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  <p:sldMasterId id="2147484277" r:id="rId2"/>
    <p:sldMasterId id="2147484342" r:id="rId3"/>
  </p:sldMasterIdLst>
  <p:notesMasterIdLst>
    <p:notesMasterId r:id="rId9"/>
  </p:notesMasterIdLst>
  <p:sldIdLst>
    <p:sldId id="303" r:id="rId4"/>
    <p:sldId id="304" r:id="rId5"/>
    <p:sldId id="305" r:id="rId6"/>
    <p:sldId id="306" r:id="rId7"/>
    <p:sldId id="30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>
      <p:cViewPr varScale="1">
        <p:scale>
          <a:sx n="68" d="100"/>
          <a:sy n="68" d="100"/>
        </p:scale>
        <p:origin x="130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FAA61-7B5B-40DE-AF50-D11FD863BBA3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746B6-4825-453D-9FAD-03728370DF8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57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4800600"/>
            <a:ext cx="5257800" cy="762000"/>
          </a:xfrm>
        </p:spPr>
        <p:txBody>
          <a:bodyPr/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5486400"/>
            <a:ext cx="4114800" cy="609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20000" cy="83820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7620000" cy="411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20000" cy="838200"/>
          </a:xfrm>
        </p:spPr>
        <p:txBody>
          <a:bodyPr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7620000" cy="4114800"/>
          </a:xfrm>
        </p:spPr>
        <p:txBody>
          <a:bodyPr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34778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-152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828800"/>
            <a:ext cx="3886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828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382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57350"/>
            <a:ext cx="388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297112"/>
            <a:ext cx="3886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657350"/>
            <a:ext cx="3660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5" y="2297112"/>
            <a:ext cx="3660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838200"/>
            <a:ext cx="1543050" cy="5562600"/>
          </a:xfrm>
        </p:spPr>
        <p:txBody>
          <a:bodyPr vert="eaVert"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838200"/>
            <a:ext cx="6229350" cy="5562600"/>
          </a:xfrm>
        </p:spPr>
        <p:txBody>
          <a:bodyPr vert="eaVert"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6793F50-85BE-498C-98E8-B8CFC7F050A7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112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6986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171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793F50-85BE-498C-98E8-B8CFC7F050A7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069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793F50-85BE-498C-98E8-B8CFC7F050A7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3663208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0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533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692379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6793F50-85BE-498C-98E8-B8CFC7F050A7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0259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657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6793F50-85BE-498C-98E8-B8CFC7F050A7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2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fld id="{06793F50-85BE-498C-98E8-B8CFC7F050A7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838200"/>
            <a:ext cx="6172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Your Topic Goes Here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752600"/>
            <a:ext cx="6172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Your Subtopics Go Here</a:t>
            </a:r>
          </a:p>
          <a:p>
            <a:pPr lvl="1"/>
            <a:r>
              <a:rPr lang="en-US" dirty="0" smtClean="0"/>
              <a:t>A</a:t>
            </a:r>
          </a:p>
          <a:p>
            <a:pPr lvl="2"/>
            <a:r>
              <a:rPr lang="en-US" dirty="0" smtClean="0"/>
              <a:t>B</a:t>
            </a:r>
          </a:p>
          <a:p>
            <a:pPr lvl="3"/>
            <a:r>
              <a:rPr lang="en-US" dirty="0" smtClean="0"/>
              <a:t>C</a:t>
            </a:r>
          </a:p>
          <a:p>
            <a:pPr lvl="4"/>
            <a:r>
              <a:rPr lang="en-US" dirty="0" smtClean="0"/>
              <a:t>d</a:t>
            </a:r>
          </a:p>
          <a:p>
            <a:pPr lvl="2"/>
            <a:endParaRPr lang="en-US" dirty="0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0" r:id="rId3"/>
    <p:sldLayoutId id="2147484281" r:id="rId4"/>
    <p:sldLayoutId id="2147484282" r:id="rId5"/>
    <p:sldLayoutId id="2147484283" r:id="rId6"/>
    <p:sldLayoutId id="2147484284" r:id="rId7"/>
    <p:sldLayoutId id="2147484285" r:id="rId8"/>
    <p:sldLayoutId id="2147484286" r:id="rId9"/>
    <p:sldLayoutId id="2147484287" r:id="rId10"/>
    <p:sldLayoutId id="2147484288" r:id="rId11"/>
    <p:sldLayoutId id="2147484289" r:id="rId12"/>
    <p:sldLayoutId id="2147484290" r:id="rId13"/>
    <p:sldLayoutId id="2147484291" r:id="rId14"/>
    <p:sldLayoutId id="2147484292" r:id="rId15"/>
    <p:sldLayoutId id="2147484293" r:id="rId16"/>
    <p:sldLayoutId id="2147484294" r:id="rId17"/>
    <p:sldLayoutId id="2147484295" r:id="rId18"/>
    <p:sldLayoutId id="2147484296" r:id="rId19"/>
    <p:sldLayoutId id="2147484297" r:id="rId20"/>
    <p:sldLayoutId id="2147484298" r:id="rId21"/>
    <p:sldLayoutId id="2147484299" r:id="rId22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06793F50-85BE-498C-98E8-B8CFC7F050A7}" type="datetimeFigureOut">
              <a:rPr lang="en-US" smtClean="0"/>
              <a:pPr/>
              <a:t>4/8/2014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7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3" r:id="rId1"/>
    <p:sldLayoutId id="2147484344" r:id="rId2"/>
    <p:sldLayoutId id="2147484345" r:id="rId3"/>
    <p:sldLayoutId id="2147484346" r:id="rId4"/>
    <p:sldLayoutId id="2147484347" r:id="rId5"/>
    <p:sldLayoutId id="2147484348" r:id="rId6"/>
    <p:sldLayoutId id="2147484349" r:id="rId7"/>
    <p:sldLayoutId id="2147484350" r:id="rId8"/>
    <p:sldLayoutId id="2147484351" r:id="rId9"/>
    <p:sldLayoutId id="2147484352" r:id="rId10"/>
    <p:sldLayoutId id="2147484353" r:id="rId11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Algoritmos</a:t>
            </a:r>
            <a:r>
              <a:rPr lang="en-US" sz="6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II</a:t>
            </a:r>
            <a:endParaRPr lang="en-US" sz="6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6096000"/>
            <a:ext cx="5257800" cy="609600"/>
          </a:xfrm>
        </p:spPr>
        <p:txBody>
          <a:bodyPr/>
          <a:lstStyle/>
          <a:p>
            <a:pPr algn="ctr"/>
            <a:r>
              <a:rPr lang="en-US" sz="2400" b="1" i="1" u="sng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2° </a:t>
            </a:r>
            <a:r>
              <a:rPr lang="en-US" sz="2400" b="1" i="1" u="sng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Período</a:t>
            </a:r>
            <a:endParaRPr lang="en-US" sz="2400" b="1" i="1" u="sng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8308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Operador</a:t>
            </a: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condicional</a:t>
            </a: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?:</a:t>
            </a:r>
            <a:endParaRPr 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987283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98513"/>
          </a:xfrm>
        </p:spPr>
        <p:txBody>
          <a:bodyPr/>
          <a:lstStyle/>
          <a:p>
            <a:r>
              <a:rPr lang="pt-BR" sz="35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Operador Condicional ?:</a:t>
            </a:r>
            <a:endParaRPr lang="pt-BR" sz="35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09600" y="1500174"/>
            <a:ext cx="8229600" cy="142876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Clr>
                <a:srgbClr val="FF0000"/>
              </a:buClr>
              <a:buSzPct val="90000"/>
              <a:buFont typeface="Arial" pitchFamily="34" charset="0"/>
              <a:buChar char="•"/>
            </a:pPr>
            <a:r>
              <a:rPr lang="pt-BR" sz="2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Conhecido também como operador ternário ou </a:t>
            </a:r>
            <a:r>
              <a:rPr lang="pt-BR" sz="21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if</a:t>
            </a:r>
            <a:r>
              <a:rPr lang="pt-BR" sz="2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aritmético.</a:t>
            </a:r>
          </a:p>
          <a:p>
            <a:pPr>
              <a:lnSpc>
                <a:spcPct val="150000"/>
              </a:lnSpc>
              <a:buClr>
                <a:srgbClr val="FF0000"/>
              </a:buClr>
              <a:buSzPct val="90000"/>
              <a:buFont typeface="Arial" pitchFamily="34" charset="0"/>
              <a:buChar char="•"/>
            </a:pPr>
            <a:r>
              <a:rPr lang="pt-BR" sz="2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É um operador, e não uma estrutura de controle.</a:t>
            </a:r>
          </a:p>
          <a:p>
            <a:pPr>
              <a:lnSpc>
                <a:spcPct val="150000"/>
              </a:lnSpc>
              <a:buClr>
                <a:srgbClr val="FF0000"/>
              </a:buClr>
              <a:buSzPct val="90000"/>
              <a:buFont typeface="Arial" pitchFamily="34" charset="0"/>
              <a:buChar char="•"/>
            </a:pPr>
            <a:r>
              <a:rPr lang="pt-BR" sz="2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Único operador ternário do C++.</a:t>
            </a:r>
          </a:p>
          <a:p>
            <a:pPr>
              <a:buNone/>
            </a:pPr>
            <a:endParaRPr lang="pt-B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85800" y="4495800"/>
            <a:ext cx="8001000" cy="1828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1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O primeiro operando é uma condição.</a:t>
            </a:r>
          </a:p>
          <a:p>
            <a:pPr marL="274320" marR="0" lvl="0" indent="-274320" algn="l" defTabSz="914400" rtl="0" eaLnBrk="1" fontAlgn="auto" latinLnBrk="0" hangingPunct="1">
              <a:lnSpc>
                <a:spcPct val="11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 segundo operando é o valor para a expressão condicional inteira  se a condição é verdadeira.</a:t>
            </a:r>
          </a:p>
          <a:p>
            <a:pPr marL="274320" marR="0" lvl="0" indent="-274320" algn="l" defTabSz="914400" rtl="0" eaLnBrk="1" fontAlgn="auto" latinLnBrk="0" hangingPunct="1">
              <a:lnSpc>
                <a:spcPct val="11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O terceiro operando é o valor para a expressão condicional inteira, se a condição é</a:t>
            </a:r>
            <a:r>
              <a:rPr kumimoji="0" lang="pt-B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falsa</a:t>
            </a: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754526"/>
              </p:ext>
            </p:extLst>
          </p:nvPr>
        </p:nvGraphicFramePr>
        <p:xfrm>
          <a:off x="1538246" y="3200400"/>
          <a:ext cx="5929354" cy="10668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5929354"/>
              </a:tblGrid>
              <a:tr h="928694">
                <a:tc>
                  <a:txBody>
                    <a:bodyPr/>
                    <a:lstStyle/>
                    <a:p>
                      <a:pPr marL="274320" marR="0" lvl="0" indent="-27432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8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5000"/>
                        <a:buFont typeface="Wingdings 2"/>
                        <a:buNone/>
                        <a:tabLst/>
                        <a:defRPr/>
                      </a:pPr>
                      <a:r>
                        <a:rPr kumimoji="0" lang="pt-BR" sz="18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Sintaxe:</a:t>
                      </a:r>
                    </a:p>
                    <a:p>
                      <a:pPr marL="274320" marR="0" lvl="0" indent="-27432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8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5000"/>
                        <a:buFont typeface="Wingdings 2"/>
                        <a:buNone/>
                        <a:tabLst/>
                        <a:defRPr/>
                      </a:pPr>
                      <a:r>
                        <a:rPr lang="pt-BR" sz="18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variável = (</a:t>
                      </a:r>
                      <a:r>
                        <a:rPr lang="pt-BR" sz="1800" b="0" dirty="0" err="1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condicao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 ? verdadeiro : falso;</a:t>
                      </a:r>
                    </a:p>
                    <a:p>
                      <a:pPr marL="274320" marR="0" lvl="0" indent="-27432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8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5000"/>
                        <a:buFont typeface="Wingdings 2"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C ? A : B;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20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595282" y="1642523"/>
            <a:ext cx="7772400" cy="552440"/>
          </a:xfrm>
        </p:spPr>
        <p:txBody>
          <a:bodyPr/>
          <a:lstStyle/>
          <a:p>
            <a:pPr>
              <a:buNone/>
            </a:pPr>
            <a:r>
              <a:rPr lang="pt-BR" sz="2000" b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Exemplo</a:t>
            </a:r>
            <a:r>
              <a:rPr lang="pt-B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endParaRPr lang="pt-B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98513"/>
          </a:xfrm>
        </p:spPr>
        <p:txBody>
          <a:bodyPr/>
          <a:lstStyle/>
          <a:p>
            <a:r>
              <a:rPr lang="pt-BR" sz="35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Operador Condicional ?:</a:t>
            </a:r>
            <a:endParaRPr lang="pt-BR" sz="35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80" y="2176462"/>
            <a:ext cx="4057220" cy="27220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662" y="4657834"/>
            <a:ext cx="5105129" cy="19619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Conector reto 11"/>
          <p:cNvCxnSpPr/>
          <p:nvPr/>
        </p:nvCxnSpPr>
        <p:spPr>
          <a:xfrm>
            <a:off x="3364974" y="3644451"/>
            <a:ext cx="4712226" cy="2181233"/>
          </a:xfrm>
          <a:prstGeom prst="line">
            <a:avLst/>
          </a:prstGeom>
          <a:ln w="38100">
            <a:solidFill>
              <a:srgbClr val="FF0000"/>
            </a:solidFill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81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784896"/>
            <a:ext cx="7772400" cy="552440"/>
          </a:xfrm>
        </p:spPr>
        <p:txBody>
          <a:bodyPr/>
          <a:lstStyle/>
          <a:p>
            <a:pPr>
              <a:buNone/>
            </a:pPr>
            <a:r>
              <a:rPr lang="pt-BR" sz="2000" b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Exemplo</a:t>
            </a:r>
            <a:r>
              <a:rPr lang="pt-B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endParaRPr lang="pt-B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98513"/>
          </a:xfrm>
        </p:spPr>
        <p:txBody>
          <a:bodyPr/>
          <a:lstStyle/>
          <a:p>
            <a:r>
              <a:rPr lang="pt-BR" sz="35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Operador Condicional ?:</a:t>
            </a:r>
            <a:endParaRPr lang="pt-BR" sz="35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337336"/>
            <a:ext cx="4656638" cy="37586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407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01159440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complete_network">
  <a:themeElements>
    <a:clrScheme name="Custom Design 7">
      <a:dk1>
        <a:srgbClr val="5C1F00"/>
      </a:dk1>
      <a:lt1>
        <a:srgbClr val="FFFFFF"/>
      </a:lt1>
      <a:dk2>
        <a:srgbClr val="800000"/>
      </a:dk2>
      <a:lt2>
        <a:srgbClr val="DFD293"/>
      </a:lt2>
      <a:accent1>
        <a:srgbClr val="CC3300"/>
      </a:accent1>
      <a:accent2>
        <a:srgbClr val="BE7960"/>
      </a:accent2>
      <a:accent3>
        <a:srgbClr val="C0AAAA"/>
      </a:accent3>
      <a:accent4>
        <a:srgbClr val="DADADA"/>
      </a:accent4>
      <a:accent5>
        <a:srgbClr val="E2ADAA"/>
      </a:accent5>
      <a:accent6>
        <a:srgbClr val="AC6D56"/>
      </a:accent6>
      <a:hlink>
        <a:srgbClr val="FFFF99"/>
      </a:hlink>
      <a:folHlink>
        <a:srgbClr val="D3A219"/>
      </a:folHlink>
    </a:clrScheme>
    <a:fontScheme name="Custom Design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tudent presentation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01159440</Template>
  <TotalTime>2037</TotalTime>
  <Words>109</Words>
  <Application>Microsoft Office PowerPoint</Application>
  <PresentationFormat>Apresentação na tela (4:3)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5</vt:i4>
      </vt:variant>
    </vt:vector>
  </HeadingPairs>
  <TitlesOfParts>
    <vt:vector size="17" baseType="lpstr">
      <vt:lpstr>Arial</vt:lpstr>
      <vt:lpstr>Calibri</vt:lpstr>
      <vt:lpstr>Century Gothic</vt:lpstr>
      <vt:lpstr>Palatino Linotype</vt:lpstr>
      <vt:lpstr>Times New Roman</vt:lpstr>
      <vt:lpstr>Tw Cen MT</vt:lpstr>
      <vt:lpstr>Verdana</vt:lpstr>
      <vt:lpstr>Wingdings</vt:lpstr>
      <vt:lpstr>Wingdings 2</vt:lpstr>
      <vt:lpstr>01159440</vt:lpstr>
      <vt:lpstr>incomplete_network</vt:lpstr>
      <vt:lpstr>Student presentation</vt:lpstr>
      <vt:lpstr>Algoritmos II</vt:lpstr>
      <vt:lpstr>Operador condicional ?:</vt:lpstr>
      <vt:lpstr>Operador Condicional ?:</vt:lpstr>
      <vt:lpstr>Operador Condicional ?:</vt:lpstr>
      <vt:lpstr>Operador Condicional ?: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II</dc:title>
  <dc:creator>Elisangela Maschio de Miranda</dc:creator>
  <cp:lastModifiedBy>Elis Maschio</cp:lastModifiedBy>
  <cp:revision>201</cp:revision>
  <dcterms:created xsi:type="dcterms:W3CDTF">2012-07-23T22:17:33Z</dcterms:created>
  <dcterms:modified xsi:type="dcterms:W3CDTF">2014-04-08T21:00:30Z</dcterms:modified>
</cp:coreProperties>
</file>