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0"/>
  </p:notesMasterIdLst>
  <p:sldIdLst>
    <p:sldId id="303" r:id="rId4"/>
    <p:sldId id="304" r:id="rId5"/>
    <p:sldId id="305" r:id="rId6"/>
    <p:sldId id="306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switch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080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Comando SWITCH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67662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Chamado também de Desvio por Associação.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  <a:buNone/>
            </a:pPr>
            <a:endParaRPr 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Encontrada uma associação, a instrução é executada.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  <a:buNone/>
            </a:pPr>
            <a:endParaRPr 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variável é testada contra uma lista de inteiros ou constantes caracteres.</a:t>
            </a:r>
          </a:p>
          <a:p>
            <a:pPr>
              <a:buNone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43000" y="4648200"/>
          <a:ext cx="6553200" cy="1447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53200"/>
              </a:tblGrid>
              <a:tr h="1447800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pt-BR" sz="1800" b="1" u="sng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Dica</a:t>
                      </a:r>
                      <a:r>
                        <a:rPr kumimoji="0" lang="pt-BR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</a:t>
                      </a:r>
                    </a:p>
                    <a:p>
                      <a:pPr marL="731520" lvl="1" indent="-274320">
                        <a:spcBef>
                          <a:spcPts val="58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buChar char="•"/>
                      </a:pPr>
                      <a:r>
                        <a:rPr kumimoji="0" lang="pt-BR" sz="18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Utilize o comando switch para menus,</a:t>
                      </a:r>
                      <a:r>
                        <a:rPr kumimoji="0" lang="pt-BR" sz="1800" b="0" u="none" strike="noStrike" kern="1200" cap="none" spc="0" normalizeH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pois ele fica mais claro que o comando </a:t>
                      </a:r>
                      <a:r>
                        <a:rPr kumimoji="0" lang="pt-BR" sz="1800" b="0" u="none" strike="noStrike" kern="1200" cap="none" spc="0" normalizeH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pt-BR" sz="1800" b="0" u="none" strike="noStrike" kern="1200" cap="none" spc="0" normalizeH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... else.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 noGrp="1"/>
          </p:cNvSpPr>
          <p:nvPr>
            <p:ph sz="quarter" idx="1"/>
          </p:nvPr>
        </p:nvSpPr>
        <p:spPr>
          <a:xfrm>
            <a:off x="533400" y="1752600"/>
            <a:ext cx="4429156" cy="4953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Sintaxe: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switch (</a:t>
            </a:r>
            <a:r>
              <a:rPr lang="pt-BR" sz="1900" dirty="0" err="1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expressao_de_controle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1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kumimoji="0" lang="pt-BR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   case &lt;constante_1&gt; 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pt-BR" sz="19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&lt;comando(s)&gt;;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</a:t>
            </a:r>
            <a:r>
              <a:rPr kumimoji="0" lang="pt-BR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break</a:t>
            </a: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None/>
            </a:pP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case </a:t>
            </a:r>
            <a:r>
              <a:rPr lang="pt-BR" sz="19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&lt;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constante_2&gt; :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r>
              <a:rPr lang="pt-BR" sz="19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&lt;</a:t>
            </a:r>
            <a:r>
              <a:rPr lang="pt-BR" sz="19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comando(s)&gt;;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r>
              <a:rPr lang="pt-BR" sz="19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 </a:t>
            </a:r>
            <a:r>
              <a:rPr lang="pt-BR" sz="1900" dirty="0" err="1">
                <a:latin typeface="Courier New" pitchFamily="49" charset="0"/>
                <a:ea typeface="Verdana" pitchFamily="34" charset="0"/>
                <a:cs typeface="Courier New" pitchFamily="49" charset="0"/>
              </a:rPr>
              <a:t>break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    ...</a:t>
            </a:r>
          </a:p>
          <a:p>
            <a:pPr lvl="0">
              <a:buNone/>
              <a:defRPr/>
            </a:pP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...</a:t>
            </a:r>
          </a:p>
          <a:p>
            <a:pPr lvl="0">
              <a:buNone/>
              <a:defRPr/>
            </a:pP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    case &lt;</a:t>
            </a:r>
            <a:r>
              <a:rPr kumimoji="0" lang="pt-BR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constante_n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&gt;</a:t>
            </a:r>
          </a:p>
          <a:p>
            <a:pPr lvl="0">
              <a:buNone/>
              <a:defRPr/>
            </a:pP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  &lt;comando(s)&gt;;</a:t>
            </a:r>
          </a:p>
          <a:p>
            <a:pPr lvl="0">
              <a:buNone/>
              <a:defRPr/>
            </a:pP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   </a:t>
            </a:r>
            <a:r>
              <a:rPr lang="pt-BR" sz="1900" dirty="0" err="1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break</a:t>
            </a: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lvl="0">
              <a:buNone/>
              <a:defRPr/>
            </a:pP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     default:</a:t>
            </a:r>
          </a:p>
          <a:p>
            <a:pPr lvl="0">
              <a:buNone/>
              <a:defRPr/>
            </a:pPr>
            <a:r>
              <a:rPr lang="pt-BR" sz="19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           &lt;comando(s)&gt;;</a:t>
            </a:r>
          </a:p>
          <a:p>
            <a:pPr lvl="0">
              <a:buNone/>
              <a:defRPr/>
            </a:pPr>
            <a:r>
              <a:rPr kumimoji="0" lang="pt-B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}</a:t>
            </a:r>
            <a:endParaRPr kumimoji="0" lang="pt-BR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Verdana" pitchFamily="34" charset="0"/>
              <a:cs typeface="Courier New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224410" y="2819400"/>
          <a:ext cx="3462390" cy="275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62390"/>
              </a:tblGrid>
              <a:tr h="2758440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pt-BR" sz="1800" u="sng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Armadilha: </a:t>
                      </a:r>
                      <a:endParaRPr kumimoji="0" lang="pt-BR" sz="1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274320" indent="-274320">
                        <a:spcBef>
                          <a:spcPts val="580"/>
                        </a:spcBef>
                        <a:buClr>
                          <a:schemeClr val="bg1"/>
                        </a:buClr>
                        <a:buSzPct val="85000"/>
                        <a:buFont typeface="Arial" pitchFamily="34" charset="0"/>
                        <a:buChar char="•"/>
                      </a:pPr>
                      <a:r>
                        <a:rPr kumimoji="0" lang="pt-BR" sz="18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Ao esquecer um</a:t>
                      </a:r>
                      <a:r>
                        <a:rPr kumimoji="0" lang="pt-BR" sz="1800" b="0" u="none" strike="noStrike" kern="1200" cap="none" spc="0" normalizeH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break no comando switch, o compilador não emitirá mensagem de erro, mas não será efetuado o que você desejava</a:t>
                      </a:r>
                      <a:r>
                        <a:rPr kumimoji="0" lang="pt-BR" sz="1800" u="none" strike="noStrike" kern="1200" cap="none" spc="0" normalizeH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080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Comando SWITCH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080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Comando SWITCH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81000" y="1676400"/>
            <a:ext cx="6876419" cy="4705189"/>
            <a:chOff x="381000" y="1676400"/>
            <a:chExt cx="6876419" cy="4705189"/>
          </a:xfrm>
        </p:grpSpPr>
        <p:sp>
          <p:nvSpPr>
            <p:cNvPr id="17" name="Retângulo 16"/>
            <p:cNvSpPr/>
            <p:nvPr/>
          </p:nvSpPr>
          <p:spPr>
            <a:xfrm>
              <a:off x="381000" y="3795714"/>
              <a:ext cx="1214446" cy="5715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Se o usuário digitar 0 entra nesta opção</a:t>
              </a:r>
              <a:endParaRPr lang="pt-BR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76254" y="4529095"/>
              <a:ext cx="1214446" cy="57150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Se o usuário digitar 1 entra nesta opção</a:t>
              </a:r>
              <a:endParaRPr lang="pt-BR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28654" y="5244517"/>
              <a:ext cx="1214446" cy="7858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Qualquer outro valor digitado entra nesta opção</a:t>
              </a:r>
              <a:endParaRPr lang="pt-BR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100" y="1676400"/>
              <a:ext cx="4933319" cy="4705189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3390900" y="3657600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>
              <a:stCxn id="9" idx="1"/>
            </p:cNvCxnSpPr>
            <p:nvPr/>
          </p:nvCxnSpPr>
          <p:spPr>
            <a:xfrm flipH="1">
              <a:off x="1638300" y="3764757"/>
              <a:ext cx="1752600" cy="3956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3390900" y="4382887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>
              <a:stCxn id="13" idx="1"/>
            </p:cNvCxnSpPr>
            <p:nvPr/>
          </p:nvCxnSpPr>
          <p:spPr>
            <a:xfrm flipH="1">
              <a:off x="1790700" y="4490044"/>
              <a:ext cx="1600200" cy="3653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3390900" y="5105400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>
              <a:stCxn id="15" idx="1"/>
            </p:cNvCxnSpPr>
            <p:nvPr/>
          </p:nvCxnSpPr>
          <p:spPr>
            <a:xfrm flipH="1">
              <a:off x="1943100" y="5212557"/>
              <a:ext cx="1447800" cy="3571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2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08061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Comando SWITCH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3657600" cy="53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2040</TotalTime>
  <Words>172</Words>
  <Application>Microsoft Office PowerPoint</Application>
  <PresentationFormat>Apresentação na tela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Comando switch</vt:lpstr>
      <vt:lpstr>Comando SWITCH</vt:lpstr>
      <vt:lpstr>Comando SWITCH</vt:lpstr>
      <vt:lpstr>Comando SWITCH</vt:lpstr>
      <vt:lpstr>Comando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199</cp:revision>
  <dcterms:created xsi:type="dcterms:W3CDTF">2012-07-23T22:17:33Z</dcterms:created>
  <dcterms:modified xsi:type="dcterms:W3CDTF">2014-04-08T20:54:48Z</dcterms:modified>
</cp:coreProperties>
</file>