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064cb3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064cb3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a064cb37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a064cb37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064cb3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064cb3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a064cb3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a064cb3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a064cb37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a064cb37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a064cb37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a064cb37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064cb3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064cb3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 de Algoritmos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Geradora Mínima de Kruskal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geradora mínima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árvore de </a:t>
            </a:r>
            <a:r>
              <a:rPr lang="pt-BR"/>
              <a:t>extensão</a:t>
            </a:r>
            <a:r>
              <a:rPr lang="pt-BR"/>
              <a:t> com o menor peso ou igual a cada uma das outras árvores de </a:t>
            </a:r>
            <a:r>
              <a:rPr lang="pt-BR"/>
              <a:t>extensão</a:t>
            </a:r>
            <a:r>
              <a:rPr lang="pt-BR"/>
              <a:t> </a:t>
            </a:r>
            <a:r>
              <a:rPr lang="pt-BR"/>
              <a:t>possíveis</a:t>
            </a:r>
            <a:r>
              <a:rPr lang="pt-BR"/>
              <a:t>. Generalizando mais, qualquer tipo de </a:t>
            </a:r>
            <a:r>
              <a:rPr lang="pt-BR"/>
              <a:t>grafo</a:t>
            </a:r>
            <a:r>
              <a:rPr lang="pt-BR"/>
              <a:t> não </a:t>
            </a:r>
            <a:r>
              <a:rPr lang="pt-BR"/>
              <a:t>direcionado</a:t>
            </a:r>
            <a:r>
              <a:rPr lang="pt-BR"/>
              <a:t> ( não necessariamente conectado) tem uma árvore </a:t>
            </a:r>
            <a:r>
              <a:rPr lang="pt-BR"/>
              <a:t>mínima</a:t>
            </a:r>
            <a:r>
              <a:rPr lang="pt-BR"/>
              <a:t>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3724">
            <a:off x="6745963" y="2949225"/>
            <a:ext cx="21621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Kruskal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algoritmo que busca uma </a:t>
            </a:r>
            <a:r>
              <a:rPr lang="pt-BR"/>
              <a:t>árvore</a:t>
            </a:r>
            <a:r>
              <a:rPr lang="pt-BR"/>
              <a:t> geradora </a:t>
            </a:r>
            <a:r>
              <a:rPr lang="pt-BR"/>
              <a:t>mínima</a:t>
            </a:r>
            <a:r>
              <a:rPr lang="pt-BR"/>
              <a:t> em um grafo com pesos.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 encontra um subconjunto das arestas que forma uma árvore que inclui todos os </a:t>
            </a:r>
            <a:r>
              <a:rPr lang="pt-BR"/>
              <a:t>vértices</a:t>
            </a:r>
            <a:r>
              <a:rPr lang="pt-BR"/>
              <a:t>, onde o peso total, dado pela soma dos pesos é minimizada.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3724">
            <a:off x="6745963" y="2949225"/>
            <a:ext cx="21621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525" y="3297245"/>
            <a:ext cx="2447475" cy="12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Instâncias</a:t>
            </a:r>
            <a:r>
              <a:rPr lang="pt-BR"/>
              <a:t> de grafos	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todo foram gerados um total de 30 </a:t>
            </a:r>
            <a:r>
              <a:rPr lang="pt-BR"/>
              <a:t>grafos não direcionado</a:t>
            </a:r>
            <a:r>
              <a:rPr lang="pt-BR"/>
              <a:t> para a coleta dos dados do experimento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3724">
            <a:off x="6745963" y="2949225"/>
            <a:ext cx="21621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Coletados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dados coletados para a utilização da regressão linear.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dados de Arestas e Vértices </a:t>
            </a:r>
            <a:r>
              <a:rPr lang="pt-BR"/>
              <a:t>foram</a:t>
            </a:r>
            <a:r>
              <a:rPr lang="pt-BR"/>
              <a:t> multiplicados para a utilização na regressão linear.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Número</a:t>
            </a:r>
            <a:r>
              <a:rPr lang="pt-BR"/>
              <a:t> de Arestas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Número de </a:t>
            </a:r>
            <a:r>
              <a:rPr lang="pt-BR"/>
              <a:t>Vértices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Quantidade de Operações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3724">
            <a:off x="6617863" y="2862250"/>
            <a:ext cx="21621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dos Coeficientes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0" y="1208050"/>
            <a:ext cx="8648700" cy="33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Plot de Regressão Linear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750" y="1228675"/>
            <a:ext cx="6303724" cy="38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Linear no WEKA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8675"/>
            <a:ext cx="58470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Função → </a:t>
            </a:r>
            <a:r>
              <a:rPr lang="pt-BR"/>
              <a:t>qtdop = 1.0971 * av - 211.1024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Correlation Coefficient: é uma relação estatística entre duas variáveis.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Mean Absolute Error: é uma medida da diferença entre duas variáveis contínuas.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Root Mean Squared Error:é o desvio padrão da amostra, das diferenças entre os valores previstos e os valores observados.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425" y="1004475"/>
            <a:ext cx="3090550" cy="41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