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CF36A-BFBA-445B-800D-A5CDABB41D00}" type="datetimeFigureOut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1871A-38DD-41AE-85DD-5F7FBE91B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4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FF31-8E12-41DF-9E26-9E9E889643EE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UNIVALI - 2017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6A5AD557-EAB9-4990-9B40-6B4941F8DE7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14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4FD7-F8C0-4750-9B65-CB6167A75BBE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7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CDFE-E67B-4D96-83A4-A6DC0C4312FA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8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086E-B2AB-4027-80CE-ED4AA9CE7F26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6F413-A5F3-47C9-9FFF-E8FDA0400496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74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DDDC-5A66-42C2-8D7F-C6C16E5675DD}" type="datetime1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6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067E-A83B-427E-BC93-8B766C96AD3C}" type="datetime1">
              <a:rPr lang="pt-BR" smtClean="0"/>
              <a:t>15/12/2017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67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CDFA-F76D-4EA5-9361-9B6A6B072098}" type="datetime1">
              <a:rPr lang="pt-BR" smtClean="0"/>
              <a:t>15/12/2017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09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8CA-755B-4639-B72A-EFB697F902C3}" type="datetime1">
              <a:rPr lang="pt-BR" smtClean="0"/>
              <a:t>15/12/2017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90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782-6A36-421E-8B32-2DBC0006546C}" type="datetime1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1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19BE-2480-40A4-AD8C-E89C7A9300FF}" type="datetime1">
              <a:rPr lang="pt-BR" smtClean="0"/>
              <a:t>15/12/2017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3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5C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3D9A-B2DA-4FAB-A180-F7873E64E5C8}" type="datetime1">
              <a:rPr lang="pt-BR" smtClean="0"/>
              <a:t>15/12/2017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pt-BR"/>
              <a:t>UNIVALI - 2017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6A5AD557-EAB9-4990-9B40-6B4941F8DE7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01" y="-2793"/>
            <a:ext cx="1710399" cy="10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gp.he.net/AS262544#_graph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57744"/>
            <a:ext cx="9144000" cy="1736724"/>
          </a:xfrm>
        </p:spPr>
        <p:txBody>
          <a:bodyPr>
            <a:normAutofit fontScale="90000"/>
          </a:bodyPr>
          <a:lstStyle/>
          <a:p>
            <a:r>
              <a:rPr lang="pt-BR" dirty="0"/>
              <a:t>BGP e sua relação com grafos</a:t>
            </a:r>
            <a:endParaRPr lang="pt-BR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116687"/>
            <a:ext cx="9144000" cy="2717443"/>
          </a:xfrm>
        </p:spPr>
        <p:txBody>
          <a:bodyPr>
            <a:normAutofit/>
          </a:bodyPr>
          <a:lstStyle/>
          <a:p>
            <a:r>
              <a:rPr lang="pt-BR" dirty="0"/>
              <a:t>Trabalho de Grafos</a:t>
            </a:r>
          </a:p>
          <a:p>
            <a:r>
              <a:rPr lang="pt-BR" dirty="0"/>
              <a:t>Professor Rodrigo Lyra</a:t>
            </a:r>
          </a:p>
          <a:p>
            <a:endParaRPr lang="pt-BR" dirty="0"/>
          </a:p>
          <a:p>
            <a:r>
              <a:rPr lang="pt-BR" dirty="0"/>
              <a:t>André Luiz da Silva</a:t>
            </a:r>
          </a:p>
          <a:p>
            <a:r>
              <a:rPr lang="pt-BR" dirty="0"/>
              <a:t>Gustavo Roberto de Souza</a:t>
            </a:r>
          </a:p>
          <a:p>
            <a:r>
              <a:rPr lang="pt-BR" dirty="0"/>
              <a:t>Ivan Carlos dos Santos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UNIVALI - 2017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0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5B7A-718F-4545-8482-89888ADC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COM GRAFO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372B1-70EB-4273-B63F-BFF2748D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estruturada em forma de grafo</a:t>
            </a:r>
          </a:p>
          <a:p>
            <a:r>
              <a:rPr lang="pt-BR" dirty="0"/>
              <a:t>Cada AS é representado por um vértice</a:t>
            </a:r>
          </a:p>
          <a:p>
            <a:r>
              <a:rPr lang="pt-BR" dirty="0"/>
              <a:t>Cada path (caminho) é representado por uma aresta</a:t>
            </a:r>
          </a:p>
          <a:p>
            <a:r>
              <a:rPr lang="pt-BR" dirty="0"/>
              <a:t>Peso de cada aresta é gerado através do algoritmo do BGP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718F1F-42AB-46AB-A22D-11BAD3B3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63E27B-64BB-4DE0-9D63-28E89597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64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20FB4-BF47-4473-8508-48179300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GRAFO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73B8C4-D1AF-4238-907F-66CC22D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C2FCD1-C83B-4158-A2EB-A3CEE10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A66DFF-1E99-4F71-9AD8-6C8353CA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314286" cy="40761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6724A03-E59E-40E4-BDD0-855C77D7D7DC}"/>
              </a:ext>
            </a:extLst>
          </p:cNvPr>
          <p:cNvSpPr/>
          <p:nvPr/>
        </p:nvSpPr>
        <p:spPr>
          <a:xfrm>
            <a:off x="838200" y="5582212"/>
            <a:ext cx="383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https://bgp.he.net/AS262544#_graph4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1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BCF82-73D0-4C7D-8383-EEB4CEF3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86D0CF-3E5E-44B4-8567-DE540396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56014B-F935-412F-BDA0-25C53E7A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2</a:t>
            </a:fld>
            <a:endParaRPr lang="pt-BR"/>
          </a:p>
        </p:txBody>
      </p:sp>
      <p:pic>
        <p:nvPicPr>
          <p:cNvPr id="1028" name="Picture 4" descr="https://www.nexojornal.com.br/incoming/imagens/Internet1/ALTERNATES/LANDSCAPE_640/Internet">
            <a:extLst>
              <a:ext uri="{FF2B5EF4-FFF2-40B4-BE49-F238E27FC236}">
                <a16:creationId xmlns:a16="http://schemas.microsoft.com/office/drawing/2014/main" id="{40A25130-4E0F-4F89-A07E-E793A9DA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61090" cy="396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2967-8915-4742-A19C-32C8D6E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123DE2-706A-4871-8B77-E6F28725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Formada por vários AS</a:t>
            </a:r>
          </a:p>
          <a:p>
            <a:r>
              <a:rPr lang="pt-BR" dirty="0"/>
              <a:t>Administração descentralizada</a:t>
            </a:r>
          </a:p>
          <a:p>
            <a:r>
              <a:rPr lang="pt-BR" dirty="0"/>
              <a:t>Mais de 700.000 rotas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CB3E05-5AB7-4278-9A42-4DD4A4E2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F829EF-6FD3-4CF1-904C-D4A2F8EC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93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17082-126C-417E-A972-DE6AB37D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773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Como garantir a conexão entre cada dispositivo conectado na rede?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018CF9-8861-4537-8EC6-A78B14B5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6E8F64-06ED-464A-B3DD-F5370CCE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1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377DA-5456-440D-913B-5D45155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82348-6241-46FF-AC86-BD385283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Antigamente as rotas eram estáticas e definidas manualmente</a:t>
            </a:r>
          </a:p>
          <a:p>
            <a:r>
              <a:rPr lang="pt-BR" dirty="0"/>
              <a:t>Em pequena escala era aceitável...</a:t>
            </a:r>
          </a:p>
          <a:p>
            <a:r>
              <a:rPr lang="pt-BR" dirty="0"/>
              <a:t>... Mas com o crescimento da internet se tornou inviável</a:t>
            </a:r>
          </a:p>
          <a:p>
            <a:endParaRPr lang="pt-BR" dirty="0"/>
          </a:p>
          <a:p>
            <a:r>
              <a:rPr lang="pt-BR" dirty="0"/>
              <a:t>Era necessário a criação de um protocolo capaz de gerenciar dinamicamente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57BB7E-61ED-4A58-B8CB-879C8315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3824AD-FC4F-41B9-B322-2D6C1BD8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352E4-C75E-4E32-85F2-7F4F1C8F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DE ROTEAMENTO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4C72E-2412-456A-86DF-27A4B393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Foram criados diversos protocolos para gerenciar a comunicação entre roteadores</a:t>
            </a:r>
          </a:p>
          <a:p>
            <a:r>
              <a:rPr lang="pt-BR" dirty="0"/>
              <a:t>Como RIP, OSPF, IGRP, EIGRP, ISIS, etc...</a:t>
            </a:r>
          </a:p>
          <a:p>
            <a:r>
              <a:rPr lang="pt-BR" dirty="0"/>
              <a:t>E o protocolo BGP, com o objetivo de gerenciar a comunicação entre 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C63427-A663-4301-BF12-E381E210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563FB5-D878-4CEC-8163-A532433F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9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2B9F0-A527-4EB1-87E2-E999B8D6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AUTONOMOUS SYSTEM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771114-A77A-405B-AD80-60FC44BE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CE8AE0-E334-4D6B-8F00-34F2293D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7</a:t>
            </a:fld>
            <a:endParaRPr lang="pt-BR"/>
          </a:p>
        </p:txBody>
      </p:sp>
      <p:pic>
        <p:nvPicPr>
          <p:cNvPr id="2050" name="Picture 2" descr="http://1.bp.blogspot.com/-bV_3lgKdL4g/VXQOtnZ5eFI/AAAAAAAAB7o/3HgvCeVhjis/s1600/IC196634.gif">
            <a:extLst>
              <a:ext uri="{FF2B5EF4-FFF2-40B4-BE49-F238E27FC236}">
                <a16:creationId xmlns:a16="http://schemas.microsoft.com/office/drawing/2014/main" id="{78B664F5-28B6-4FB6-8A22-863184B1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94408" cy="342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03993C-E786-4E39-9C51-708E802EC099}"/>
              </a:ext>
            </a:extLst>
          </p:cNvPr>
          <p:cNvSpPr txBox="1"/>
          <p:nvPr/>
        </p:nvSpPr>
        <p:spPr>
          <a:xfrm>
            <a:off x="5602310" y="2062443"/>
            <a:ext cx="5751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Coleção de prefixos de IP, sobre controle de uma ou mais redes em nome de uma única entidade</a:t>
            </a:r>
          </a:p>
          <a:p>
            <a:endParaRPr lang="pt-BR" sz="2800" dirty="0"/>
          </a:p>
          <a:p>
            <a:r>
              <a:rPr lang="pt-BR" sz="2800" dirty="0"/>
              <a:t>Costuma-se dizer que nessa situação a comunicação é confiável</a:t>
            </a:r>
          </a:p>
        </p:txBody>
      </p:sp>
    </p:spTree>
    <p:extLst>
      <p:ext uri="{BB962C8B-B14F-4D97-AF65-F5344CB8AC3E}">
        <p14:creationId xmlns:p14="http://schemas.microsoft.com/office/powerpoint/2010/main" val="133081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CF7D-B0A6-4443-A7C3-1A24068E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BGP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4A9C9-2934-4244-ADA9-B8C5C505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Protocolo de roteamento</a:t>
            </a:r>
          </a:p>
          <a:p>
            <a:r>
              <a:rPr lang="pt-BR" dirty="0"/>
              <a:t>Focado na comunicação entre AS</a:t>
            </a:r>
          </a:p>
          <a:p>
            <a:r>
              <a:rPr lang="en-US" dirty="0"/>
              <a:t>U</a:t>
            </a:r>
            <a:r>
              <a:rPr lang="pt-BR" dirty="0"/>
              <a:t>sado para troca de informações de rotas</a:t>
            </a:r>
          </a:p>
          <a:p>
            <a:r>
              <a:rPr lang="pt-BR" dirty="0"/>
              <a:t>Cada AS anuncia seus prefixos para o seu AS vizinho</a:t>
            </a:r>
          </a:p>
          <a:p>
            <a:r>
              <a:rPr lang="pt-BR" dirty="0"/>
              <a:t>Tornou-se o sucessor natural do EGP, atacando suas deficiências, evitando loops de roteamento e permitindo o uso de políticas de roteamento entre AS</a:t>
            </a:r>
          </a:p>
          <a:p>
            <a:r>
              <a:rPr lang="pt-BR" dirty="0"/>
              <a:t>Constrói um grafo dos AS utilizando informações trocadas com os AS vizinhos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43EC96-87D6-47EB-9C2E-1604654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9A30F2-2F2E-42E0-BFF9-0ADDCAA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2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A666C-5E37-4093-927E-9B8D0F8B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MELHOR CAMINHO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E81A8B-E2E4-4B61-B41C-83545188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UNIVALI - 2017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3813A0-BF3B-4B71-9EF7-2914AFBA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D557-EAB9-4990-9B40-6B4941F8DE79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FBD06BB-D2BB-407B-B6B9-AC8F0F232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77"/>
          <a:stretch/>
        </p:blipFill>
        <p:spPr>
          <a:xfrm>
            <a:off x="838200" y="1882954"/>
            <a:ext cx="4598989" cy="32042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376EEE-0DC7-43EC-80DC-5FE50D368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24"/>
          <a:stretch/>
        </p:blipFill>
        <p:spPr>
          <a:xfrm>
            <a:off x="5437189" y="1998864"/>
            <a:ext cx="4598989" cy="36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88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318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BGP e sua relação com grafos</vt:lpstr>
      <vt:lpstr>INTERNET</vt:lpstr>
      <vt:lpstr>INTERNET</vt:lpstr>
      <vt:lpstr>Como garantir a conexão entre cada dispositivo conectado na rede?</vt:lpstr>
      <vt:lpstr>HISTÓRIA</vt:lpstr>
      <vt:lpstr>PROTOCOLO DE ROTEAMENTO</vt:lpstr>
      <vt:lpstr>AUTONOMOUS SYSTEM</vt:lpstr>
      <vt:lpstr>BGP</vt:lpstr>
      <vt:lpstr>MÉTRICAS DE MELHOR CAMINHO</vt:lpstr>
      <vt:lpstr>RELAÇÃO COM GRAFO</vt:lpstr>
      <vt:lpstr>REPRESENTAÇÃO DO GRAFO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REGULAR</dc:title>
  <dc:creator>André Luiz da Silva</dc:creator>
  <cp:lastModifiedBy>André Luiz da Silva</cp:lastModifiedBy>
  <cp:revision>33</cp:revision>
  <dcterms:created xsi:type="dcterms:W3CDTF">2017-08-31T20:01:44Z</dcterms:created>
  <dcterms:modified xsi:type="dcterms:W3CDTF">2017-12-15T21:37:33Z</dcterms:modified>
</cp:coreProperties>
</file>