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C98577-BA5B-4B99-AFBA-26B04BBC5255}">
  <a:tblStyle styleId="{42C98577-BA5B-4B99-AFBA-26B04BBC52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3ae611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3ae611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3ae611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3ae611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3ae6111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3ae611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3ae6111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3ae6111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3ae611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3ae611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3ae6111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3ae6111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6155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Help Desk para Impressora utilizando RBC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30925" y="4112900"/>
            <a:ext cx="84432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Eliel </a:t>
            </a:r>
            <a:r>
              <a:rPr lang="pt-BR"/>
              <a:t>Silverio</a:t>
            </a:r>
            <a:r>
              <a:rPr lang="pt-BR"/>
              <a:t> Junior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Souza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Atributos e Pesos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846600" cy="23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Tipo - Peso 0,8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Cabeamento - Peso 0,1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Fonte - Peso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Led Power</a:t>
            </a:r>
            <a:r>
              <a:rPr lang="pt-BR" sz="1200"/>
              <a:t> - Peso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Led Ethernet  - Peso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Led Processamento - Peso 0,3</a:t>
            </a:r>
            <a:endParaRPr sz="12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6050" y="2078875"/>
            <a:ext cx="3846600" cy="23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Iluminador Scanner - Peso 0,5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Imprimindo - Peso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Escaneando - Peso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Alimentador - Peso 0,8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Estuda - Peso 0,3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Tonner - Peso 0,8 </a:t>
            </a:r>
            <a:endParaRPr sz="12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4462675"/>
            <a:ext cx="76887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TOTAL PESOS = 8,6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120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</a:t>
            </a:r>
            <a:r>
              <a:rPr lang="pt-BR"/>
              <a:t>Simbólicos</a:t>
            </a:r>
            <a:r>
              <a:rPr lang="pt-BR"/>
              <a:t> e similaridade entre valores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101775" y="17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872275"/>
                <a:gridCol w="623025"/>
                <a:gridCol w="823200"/>
              </a:tblGrid>
              <a:tr h="1442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Tipo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Matricial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Jato de tinta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Matricial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Jato de tinta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5"/>
          <p:cNvGraphicFramePr/>
          <p:nvPr/>
        </p:nvGraphicFramePr>
        <p:xfrm>
          <a:off x="2762675" y="17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656225"/>
                <a:gridCol w="468725"/>
                <a:gridCol w="687525"/>
                <a:gridCol w="581625"/>
              </a:tblGrid>
              <a:tr h="692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Cabeamento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USB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Paralela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Ethernet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6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USB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Paralela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Ethernet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5"/>
          <p:cNvGraphicFramePr/>
          <p:nvPr/>
        </p:nvGraphicFramePr>
        <p:xfrm>
          <a:off x="7881175" y="1744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420950"/>
                <a:gridCol w="382850"/>
                <a:gridCol w="441000"/>
              </a:tblGrid>
              <a:tr h="524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Fonte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Sim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5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Sim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5220250" y="1744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664625"/>
                <a:gridCol w="500800"/>
                <a:gridCol w="696225"/>
                <a:gridCol w="735800"/>
              </a:tblGrid>
              <a:tr h="2370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LED Power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Piscando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23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Piscando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101775" y="327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704725"/>
                <a:gridCol w="503400"/>
                <a:gridCol w="738300"/>
                <a:gridCol w="651000"/>
              </a:tblGrid>
              <a:tr h="2480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LED Ethernet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Piscando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24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Piscando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15"/>
          <p:cNvGraphicFramePr/>
          <p:nvPr/>
        </p:nvGraphicFramePr>
        <p:xfrm>
          <a:off x="2762675" y="36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312950"/>
                <a:gridCol w="465925"/>
                <a:gridCol w="465925"/>
              </a:tblGrid>
              <a:tr h="2383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Escaneando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Sim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23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Sim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5"/>
          <p:cNvGraphicFramePr/>
          <p:nvPr/>
        </p:nvGraphicFramePr>
        <p:xfrm>
          <a:off x="4070950" y="362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384725"/>
                <a:gridCol w="382850"/>
                <a:gridCol w="382850"/>
              </a:tblGrid>
              <a:tr h="3304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Estufa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Sim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33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Sim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7650" y="120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Simbólicos e similaridade entre valores</a:t>
            </a:r>
            <a:endParaRPr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48400" y="1744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698700"/>
                <a:gridCol w="499075"/>
                <a:gridCol w="731950"/>
                <a:gridCol w="773550"/>
              </a:tblGrid>
              <a:tr h="1889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LED Processamento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  <a:tc hMerge="1"/>
              </a:tr>
              <a:tr h="21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Piscando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Desligado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Piscando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6704725" y="174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771325"/>
                <a:gridCol w="382850"/>
                <a:gridCol w="621875"/>
                <a:gridCol w="591975"/>
              </a:tblGrid>
              <a:tr h="1905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Iluminador scanner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Aceso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Apagado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 possui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Aceso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Apagado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 possui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2794650" y="1744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1009050"/>
                <a:gridCol w="469300"/>
                <a:gridCol w="813475"/>
                <a:gridCol w="774375"/>
                <a:gridCol w="711825"/>
              </a:tblGrid>
              <a:tr h="22217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Imprimindo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  <a:tc hMerge="1"/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Sim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Imp. falhada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em branco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22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Sim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Impressão Falhada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Imprime em branco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0,5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120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Simbólicos e similaridade entre valores</a:t>
            </a:r>
            <a:endParaRPr/>
          </a:p>
        </p:txBody>
      </p:sp>
      <p:graphicFrame>
        <p:nvGraphicFramePr>
          <p:cNvPr id="121" name="Google Shape;121;p17"/>
          <p:cNvGraphicFramePr/>
          <p:nvPr/>
        </p:nvGraphicFramePr>
        <p:xfrm>
          <a:off x="303675" y="20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1228725"/>
                <a:gridCol w="571500"/>
                <a:gridCol w="990600"/>
                <a:gridCol w="942975"/>
              </a:tblGrid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Tonner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Cheio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Pouca carga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 há tonner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Cheio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Pouca carga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 há tonner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17"/>
          <p:cNvGraphicFramePr/>
          <p:nvPr/>
        </p:nvGraphicFramePr>
        <p:xfrm>
          <a:off x="4558400" y="20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{42C98577-BA5B-4B99-AFBA-26B04BBC5255}</a:tableStyleId>
              </a:tblPr>
              <a:tblGrid>
                <a:gridCol w="1228725"/>
                <a:gridCol w="571500"/>
                <a:gridCol w="990600"/>
                <a:gridCol w="942975"/>
              </a:tblGrid>
              <a:tr h="1905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Alimentador (folhas)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Sim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Poucas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Cheio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Não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Poucas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0,2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RBC em java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163" y="628650"/>
            <a:ext cx="3933825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25" y="2289900"/>
            <a:ext cx="37909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7650" y="59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RBC em java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6975"/>
            <a:ext cx="8858174" cy="3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