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bbc931f1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bbc931f1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2a302f1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c2a302f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c2a302f1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c2a302f1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2a302f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2a302f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bbc931f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bbc931f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c931f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c931f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bc931f1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bc931f1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bc931f1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bc931f1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bbc931f1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bbc931f1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rchive.ics.uci.edu/ml/datasets/vertebral+column" TargetMode="External"/><Relationship Id="rId4" Type="http://schemas.openxmlformats.org/officeDocument/2006/relationships/hyperlink" Target="http://archive.ics.uci.edu/ml/datasets/vertebral+colum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Neurais Artificiais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de Coluna Vertebral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RNA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" y="1093850"/>
            <a:ext cx="8964724" cy="40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Neurais Artificiais	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modelos de computacionais inspirados no sistema neural de um organismo inteligente, que adquire conhecimento </a:t>
            </a:r>
            <a:r>
              <a:rPr lang="pt-BR"/>
              <a:t>através</a:t>
            </a:r>
            <a:r>
              <a:rPr lang="pt-BR"/>
              <a:t> da </a:t>
            </a:r>
            <a:r>
              <a:rPr lang="pt-BR"/>
              <a:t>experiência</a:t>
            </a:r>
            <a:r>
              <a:rPr lang="pt-BR"/>
              <a:t>;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redes neurais artificiais são formadas por diversos unidades de processamento (</a:t>
            </a:r>
            <a:r>
              <a:rPr lang="pt-BR"/>
              <a:t>neurônios</a:t>
            </a:r>
            <a:r>
              <a:rPr lang="pt-BR"/>
              <a:t> artificiais);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neurônio artificial é uma estrutura lógica-matemática que procura simular a forma, comportamento e funções de um neurônio biológico;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de RNAs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utilizadas na resolução de problemas complexos, no qual o comportamento da </a:t>
            </a:r>
            <a:r>
              <a:rPr lang="pt-BR"/>
              <a:t>variável</a:t>
            </a:r>
            <a:r>
              <a:rPr lang="pt-BR"/>
              <a:t> não é rigorosamente conhecido.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da coluna vertebral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</a:t>
            </a:r>
            <a:r>
              <a:rPr lang="pt-BR"/>
              <a:t>desenvolvida</a:t>
            </a:r>
            <a:r>
              <a:rPr lang="pt-BR"/>
              <a:t> uma RNA que tem com o objetivo classificar pacientes </a:t>
            </a:r>
            <a:r>
              <a:rPr lang="pt-BR"/>
              <a:t>ortopédicos</a:t>
            </a:r>
            <a:r>
              <a:rPr lang="pt-BR"/>
              <a:t>. Basicamente, utilizando as entradas e o aprendizado da rede, a RNA vai informar aproximadamente o que pode estar causando problema/dor;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amostras coletadas são de propriedade </a:t>
            </a:r>
            <a:r>
              <a:rPr lang="pt-BR"/>
              <a:t>pública</a:t>
            </a:r>
            <a:r>
              <a:rPr lang="pt-BR"/>
              <a:t> disponibilizadas no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archiv</a:t>
            </a:r>
            <a:r>
              <a:rPr lang="pt-BR" u="sng">
                <a:solidFill>
                  <a:schemeClr val="hlink"/>
                </a:solidFill>
                <a:hlinkClick r:id="rId4"/>
              </a:rPr>
              <a:t>e.ics.uci.edu</a:t>
            </a:r>
            <a:r>
              <a:rPr lang="pt-BR"/>
              <a:t>, coletadas pelo Dr. Henrique Antonio Fonseca da Mota Filho(Fortaleza - CE) durante </a:t>
            </a:r>
            <a:r>
              <a:rPr lang="pt-BR"/>
              <a:t>residência</a:t>
            </a:r>
            <a:r>
              <a:rPr lang="pt-BR"/>
              <a:t> médica no Grupo de Pesquisa Aplicada em Ortopedia (GARO) do Centro Médico-</a:t>
            </a:r>
            <a:r>
              <a:rPr lang="pt-BR"/>
              <a:t>Cirúrgico de Readaptação dos Clubes da Cruz Vermelha Francesa em Lyon na França;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conjunto de dados utilizado, foram definidas </a:t>
            </a:r>
            <a:r>
              <a:rPr lang="pt-BR"/>
              <a:t>características(variáveis)</a:t>
            </a:r>
            <a:r>
              <a:rPr lang="pt-BR"/>
              <a:t> </a:t>
            </a:r>
            <a:r>
              <a:rPr lang="pt-BR"/>
              <a:t>biomecânicas</a:t>
            </a:r>
            <a:r>
              <a:rPr lang="pt-BR"/>
              <a:t> para classificar pacientes ortopédicos, são elas: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>
                <a:solidFill>
                  <a:srgbClr val="4A4A4A"/>
                </a:solidFill>
                <a:highlight>
                  <a:srgbClr val="FFFFFF"/>
                </a:highlight>
              </a:rPr>
              <a:t>Incidência pélvica, 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>
                <a:solidFill>
                  <a:srgbClr val="4A4A4A"/>
                </a:solidFill>
                <a:highlight>
                  <a:srgbClr val="FFFFFF"/>
                </a:highlight>
              </a:rPr>
              <a:t>Inclinação pélvica, 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>
                <a:solidFill>
                  <a:srgbClr val="4A4A4A"/>
                </a:solidFill>
                <a:highlight>
                  <a:srgbClr val="FFFFFF"/>
                </a:highlight>
              </a:rPr>
              <a:t>Ângulo de lordose lombar, 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>
                <a:solidFill>
                  <a:srgbClr val="4A4A4A"/>
                </a:solidFill>
                <a:highlight>
                  <a:srgbClr val="FFFFFF"/>
                </a:highlight>
              </a:rPr>
              <a:t>Inclinação sacral, 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>
                <a:solidFill>
                  <a:srgbClr val="4A4A4A"/>
                </a:solidFill>
                <a:highlight>
                  <a:srgbClr val="FFFFFF"/>
                </a:highlight>
              </a:rPr>
              <a:t>Raio pélvico, 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>
                <a:solidFill>
                  <a:srgbClr val="4A4A4A"/>
                </a:solidFill>
                <a:highlight>
                  <a:srgbClr val="FFFFFF"/>
                </a:highlight>
              </a:rPr>
              <a:t>Grau de espondilolistese</a:t>
            </a:r>
            <a:endParaRPr sz="1600"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da coluna vertebral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da coluna vertebral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conjunto de dados foram selecionados os experimentos que resultam em 3 classes de </a:t>
            </a:r>
            <a:r>
              <a:rPr lang="pt-BR"/>
              <a:t>resultado(diagnóstico), sendo elas: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Hérnia</a:t>
            </a:r>
            <a:r>
              <a:rPr lang="pt-BR" sz="1800"/>
              <a:t> de disco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Espondilolistese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Normal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da coluna vertebral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Definidos os </a:t>
            </a:r>
            <a:r>
              <a:rPr lang="pt-BR"/>
              <a:t>parâmetros</a:t>
            </a:r>
            <a:r>
              <a:rPr lang="pt-BR"/>
              <a:t> para realizar o </a:t>
            </a:r>
            <a:r>
              <a:rPr lang="pt-BR"/>
              <a:t>treinamento</a:t>
            </a:r>
            <a:r>
              <a:rPr lang="pt-BR"/>
              <a:t> da RNA, são eles: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Quantidade máxima de iterações;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Taxa de erro </a:t>
            </a:r>
            <a:r>
              <a:rPr lang="pt-BR" sz="1600"/>
              <a:t>aceitável;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Taxa de aprendizado;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Quantidade oculta;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o treino e teste da rede, foram selecionados 180 casos da base de dados, contendo 60 casos de cada tipo de resultado, sendo 120 para treino da rede e 60 para teste.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RNA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25" y="1228675"/>
            <a:ext cx="8835824" cy="38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RNA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