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277d5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277d5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276e1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276e1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276e19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276e19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276e19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276e19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2a3e8d6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2a3e8d6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2a3e8d63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2a3e8d63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2a3e8d63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2a3e8d63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2a3e8d63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2a3e8d63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6155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Simulação da Atenuação de Sinal em Fibras Ópticas Utilizando </a:t>
            </a:r>
            <a:r>
              <a:rPr lang="pt-BR"/>
              <a:t>Lógica</a:t>
            </a:r>
            <a:r>
              <a:rPr lang="pt-BR"/>
              <a:t> Fuzzy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30925" y="4112900"/>
            <a:ext cx="84432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Eliel </a:t>
            </a:r>
            <a:r>
              <a:rPr lang="pt-BR"/>
              <a:t>Silverio</a:t>
            </a:r>
            <a:r>
              <a:rPr lang="pt-BR"/>
              <a:t> Junior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Gustavo Souza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2187050"/>
            <a:ext cx="7688700" cy="21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São filamentos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, “fios de vidro” extremamente puros revestidos em duas camadas de plástico reflexivo. Uma fonte de luz é ligada e desligada rapidamente a uma extremidade do cabo de transmissão de dados.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Sistemas baseados em fibra óptica pode transmitir bilhões de bits de dados por segundo, e eles podem até mesmo levar vários sinais ao longo da mesma fibra usando lasers de cores diferentes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Fibra Óptica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1874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cabo de fibra óptica é basicamente formada por 5 componentes, são eles: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Proteção </a:t>
            </a:r>
            <a:r>
              <a:rPr lang="pt-BR"/>
              <a:t>Plástica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Fibra de Fortalecimento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Revestimento Interno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Camada de Refração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Núcleo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0" y="2319400"/>
            <a:ext cx="3124575" cy="27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Fibra Óptica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Fibra </a:t>
            </a:r>
            <a:r>
              <a:rPr lang="pt-BR"/>
              <a:t>Óptica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dois tipos de fibra óptica, são elas: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Multimodo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Já a fibra multimodo tem um </a:t>
            </a:r>
            <a:r>
              <a:rPr lang="pt-BR"/>
              <a:t>núcleo</a:t>
            </a:r>
            <a:r>
              <a:rPr lang="pt-BR"/>
              <a:t> maior, fazendo com que ela consiga transmitir mais modos de luz, com diversos comprimentos de onda;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Monomodo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Na fibra monomodo o núcleo da fibra é menor,  isso faz com que ela consiga transmitir apenas um modo de luz com comprimento de onda específico.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25" y="599100"/>
            <a:ext cx="49872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Atenuação	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pt-BR">
                <a:solidFill>
                  <a:srgbClr val="666666"/>
                </a:solidFill>
              </a:rPr>
              <a:t>A atenuação ou perda de transmissão pode ser definida como a diminuição da intensidade de um sinal ao propagar-se através de um meio de transmissão.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pt-BR">
                <a:solidFill>
                  <a:srgbClr val="666666"/>
                </a:solidFill>
              </a:rPr>
              <a:t>Existem diversas fatores que pode causar atenuação na fibra </a:t>
            </a:r>
            <a:r>
              <a:rPr lang="pt-BR">
                <a:solidFill>
                  <a:srgbClr val="666666"/>
                </a:solidFill>
              </a:rPr>
              <a:t>óptica</a:t>
            </a:r>
            <a:r>
              <a:rPr lang="pt-BR">
                <a:solidFill>
                  <a:srgbClr val="666666"/>
                </a:solidFill>
              </a:rPr>
              <a:t>, os mais comuns são o comprimento do cabo, que quanto maior a </a:t>
            </a:r>
            <a:r>
              <a:rPr lang="pt-BR">
                <a:solidFill>
                  <a:srgbClr val="666666"/>
                </a:solidFill>
              </a:rPr>
              <a:t>distância</a:t>
            </a:r>
            <a:r>
              <a:rPr lang="pt-BR">
                <a:solidFill>
                  <a:srgbClr val="666666"/>
                </a:solidFill>
              </a:rPr>
              <a:t>, maior será a atenuação . Outro fator que causa atenuação é emendas.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Fuzzy - Definição de Variáveis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Entrada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Tamanho do Cabo (TC), variando de 0 a 1000 metros.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Quantidade de Emendas (QE), variando de 0 a 20.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Saída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Atenuação (AT), variando de 0 a 12.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Fuzzy - Variáveis Linguísticas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45825" y="1966425"/>
            <a:ext cx="4358700" cy="181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Tamanho do Cabo Muito Pequeno –</a:t>
            </a:r>
            <a:r>
              <a:rPr b="1" lang="pt-BR" sz="1100"/>
              <a:t> TCMP</a:t>
            </a:r>
            <a:r>
              <a:rPr lang="pt-BR" sz="1100"/>
              <a:t> (0 a 50) [0, 50]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Tamanho do Cabo Pequeno – </a:t>
            </a:r>
            <a:r>
              <a:rPr b="1" lang="pt-BR" sz="1100"/>
              <a:t>TCP</a:t>
            </a:r>
            <a:r>
              <a:rPr lang="pt-BR" sz="1100"/>
              <a:t> (30 a 250) [30, 110, 250]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Tamanho do Cabo Médio – </a:t>
            </a:r>
            <a:r>
              <a:rPr b="1" lang="pt-BR" sz="1100"/>
              <a:t>TCM </a:t>
            </a:r>
            <a:r>
              <a:rPr lang="pt-BR" sz="1100"/>
              <a:t>(200 a 550) [200, 375, 550]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Tamanho do Cabo Grande – </a:t>
            </a:r>
            <a:r>
              <a:rPr b="1" lang="pt-BR" sz="1100"/>
              <a:t>TCG</a:t>
            </a:r>
            <a:r>
              <a:rPr lang="pt-BR" sz="1100"/>
              <a:t> (500 a 750) [500, 625, 750]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/>
              <a:t>Tamanho do Cabo Muito Grande – </a:t>
            </a:r>
            <a:r>
              <a:rPr b="1" lang="pt-BR" sz="1100"/>
              <a:t>TCMG</a:t>
            </a:r>
            <a:r>
              <a:rPr lang="pt-BR" sz="1100"/>
              <a:t> (700 a 1000) [700, 1000]</a:t>
            </a:r>
            <a:endParaRPr sz="110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738075" y="1966425"/>
            <a:ext cx="4216800" cy="181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Quantidade de Emenda Muito Pequena – </a:t>
            </a:r>
            <a:r>
              <a:rPr b="1" lang="pt-BR" sz="1100"/>
              <a:t>QEMP</a:t>
            </a:r>
            <a:r>
              <a:rPr lang="pt-BR" sz="1100"/>
              <a:t> (0 a 4) [0, 4]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Quantidade de Emenda Pequena – </a:t>
            </a:r>
            <a:r>
              <a:rPr b="1" lang="pt-BR" sz="1100"/>
              <a:t>QEP</a:t>
            </a:r>
            <a:r>
              <a:rPr lang="pt-BR" sz="1100"/>
              <a:t> (3 a 8) [3, 5.50, 8]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Quantidade de Emenda Média – </a:t>
            </a:r>
            <a:r>
              <a:rPr b="1" lang="pt-BR" sz="1100"/>
              <a:t>QEM</a:t>
            </a:r>
            <a:r>
              <a:rPr lang="pt-BR" sz="1100"/>
              <a:t> (7 a 12) [7, 9.50, 12]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Quantidade de Emenda Grande – </a:t>
            </a:r>
            <a:r>
              <a:rPr b="1" lang="pt-BR" sz="1100"/>
              <a:t>QEG</a:t>
            </a:r>
            <a:r>
              <a:rPr lang="pt-BR" sz="1100"/>
              <a:t> (11 a 16) [11, 13.50, 16]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/>
              <a:t>Quantidade de Emenda Muito Grande – </a:t>
            </a:r>
            <a:r>
              <a:rPr b="1" lang="pt-BR" sz="1100"/>
              <a:t>QEMG</a:t>
            </a:r>
            <a:r>
              <a:rPr lang="pt-BR" sz="1100"/>
              <a:t> (15 a 20) [15, 20]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7" name="Google Shape;127;p19"/>
          <p:cNvSpPr txBox="1"/>
          <p:nvPr/>
        </p:nvSpPr>
        <p:spPr>
          <a:xfrm>
            <a:off x="1058775" y="3895500"/>
            <a:ext cx="6808200" cy="12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Atenuação Muito Pequena – </a:t>
            </a:r>
            <a:r>
              <a:rPr b="1"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AMP</a:t>
            </a: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(0 a 2.25) [0, 2.25]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Atenuação Pequena – </a:t>
            </a:r>
            <a:r>
              <a:rPr b="1"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</a:t>
            </a: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(2 a 4.50) [2, 3.25, 4.50]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Atenuação Média – </a:t>
            </a:r>
            <a:r>
              <a:rPr b="1"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AM </a:t>
            </a: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(4 a 6.50) [4, 5.25, 6.50]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462875" y="3895500"/>
            <a:ext cx="34041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Atenuação Grande – </a:t>
            </a:r>
            <a:r>
              <a:rPr b="1"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</a:t>
            </a: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(6 a 8.50) [6, 7.25, 8.50]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Atenuação Muito Grande –</a:t>
            </a:r>
            <a:r>
              <a:rPr b="1"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AMG</a:t>
            </a:r>
            <a:r>
              <a:rPr lang="pt-BR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(8 a 12) [8, 12]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Fuzzy - Funções de </a:t>
            </a:r>
            <a:r>
              <a:rPr lang="pt-BR"/>
              <a:t>Pertinência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175" y="1902975"/>
            <a:ext cx="67151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0" y="3711275"/>
            <a:ext cx="4310351" cy="13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375" y="3514225"/>
            <a:ext cx="45100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Fuzzy - Definição das Regras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1946500"/>
            <a:ext cx="37743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TCMP + QEMP = AMP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TCMP + QEP = AP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TCMP + QEM = AM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TCMP + QEG = AG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TCMP + QEMG = AMG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TCP + QEMP = AMP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TCP + QEP = AP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TCP + QEM = AM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TCP + QEG = AG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TCP + QEMG = AMG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 + QEMP = AMP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 + QEP = AP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 + QEM = AM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 + QEG = AG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TCM + QEMG = AMG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4586825" y="1946500"/>
            <a:ext cx="37743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TCG + QEMP = AP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TCG + QEP = AP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TCG + QEM = AM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TCG + QEG = AG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TCG + QEMG = AMG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TCMG + QEMP = AP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TCMG + QEP = AP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TCMG + QEM = AM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TCMG + QEG = AG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6"/>
            </a:pPr>
            <a:r>
              <a:rPr lang="pt-BR"/>
              <a:t>TCMG + QEMG = AMG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