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11"/>
  </p:normalViewPr>
  <p:slideViewPr>
    <p:cSldViewPr snapToGrid="0" snapToObjects="1">
      <p:cViewPr varScale="1">
        <p:scale>
          <a:sx n="104" d="100"/>
          <a:sy n="104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6955-8B71-A84B-A8BF-FDE5B040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F5384-AAD3-7A4B-BBE9-86AFF0BD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9B24-3E50-904A-BF4E-61E8EDFD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96A1A-AB81-5841-AEA8-B7693872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A907-4FFE-BD4A-B69B-5F0BB4AC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5F65-595A-D54C-A494-7CA6BA8E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483-8FFC-8043-8D91-070A1B185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3F02F-E94D-3E43-84BD-9D0C751F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4BC3-0A63-1542-9486-C059E876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EC2F-752E-C146-B3C2-25184576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28766-8E38-2B4A-B435-020C68DD8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334B5-DB3D-474C-9047-9FC4841B0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38E33-B944-CF40-B801-8E47182B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C67D-31D5-4343-9311-35108629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C651-9612-2D4D-BBF4-AD812CA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10CB-07E3-A440-8C44-76C870F5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CBB7-EEFE-2544-ADE7-107692A9F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64818-24CF-BD41-822E-1C544730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0BD2-100D-E44F-9386-A664B123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DD3B-D2B9-1E47-8EAC-26EC48EB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433F-34E6-9547-BE8D-BFC482DF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326A8-742D-D149-8C4D-EE2B551D0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EA22-5AD8-7846-AB04-BF57ABED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936DE-A390-7B4F-8B6D-5B8310AE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DB0B-7D84-0044-9A69-1AC97186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E3A7-DCFB-F14F-80AD-B60B74DF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94A1-17B2-FF48-8FDB-AAD3CB2B2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2D5C-2332-9F4D-A478-F99E23D6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A2D21-265E-B24A-8B45-87648F34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09E5B-8EE9-AE41-B664-6F66F0D8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6A10-8D9A-424D-84C5-68FB448F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B2D4-26E5-8342-B08F-1A7E31AF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C657D-C593-D543-A069-F4FCBB73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508B6-5703-F04D-9990-880CC5184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6C9CC-2599-7349-AB1E-69D245E9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91735-70EE-CA4C-A211-652C22B87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ECF4-9C01-A945-A533-E641BF81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23222-AEA4-AB48-980F-70C53F06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5247D-BA88-AB44-A769-AE6CA0D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86DA-33AC-2149-AA78-429F5E7E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F9B4F-9E70-6144-BF9E-5F5FE37D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963AD-151B-4940-AA1F-7511C80C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1795F-0B4E-524A-BFB6-640FD44F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938BA-8062-0040-B420-1C4C9999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8DEB4-023E-754D-8CB2-AC887A32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113C4-4AEE-714F-8D1D-DBF868CD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1985-165E-B24C-9EF7-324ADD5D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1E5B-FF06-1D4E-BE35-4A89B597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DA0D4-488F-C744-920B-969AA94D8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68587-CF6F-4A49-AF58-E0BACAB9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9FF8-E235-3447-8BB5-2AA28D37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9968F-3D43-3647-9DD1-CA60A216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105D-ED3B-C547-813F-BE0A58AB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F422A-D778-9946-9A88-DF8D86D10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501D0-50E6-0A40-8E35-25DFB6113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1E1D8-23A0-524E-8AA5-76F2E3F3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A029-4107-344D-885F-E71519A7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906A-74E5-4C4C-BC8A-86595CA3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5D621-C32D-5543-B47C-848888D1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9C996-711C-5C4C-87F7-530E01D71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1422-192A-424F-AC13-891D301DD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4B01-DD05-D14F-9166-D1F3A1D25EE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7234-1612-1E4E-9FB6-0678933CB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C07E-A02B-A242-AA4B-C97AE8490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FDBA-1827-334F-A714-0CD13A2E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7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005C-05F2-1840-ADEA-BB2A1E627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878CB-2601-A045-8013-1D4BEAAB3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8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 Zheng</dc:creator>
  <cp:lastModifiedBy>Yao Zheng</cp:lastModifiedBy>
  <cp:revision>1</cp:revision>
  <dcterms:created xsi:type="dcterms:W3CDTF">2022-01-13T23:47:03Z</dcterms:created>
  <dcterms:modified xsi:type="dcterms:W3CDTF">2022-01-13T23:47:28Z</dcterms:modified>
</cp:coreProperties>
</file>