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07" r:id="rId2"/>
    <p:sldId id="608" r:id="rId3"/>
    <p:sldId id="645" r:id="rId4"/>
    <p:sldId id="652" r:id="rId5"/>
    <p:sldId id="584" r:id="rId6"/>
    <p:sldId id="651" r:id="rId7"/>
    <p:sldId id="601" r:id="rId8"/>
    <p:sldId id="587" r:id="rId9"/>
    <p:sldId id="653" r:id="rId10"/>
    <p:sldId id="646" r:id="rId11"/>
    <p:sldId id="647" r:id="rId12"/>
    <p:sldId id="648" r:id="rId13"/>
    <p:sldId id="641" r:id="rId14"/>
    <p:sldId id="642" r:id="rId15"/>
    <p:sldId id="644" r:id="rId16"/>
    <p:sldId id="649" r:id="rId17"/>
    <p:sldId id="59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F2F7"/>
    <a:srgbClr val="FF55FF"/>
    <a:srgbClr val="000000"/>
    <a:srgbClr val="FFFE55"/>
    <a:srgbClr val="FF55FE"/>
    <a:srgbClr val="E5E5E5"/>
    <a:srgbClr val="EEECE1"/>
    <a:srgbClr val="FF0000"/>
    <a:srgbClr val="660066"/>
    <a:srgbClr val="A4C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0625" autoAdjust="0"/>
  </p:normalViewPr>
  <p:slideViewPr>
    <p:cSldViewPr>
      <p:cViewPr varScale="1">
        <p:scale>
          <a:sx n="75" d="100"/>
          <a:sy n="75" d="100"/>
        </p:scale>
        <p:origin x="9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4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0D94B-AC30-4771-AF03-8E96F19CA0D4}" type="doc">
      <dgm:prSet loTypeId="urn:microsoft.com/office/officeart/2005/8/layout/radial6" loCatId="relationship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1320D88-6C20-43EC-BFA9-2826895722DF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规则</a:t>
          </a:r>
        </a:p>
      </dgm:t>
    </dgm:pt>
    <dgm:pt modelId="{1ACF2412-C765-4F81-957C-259B521B1A99}" type="parTrans" cxnId="{E4F5E64E-7DB4-4C1E-BB28-CB4204FA929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548063-F189-436D-A57A-9FDAA392FE96}" type="sibTrans" cxnId="{E4F5E64E-7DB4-4C1E-BB28-CB4204FA929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75E5E-A48B-42CE-99A7-0864E9F8548A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214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命令行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214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工具</a:t>
          </a:r>
        </a:p>
      </dgm:t>
    </dgm:pt>
    <dgm:pt modelId="{ED96A2D9-1828-4231-B8DD-4EEB6289AB22}" type="parTrans" cxnId="{0E8F3115-E036-423D-8FB7-8DF520AC337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E5F259-9D13-43E9-A873-9A3FF7A828A1}" type="sibTrans" cxnId="{0E8F3115-E036-423D-8FB7-8DF520AC337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02A21C-11BC-41E5-BA28-27121547F269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298"/>
            </a:spcAft>
          </a:pP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Grunt</a:t>
          </a:r>
        </a:p>
        <a:p>
          <a:pPr>
            <a:lnSpc>
              <a:spcPct val="100000"/>
            </a:lnSpc>
            <a:spcAft>
              <a:spcPts val="298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插件</a:t>
          </a:r>
        </a:p>
      </dgm:t>
    </dgm:pt>
    <dgm:pt modelId="{114E2B96-578F-43FF-A7E8-2A18722D023A}" type="parTrans" cxnId="{A073A869-CAA8-4EDB-8391-56EC234A80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48646D-BF32-4947-AFF3-219854B65F52}" type="sibTrans" cxnId="{A073A869-CAA8-4EDB-8391-56EC234A80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ABAB27-7F6F-446B-BD99-CCDB05A0A63E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298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配置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298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</a:p>
      </dgm:t>
    </dgm:pt>
    <dgm:pt modelId="{3202FB6A-236A-451A-A64D-7C7EA5D21729}" type="parTrans" cxnId="{32F9C0D9-C284-436A-8D8A-FEACE19D3EA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7E5A72-CB02-4B4D-8CEA-B1627B8DCFD5}" type="sibTrans" cxnId="{32F9C0D9-C284-436A-8D8A-FEACE19D3EA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41973D-E369-4AEF-88E1-286655A510EC}">
      <dgm:prSet phldrT="[文本]"/>
      <dgm:spPr/>
      <dgm:t>
        <a:bodyPr/>
        <a:lstStyle/>
        <a:p>
          <a:pPr>
            <a:spcAft>
              <a:spcPts val="298"/>
            </a:spcAft>
          </a:pP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Vim</a:t>
          </a:r>
        </a:p>
        <a:p>
          <a:pPr>
            <a:spcAft>
              <a:spcPts val="298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插件</a:t>
          </a:r>
        </a:p>
      </dgm:t>
    </dgm:pt>
    <dgm:pt modelId="{18361BE9-F2E6-4F66-B510-8FB968D804D1}" type="parTrans" cxnId="{CEA9BF69-1E77-4C00-B0C4-758F362A2B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E14C49-B24B-44E5-B2FC-E75B220CBBBD}" type="sibTrans" cxnId="{CEA9BF69-1E77-4C00-B0C4-758F362A2B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64D2A6-B0CA-4A32-814B-A060AB3AA7F6}" type="pres">
      <dgm:prSet presAssocID="{6340D94B-AC30-4771-AF03-8E96F19CA0D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734534B-AAAF-4672-8468-36C06FC126F6}" type="pres">
      <dgm:prSet presAssocID="{31320D88-6C20-43EC-BFA9-2826895722DF}" presName="centerShape" presStyleLbl="node0" presStyleIdx="0" presStyleCnt="1"/>
      <dgm:spPr/>
    </dgm:pt>
    <dgm:pt modelId="{39D2D369-62B0-403F-B39D-D96197A58C81}" type="pres">
      <dgm:prSet presAssocID="{78E75E5E-A48B-42CE-99A7-0864E9F8548A}" presName="node" presStyleLbl="node1" presStyleIdx="0" presStyleCnt="4">
        <dgm:presLayoutVars>
          <dgm:bulletEnabled val="1"/>
        </dgm:presLayoutVars>
      </dgm:prSet>
      <dgm:spPr/>
    </dgm:pt>
    <dgm:pt modelId="{1EC7B580-0A2B-486F-A566-852FED5274B1}" type="pres">
      <dgm:prSet presAssocID="{78E75E5E-A48B-42CE-99A7-0864E9F8548A}" presName="dummy" presStyleCnt="0"/>
      <dgm:spPr/>
    </dgm:pt>
    <dgm:pt modelId="{B69AC771-0396-444D-9EE6-72AE95530868}" type="pres">
      <dgm:prSet presAssocID="{C5E5F259-9D13-43E9-A873-9A3FF7A828A1}" presName="sibTrans" presStyleLbl="sibTrans2D1" presStyleIdx="0" presStyleCnt="4"/>
      <dgm:spPr/>
    </dgm:pt>
    <dgm:pt modelId="{906864C5-B99A-4DF3-98AE-43095BE0B16F}" type="pres">
      <dgm:prSet presAssocID="{E602A21C-11BC-41E5-BA28-27121547F269}" presName="node" presStyleLbl="node1" presStyleIdx="1" presStyleCnt="4">
        <dgm:presLayoutVars>
          <dgm:bulletEnabled val="1"/>
        </dgm:presLayoutVars>
      </dgm:prSet>
      <dgm:spPr/>
    </dgm:pt>
    <dgm:pt modelId="{9841690B-24CC-4561-B8BD-DC2DBE8333D1}" type="pres">
      <dgm:prSet presAssocID="{E602A21C-11BC-41E5-BA28-27121547F269}" presName="dummy" presStyleCnt="0"/>
      <dgm:spPr/>
    </dgm:pt>
    <dgm:pt modelId="{0BF37563-4563-42EC-B5FF-B60400FBEB1A}" type="pres">
      <dgm:prSet presAssocID="{9D48646D-BF32-4947-AFF3-219854B65F52}" presName="sibTrans" presStyleLbl="sibTrans2D1" presStyleIdx="1" presStyleCnt="4"/>
      <dgm:spPr/>
    </dgm:pt>
    <dgm:pt modelId="{118FF746-D438-4E61-B5FD-701551A6B780}" type="pres">
      <dgm:prSet presAssocID="{DAABAB27-7F6F-446B-BD99-CCDB05A0A63E}" presName="node" presStyleLbl="node1" presStyleIdx="2" presStyleCnt="4">
        <dgm:presLayoutVars>
          <dgm:bulletEnabled val="1"/>
        </dgm:presLayoutVars>
      </dgm:prSet>
      <dgm:spPr/>
    </dgm:pt>
    <dgm:pt modelId="{E2492279-0C4B-4445-B818-15233024811A}" type="pres">
      <dgm:prSet presAssocID="{DAABAB27-7F6F-446B-BD99-CCDB05A0A63E}" presName="dummy" presStyleCnt="0"/>
      <dgm:spPr/>
    </dgm:pt>
    <dgm:pt modelId="{338AE0EB-038B-4170-9851-BB4E78F840D3}" type="pres">
      <dgm:prSet presAssocID="{A77E5A72-CB02-4B4D-8CEA-B1627B8DCFD5}" presName="sibTrans" presStyleLbl="sibTrans2D1" presStyleIdx="2" presStyleCnt="4"/>
      <dgm:spPr/>
    </dgm:pt>
    <dgm:pt modelId="{952BA97E-D933-481C-9413-6D9C6C94C7FF}" type="pres">
      <dgm:prSet presAssocID="{E941973D-E369-4AEF-88E1-286655A510EC}" presName="node" presStyleLbl="node1" presStyleIdx="3" presStyleCnt="4">
        <dgm:presLayoutVars>
          <dgm:bulletEnabled val="1"/>
        </dgm:presLayoutVars>
      </dgm:prSet>
      <dgm:spPr/>
    </dgm:pt>
    <dgm:pt modelId="{0B038BDB-4EFC-4682-9390-5FA3D8D58563}" type="pres">
      <dgm:prSet presAssocID="{E941973D-E369-4AEF-88E1-286655A510EC}" presName="dummy" presStyleCnt="0"/>
      <dgm:spPr/>
    </dgm:pt>
    <dgm:pt modelId="{97E76F49-CF32-4D14-936A-1EBC198C9BEF}" type="pres">
      <dgm:prSet presAssocID="{72E14C49-B24B-44E5-B2FC-E75B220CBBBD}" presName="sibTrans" presStyleLbl="sibTrans2D1" presStyleIdx="3" presStyleCnt="4"/>
      <dgm:spPr/>
    </dgm:pt>
  </dgm:ptLst>
  <dgm:cxnLst>
    <dgm:cxn modelId="{BF3C6804-5375-4D58-9981-30CAA73C94E4}" type="presOf" srcId="{E602A21C-11BC-41E5-BA28-27121547F269}" destId="{906864C5-B99A-4DF3-98AE-43095BE0B16F}" srcOrd="0" destOrd="0" presId="urn:microsoft.com/office/officeart/2005/8/layout/radial6"/>
    <dgm:cxn modelId="{4AA9140F-4118-4580-BD0E-3FE5453C97BC}" type="presOf" srcId="{DAABAB27-7F6F-446B-BD99-CCDB05A0A63E}" destId="{118FF746-D438-4E61-B5FD-701551A6B780}" srcOrd="0" destOrd="0" presId="urn:microsoft.com/office/officeart/2005/8/layout/radial6"/>
    <dgm:cxn modelId="{56B26C10-1466-41B2-B11E-BB3E1DDC7B61}" type="presOf" srcId="{72E14C49-B24B-44E5-B2FC-E75B220CBBBD}" destId="{97E76F49-CF32-4D14-936A-1EBC198C9BEF}" srcOrd="0" destOrd="0" presId="urn:microsoft.com/office/officeart/2005/8/layout/radial6"/>
    <dgm:cxn modelId="{0E8F3115-E036-423D-8FB7-8DF520AC3372}" srcId="{31320D88-6C20-43EC-BFA9-2826895722DF}" destId="{78E75E5E-A48B-42CE-99A7-0864E9F8548A}" srcOrd="0" destOrd="0" parTransId="{ED96A2D9-1828-4231-B8DD-4EEB6289AB22}" sibTransId="{C5E5F259-9D13-43E9-A873-9A3FF7A828A1}"/>
    <dgm:cxn modelId="{A073A869-CAA8-4EDB-8391-56EC234A8098}" srcId="{31320D88-6C20-43EC-BFA9-2826895722DF}" destId="{E602A21C-11BC-41E5-BA28-27121547F269}" srcOrd="1" destOrd="0" parTransId="{114E2B96-578F-43FF-A7E8-2A18722D023A}" sibTransId="{9D48646D-BF32-4947-AFF3-219854B65F52}"/>
    <dgm:cxn modelId="{CEA9BF69-1E77-4C00-B0C4-758F362A2B68}" srcId="{31320D88-6C20-43EC-BFA9-2826895722DF}" destId="{E941973D-E369-4AEF-88E1-286655A510EC}" srcOrd="3" destOrd="0" parTransId="{18361BE9-F2E6-4F66-B510-8FB968D804D1}" sibTransId="{72E14C49-B24B-44E5-B2FC-E75B220CBBBD}"/>
    <dgm:cxn modelId="{D46ACE6A-C912-45AA-A9F2-2AB4A0BBAF80}" type="presOf" srcId="{E941973D-E369-4AEF-88E1-286655A510EC}" destId="{952BA97E-D933-481C-9413-6D9C6C94C7FF}" srcOrd="0" destOrd="0" presId="urn:microsoft.com/office/officeart/2005/8/layout/radial6"/>
    <dgm:cxn modelId="{263C8A4D-FEE6-4B66-B44E-FF1D5558B8D5}" type="presOf" srcId="{78E75E5E-A48B-42CE-99A7-0864E9F8548A}" destId="{39D2D369-62B0-403F-B39D-D96197A58C81}" srcOrd="0" destOrd="0" presId="urn:microsoft.com/office/officeart/2005/8/layout/radial6"/>
    <dgm:cxn modelId="{E4F5E64E-7DB4-4C1E-BB28-CB4204FA929C}" srcId="{6340D94B-AC30-4771-AF03-8E96F19CA0D4}" destId="{31320D88-6C20-43EC-BFA9-2826895722DF}" srcOrd="0" destOrd="0" parTransId="{1ACF2412-C765-4F81-957C-259B521B1A99}" sibTransId="{39548063-F189-436D-A57A-9FDAA392FE96}"/>
    <dgm:cxn modelId="{01BFD457-143F-4B0C-A5A0-0796901C6656}" type="presOf" srcId="{A77E5A72-CB02-4B4D-8CEA-B1627B8DCFD5}" destId="{338AE0EB-038B-4170-9851-BB4E78F840D3}" srcOrd="0" destOrd="0" presId="urn:microsoft.com/office/officeart/2005/8/layout/radial6"/>
    <dgm:cxn modelId="{5FBA8883-FF79-4E44-9842-95F1DC1E5673}" type="presOf" srcId="{6340D94B-AC30-4771-AF03-8E96F19CA0D4}" destId="{CC64D2A6-B0CA-4A32-814B-A060AB3AA7F6}" srcOrd="0" destOrd="0" presId="urn:microsoft.com/office/officeart/2005/8/layout/radial6"/>
    <dgm:cxn modelId="{CBC7E7CA-BF2D-4536-9CFC-6B94606B313C}" type="presOf" srcId="{C5E5F259-9D13-43E9-A873-9A3FF7A828A1}" destId="{B69AC771-0396-444D-9EE6-72AE95530868}" srcOrd="0" destOrd="0" presId="urn:microsoft.com/office/officeart/2005/8/layout/radial6"/>
    <dgm:cxn modelId="{32F9C0D9-C284-436A-8D8A-FEACE19D3EA1}" srcId="{31320D88-6C20-43EC-BFA9-2826895722DF}" destId="{DAABAB27-7F6F-446B-BD99-CCDB05A0A63E}" srcOrd="2" destOrd="0" parTransId="{3202FB6A-236A-451A-A64D-7C7EA5D21729}" sibTransId="{A77E5A72-CB02-4B4D-8CEA-B1627B8DCFD5}"/>
    <dgm:cxn modelId="{081F19E5-06A8-48C8-80EF-A617F480B034}" type="presOf" srcId="{31320D88-6C20-43EC-BFA9-2826895722DF}" destId="{0734534B-AAAF-4672-8468-36C06FC126F6}" srcOrd="0" destOrd="0" presId="urn:microsoft.com/office/officeart/2005/8/layout/radial6"/>
    <dgm:cxn modelId="{B6FD94F0-2466-4F1D-97E1-779775054C45}" type="presOf" srcId="{9D48646D-BF32-4947-AFF3-219854B65F52}" destId="{0BF37563-4563-42EC-B5FF-B60400FBEB1A}" srcOrd="0" destOrd="0" presId="urn:microsoft.com/office/officeart/2005/8/layout/radial6"/>
    <dgm:cxn modelId="{B6A7A5FA-044E-4FCB-9CF0-1CB46CE9CECC}" type="presParOf" srcId="{CC64D2A6-B0CA-4A32-814B-A060AB3AA7F6}" destId="{0734534B-AAAF-4672-8468-36C06FC126F6}" srcOrd="0" destOrd="0" presId="urn:microsoft.com/office/officeart/2005/8/layout/radial6"/>
    <dgm:cxn modelId="{7C090D8C-F041-4F34-B20F-94AF065A867A}" type="presParOf" srcId="{CC64D2A6-B0CA-4A32-814B-A060AB3AA7F6}" destId="{39D2D369-62B0-403F-B39D-D96197A58C81}" srcOrd="1" destOrd="0" presId="urn:microsoft.com/office/officeart/2005/8/layout/radial6"/>
    <dgm:cxn modelId="{332C3028-5A8C-4E31-8B8B-89BC883168E6}" type="presParOf" srcId="{CC64D2A6-B0CA-4A32-814B-A060AB3AA7F6}" destId="{1EC7B580-0A2B-486F-A566-852FED5274B1}" srcOrd="2" destOrd="0" presId="urn:microsoft.com/office/officeart/2005/8/layout/radial6"/>
    <dgm:cxn modelId="{D82BE04B-6A28-46A4-9B98-AEF7F267839E}" type="presParOf" srcId="{CC64D2A6-B0CA-4A32-814B-A060AB3AA7F6}" destId="{B69AC771-0396-444D-9EE6-72AE95530868}" srcOrd="3" destOrd="0" presId="urn:microsoft.com/office/officeart/2005/8/layout/radial6"/>
    <dgm:cxn modelId="{150A85BC-FD2A-47B7-BFDE-E2DF6B95FEE6}" type="presParOf" srcId="{CC64D2A6-B0CA-4A32-814B-A060AB3AA7F6}" destId="{906864C5-B99A-4DF3-98AE-43095BE0B16F}" srcOrd="4" destOrd="0" presId="urn:microsoft.com/office/officeart/2005/8/layout/radial6"/>
    <dgm:cxn modelId="{D3E4370F-8226-421B-992B-C16C9A3F270C}" type="presParOf" srcId="{CC64D2A6-B0CA-4A32-814B-A060AB3AA7F6}" destId="{9841690B-24CC-4561-B8BD-DC2DBE8333D1}" srcOrd="5" destOrd="0" presId="urn:microsoft.com/office/officeart/2005/8/layout/radial6"/>
    <dgm:cxn modelId="{44145D5A-A5C7-4B6D-A5D3-EA65B024FE67}" type="presParOf" srcId="{CC64D2A6-B0CA-4A32-814B-A060AB3AA7F6}" destId="{0BF37563-4563-42EC-B5FF-B60400FBEB1A}" srcOrd="6" destOrd="0" presId="urn:microsoft.com/office/officeart/2005/8/layout/radial6"/>
    <dgm:cxn modelId="{C5BCF981-3D38-46D0-AEE6-4DEA7349594E}" type="presParOf" srcId="{CC64D2A6-B0CA-4A32-814B-A060AB3AA7F6}" destId="{118FF746-D438-4E61-B5FD-701551A6B780}" srcOrd="7" destOrd="0" presId="urn:microsoft.com/office/officeart/2005/8/layout/radial6"/>
    <dgm:cxn modelId="{644764CE-90F6-4154-9F59-ED0605F44E16}" type="presParOf" srcId="{CC64D2A6-B0CA-4A32-814B-A060AB3AA7F6}" destId="{E2492279-0C4B-4445-B818-15233024811A}" srcOrd="8" destOrd="0" presId="urn:microsoft.com/office/officeart/2005/8/layout/radial6"/>
    <dgm:cxn modelId="{73D51B19-9070-48FB-AE84-E89541BE74E1}" type="presParOf" srcId="{CC64D2A6-B0CA-4A32-814B-A060AB3AA7F6}" destId="{338AE0EB-038B-4170-9851-BB4E78F840D3}" srcOrd="9" destOrd="0" presId="urn:microsoft.com/office/officeart/2005/8/layout/radial6"/>
    <dgm:cxn modelId="{2E704E2A-5981-448E-8A3B-5C8C6AF7838E}" type="presParOf" srcId="{CC64D2A6-B0CA-4A32-814B-A060AB3AA7F6}" destId="{952BA97E-D933-481C-9413-6D9C6C94C7FF}" srcOrd="10" destOrd="0" presId="urn:microsoft.com/office/officeart/2005/8/layout/radial6"/>
    <dgm:cxn modelId="{7DA14B29-49B9-416E-A09C-335C1DCA91DA}" type="presParOf" srcId="{CC64D2A6-B0CA-4A32-814B-A060AB3AA7F6}" destId="{0B038BDB-4EFC-4682-9390-5FA3D8D58563}" srcOrd="11" destOrd="0" presId="urn:microsoft.com/office/officeart/2005/8/layout/radial6"/>
    <dgm:cxn modelId="{DA641DF8-C600-4188-9017-734C225E704D}" type="presParOf" srcId="{CC64D2A6-B0CA-4A32-814B-A060AB3AA7F6}" destId="{97E76F49-CF32-4D14-936A-1EBC198C9BE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D5D09D-FED7-4340-9362-C69035662848}" type="doc">
      <dgm:prSet loTypeId="urn:microsoft.com/office/officeart/2005/8/layout/hChevron3" loCatId="process" qsTypeId="urn:microsoft.com/office/officeart/2005/8/quickstyle/3d3" qsCatId="3D" csTypeId="urn:microsoft.com/office/officeart/2005/8/colors/colorful2" csCatId="colorful" phldr="1"/>
      <dgm:spPr/>
    </dgm:pt>
    <dgm:pt modelId="{E2543CC2-C067-4AB7-92D4-16BE0414F2BF}">
      <dgm:prSet phldrT="[文本]"/>
      <dgm:spPr/>
      <dgm:t>
        <a:bodyPr/>
        <a:lstStyle/>
        <a:p>
          <a:r>
            <a:rPr lang="en-US" altLang="zh-CN" dirty="0"/>
            <a:t>HTML</a:t>
          </a:r>
          <a:endParaRPr lang="zh-CN" altLang="en-US" dirty="0"/>
        </a:p>
      </dgm:t>
    </dgm:pt>
    <dgm:pt modelId="{207766E6-B11A-4275-97F2-07D7AEBFFC8C}" type="parTrans" cxnId="{706B7EAE-7EC2-457E-AF92-30A3C1266F38}">
      <dgm:prSet/>
      <dgm:spPr/>
      <dgm:t>
        <a:bodyPr/>
        <a:lstStyle/>
        <a:p>
          <a:endParaRPr lang="zh-CN" altLang="en-US"/>
        </a:p>
      </dgm:t>
    </dgm:pt>
    <dgm:pt modelId="{67F323B3-8DE7-4051-A446-84923B659F51}" type="sibTrans" cxnId="{706B7EAE-7EC2-457E-AF92-30A3C1266F38}">
      <dgm:prSet/>
      <dgm:spPr/>
      <dgm:t>
        <a:bodyPr/>
        <a:lstStyle/>
        <a:p>
          <a:endParaRPr lang="zh-CN" altLang="en-US"/>
        </a:p>
      </dgm:t>
    </dgm:pt>
    <dgm:pt modelId="{4CD21886-B3A4-45BA-B794-965F88DC9343}">
      <dgm:prSet phldrT="[文本]"/>
      <dgm:spPr/>
      <dgm:t>
        <a:bodyPr/>
        <a:lstStyle/>
        <a:p>
          <a:r>
            <a:rPr lang="en-US" altLang="zh-CN" dirty="0"/>
            <a:t>CSS</a:t>
          </a:r>
          <a:endParaRPr lang="zh-CN" altLang="en-US" dirty="0"/>
        </a:p>
      </dgm:t>
    </dgm:pt>
    <dgm:pt modelId="{879420AF-0B77-4A4F-9BB2-2853ADCCE7FD}" type="parTrans" cxnId="{C6BDD47E-C346-440A-8F6D-0BD39018DB0E}">
      <dgm:prSet/>
      <dgm:spPr/>
      <dgm:t>
        <a:bodyPr/>
        <a:lstStyle/>
        <a:p>
          <a:endParaRPr lang="zh-CN" altLang="en-US"/>
        </a:p>
      </dgm:t>
    </dgm:pt>
    <dgm:pt modelId="{B6E7FDC6-0329-4220-821B-3081122AADE8}" type="sibTrans" cxnId="{C6BDD47E-C346-440A-8F6D-0BD39018DB0E}">
      <dgm:prSet/>
      <dgm:spPr/>
      <dgm:t>
        <a:bodyPr/>
        <a:lstStyle/>
        <a:p>
          <a:endParaRPr lang="zh-CN" altLang="en-US"/>
        </a:p>
      </dgm:t>
    </dgm:pt>
    <dgm:pt modelId="{3BC8EB7B-9B8F-4CC0-8C73-6D3A644AE839}">
      <dgm:prSet phldrT="[文本]"/>
      <dgm:spPr/>
      <dgm:t>
        <a:bodyPr/>
        <a:lstStyle/>
        <a:p>
          <a:r>
            <a:rPr lang="en-US" altLang="zh-CN" dirty="0"/>
            <a:t>JavaScript</a:t>
          </a:r>
          <a:endParaRPr lang="zh-CN" altLang="en-US" dirty="0"/>
        </a:p>
      </dgm:t>
    </dgm:pt>
    <dgm:pt modelId="{1B3F6DBF-9F82-4C6D-96AF-D7613A56A944}" type="parTrans" cxnId="{0C4780FC-C982-4589-8A9D-875DF7D5C8CF}">
      <dgm:prSet/>
      <dgm:spPr/>
      <dgm:t>
        <a:bodyPr/>
        <a:lstStyle/>
        <a:p>
          <a:endParaRPr lang="zh-CN" altLang="en-US"/>
        </a:p>
      </dgm:t>
    </dgm:pt>
    <dgm:pt modelId="{B1BBD8C8-00BB-464F-8117-44FADBCCFF45}" type="sibTrans" cxnId="{0C4780FC-C982-4589-8A9D-875DF7D5C8CF}">
      <dgm:prSet/>
      <dgm:spPr/>
      <dgm:t>
        <a:bodyPr/>
        <a:lstStyle/>
        <a:p>
          <a:endParaRPr lang="zh-CN" altLang="en-US"/>
        </a:p>
      </dgm:t>
    </dgm:pt>
    <dgm:pt modelId="{C7D4E505-0F2C-4989-AD62-70715A6CA6C4}" type="pres">
      <dgm:prSet presAssocID="{F1D5D09D-FED7-4340-9362-C69035662848}" presName="Name0" presStyleCnt="0">
        <dgm:presLayoutVars>
          <dgm:dir/>
          <dgm:resizeHandles val="exact"/>
        </dgm:presLayoutVars>
      </dgm:prSet>
      <dgm:spPr/>
    </dgm:pt>
    <dgm:pt modelId="{54720A41-68C2-4D21-86FC-715AB9F112C8}" type="pres">
      <dgm:prSet presAssocID="{E2543CC2-C067-4AB7-92D4-16BE0414F2BF}" presName="parTxOnly" presStyleLbl="node1" presStyleIdx="0" presStyleCnt="3" custScaleX="79283">
        <dgm:presLayoutVars>
          <dgm:bulletEnabled val="1"/>
        </dgm:presLayoutVars>
      </dgm:prSet>
      <dgm:spPr/>
    </dgm:pt>
    <dgm:pt modelId="{A2CEB54C-CE03-47DE-B5C1-73DC66195E58}" type="pres">
      <dgm:prSet presAssocID="{67F323B3-8DE7-4051-A446-84923B659F51}" presName="parSpace" presStyleCnt="0"/>
      <dgm:spPr/>
    </dgm:pt>
    <dgm:pt modelId="{BCCF6E10-0340-4CFB-96E8-04AE26E8F9CE}" type="pres">
      <dgm:prSet presAssocID="{4CD21886-B3A4-45BA-B794-965F88DC9343}" presName="parTxOnly" presStyleLbl="node1" presStyleIdx="1" presStyleCnt="3" custScaleX="82009">
        <dgm:presLayoutVars>
          <dgm:bulletEnabled val="1"/>
        </dgm:presLayoutVars>
      </dgm:prSet>
      <dgm:spPr/>
    </dgm:pt>
    <dgm:pt modelId="{65F08068-A513-4103-AC47-2D0F3B842280}" type="pres">
      <dgm:prSet presAssocID="{B6E7FDC6-0329-4220-821B-3081122AADE8}" presName="parSpace" presStyleCnt="0"/>
      <dgm:spPr/>
    </dgm:pt>
    <dgm:pt modelId="{45AED16E-F071-440D-B8BA-F475FC903049}" type="pres">
      <dgm:prSet presAssocID="{3BC8EB7B-9B8F-4CC0-8C73-6D3A644AE839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58A9434-DAF7-409C-AF34-57054C1FF26D}" type="presOf" srcId="{4CD21886-B3A4-45BA-B794-965F88DC9343}" destId="{BCCF6E10-0340-4CFB-96E8-04AE26E8F9CE}" srcOrd="0" destOrd="0" presId="urn:microsoft.com/office/officeart/2005/8/layout/hChevron3"/>
    <dgm:cxn modelId="{4541E060-0076-4447-98AE-C93CC7186B29}" type="presOf" srcId="{E2543CC2-C067-4AB7-92D4-16BE0414F2BF}" destId="{54720A41-68C2-4D21-86FC-715AB9F112C8}" srcOrd="0" destOrd="0" presId="urn:microsoft.com/office/officeart/2005/8/layout/hChevron3"/>
    <dgm:cxn modelId="{C6BDD47E-C346-440A-8F6D-0BD39018DB0E}" srcId="{F1D5D09D-FED7-4340-9362-C69035662848}" destId="{4CD21886-B3A4-45BA-B794-965F88DC9343}" srcOrd="1" destOrd="0" parTransId="{879420AF-0B77-4A4F-9BB2-2853ADCCE7FD}" sibTransId="{B6E7FDC6-0329-4220-821B-3081122AADE8}"/>
    <dgm:cxn modelId="{CB579694-9692-4C4C-809E-F4D34B99837A}" type="presOf" srcId="{F1D5D09D-FED7-4340-9362-C69035662848}" destId="{C7D4E505-0F2C-4989-AD62-70715A6CA6C4}" srcOrd="0" destOrd="0" presId="urn:microsoft.com/office/officeart/2005/8/layout/hChevron3"/>
    <dgm:cxn modelId="{706B7EAE-7EC2-457E-AF92-30A3C1266F38}" srcId="{F1D5D09D-FED7-4340-9362-C69035662848}" destId="{E2543CC2-C067-4AB7-92D4-16BE0414F2BF}" srcOrd="0" destOrd="0" parTransId="{207766E6-B11A-4275-97F2-07D7AEBFFC8C}" sibTransId="{67F323B3-8DE7-4051-A446-84923B659F51}"/>
    <dgm:cxn modelId="{84409BCE-0D30-48A7-89F7-C3461FF45E51}" type="presOf" srcId="{3BC8EB7B-9B8F-4CC0-8C73-6D3A644AE839}" destId="{45AED16E-F071-440D-B8BA-F475FC903049}" srcOrd="0" destOrd="0" presId="urn:microsoft.com/office/officeart/2005/8/layout/hChevron3"/>
    <dgm:cxn modelId="{0C4780FC-C982-4589-8A9D-875DF7D5C8CF}" srcId="{F1D5D09D-FED7-4340-9362-C69035662848}" destId="{3BC8EB7B-9B8F-4CC0-8C73-6D3A644AE839}" srcOrd="2" destOrd="0" parTransId="{1B3F6DBF-9F82-4C6D-96AF-D7613A56A944}" sibTransId="{B1BBD8C8-00BB-464F-8117-44FADBCCFF45}"/>
    <dgm:cxn modelId="{C906DB24-9A6B-448E-B362-2B6927FB2738}" type="presParOf" srcId="{C7D4E505-0F2C-4989-AD62-70715A6CA6C4}" destId="{54720A41-68C2-4D21-86FC-715AB9F112C8}" srcOrd="0" destOrd="0" presId="urn:microsoft.com/office/officeart/2005/8/layout/hChevron3"/>
    <dgm:cxn modelId="{613B051A-575E-403D-A476-CD1A859F7FE1}" type="presParOf" srcId="{C7D4E505-0F2C-4989-AD62-70715A6CA6C4}" destId="{A2CEB54C-CE03-47DE-B5C1-73DC66195E58}" srcOrd="1" destOrd="0" presId="urn:microsoft.com/office/officeart/2005/8/layout/hChevron3"/>
    <dgm:cxn modelId="{ABC5241C-986D-41FB-9D43-2613D197BFBC}" type="presParOf" srcId="{C7D4E505-0F2C-4989-AD62-70715A6CA6C4}" destId="{BCCF6E10-0340-4CFB-96E8-04AE26E8F9CE}" srcOrd="2" destOrd="0" presId="urn:microsoft.com/office/officeart/2005/8/layout/hChevron3"/>
    <dgm:cxn modelId="{9965E0C4-053E-41BC-999E-32FA3AF68DAB}" type="presParOf" srcId="{C7D4E505-0F2C-4989-AD62-70715A6CA6C4}" destId="{65F08068-A513-4103-AC47-2D0F3B842280}" srcOrd="3" destOrd="0" presId="urn:microsoft.com/office/officeart/2005/8/layout/hChevron3"/>
    <dgm:cxn modelId="{7D3EBA92-A13B-4E00-A791-2F59D45F578B}" type="presParOf" srcId="{C7D4E505-0F2C-4989-AD62-70715A6CA6C4}" destId="{45AED16E-F071-440D-B8BA-F475FC90304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76F49-CF32-4D14-936A-1EBC198C9BEF}">
      <dsp:nvSpPr>
        <dsp:cNvPr id="0" name=""/>
        <dsp:cNvSpPr/>
      </dsp:nvSpPr>
      <dsp:spPr>
        <a:xfrm>
          <a:off x="964525" y="625858"/>
          <a:ext cx="4166949" cy="4166949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AE0EB-038B-4170-9851-BB4E78F840D3}">
      <dsp:nvSpPr>
        <dsp:cNvPr id="0" name=""/>
        <dsp:cNvSpPr/>
      </dsp:nvSpPr>
      <dsp:spPr>
        <a:xfrm>
          <a:off x="964525" y="625858"/>
          <a:ext cx="4166949" cy="4166949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37563-4563-42EC-B5FF-B60400FBEB1A}">
      <dsp:nvSpPr>
        <dsp:cNvPr id="0" name=""/>
        <dsp:cNvSpPr/>
      </dsp:nvSpPr>
      <dsp:spPr>
        <a:xfrm>
          <a:off x="964525" y="625858"/>
          <a:ext cx="4166949" cy="4166949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AC771-0396-444D-9EE6-72AE95530868}">
      <dsp:nvSpPr>
        <dsp:cNvPr id="0" name=""/>
        <dsp:cNvSpPr/>
      </dsp:nvSpPr>
      <dsp:spPr>
        <a:xfrm>
          <a:off x="964525" y="625858"/>
          <a:ext cx="4166949" cy="4166949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4534B-AAAF-4672-8468-36C06FC126F6}">
      <dsp:nvSpPr>
        <dsp:cNvPr id="0" name=""/>
        <dsp:cNvSpPr/>
      </dsp:nvSpPr>
      <dsp:spPr>
        <a:xfrm>
          <a:off x="2088058" y="1749392"/>
          <a:ext cx="1919882" cy="1919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规则</a:t>
          </a:r>
        </a:p>
      </dsp:txBody>
      <dsp:txXfrm>
        <a:off x="2369218" y="2030552"/>
        <a:ext cx="1357562" cy="1357562"/>
      </dsp:txXfrm>
    </dsp:sp>
    <dsp:sp modelId="{39D2D369-62B0-403F-B39D-D96197A58C81}">
      <dsp:nvSpPr>
        <dsp:cNvPr id="0" name=""/>
        <dsp:cNvSpPr/>
      </dsp:nvSpPr>
      <dsp:spPr>
        <a:xfrm>
          <a:off x="2376041" y="2280"/>
          <a:ext cx="1343917" cy="13439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ts val="214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命令行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ts val="214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工具</a:t>
          </a:r>
        </a:p>
      </dsp:txBody>
      <dsp:txXfrm>
        <a:off x="2572853" y="199092"/>
        <a:ext cx="950293" cy="950293"/>
      </dsp:txXfrm>
    </dsp:sp>
    <dsp:sp modelId="{906864C5-B99A-4DF3-98AE-43095BE0B16F}">
      <dsp:nvSpPr>
        <dsp:cNvPr id="0" name=""/>
        <dsp:cNvSpPr/>
      </dsp:nvSpPr>
      <dsp:spPr>
        <a:xfrm>
          <a:off x="4411134" y="2037374"/>
          <a:ext cx="1343917" cy="1343917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ts val="298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Grunt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ts val="298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插件</a:t>
          </a:r>
        </a:p>
      </dsp:txBody>
      <dsp:txXfrm>
        <a:off x="4607946" y="2234186"/>
        <a:ext cx="950293" cy="950293"/>
      </dsp:txXfrm>
    </dsp:sp>
    <dsp:sp modelId="{118FF746-D438-4E61-B5FD-701551A6B780}">
      <dsp:nvSpPr>
        <dsp:cNvPr id="0" name=""/>
        <dsp:cNvSpPr/>
      </dsp:nvSpPr>
      <dsp:spPr>
        <a:xfrm>
          <a:off x="2376041" y="4072468"/>
          <a:ext cx="1343917" cy="1343917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ts val="298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配置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ts val="298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</a:p>
      </dsp:txBody>
      <dsp:txXfrm>
        <a:off x="2572853" y="4269280"/>
        <a:ext cx="950293" cy="950293"/>
      </dsp:txXfrm>
    </dsp:sp>
    <dsp:sp modelId="{952BA97E-D933-481C-9413-6D9C6C94C7FF}">
      <dsp:nvSpPr>
        <dsp:cNvPr id="0" name=""/>
        <dsp:cNvSpPr/>
      </dsp:nvSpPr>
      <dsp:spPr>
        <a:xfrm>
          <a:off x="340947" y="2037374"/>
          <a:ext cx="1343917" cy="1343917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ts val="298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Vim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ts val="298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插件</a:t>
          </a:r>
        </a:p>
      </dsp:txBody>
      <dsp:txXfrm>
        <a:off x="537759" y="2234186"/>
        <a:ext cx="950293" cy="950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20A41-68C2-4D21-86FC-715AB9F112C8}">
      <dsp:nvSpPr>
        <dsp:cNvPr id="0" name=""/>
        <dsp:cNvSpPr/>
      </dsp:nvSpPr>
      <dsp:spPr>
        <a:xfrm>
          <a:off x="1561" y="0"/>
          <a:ext cx="2182914" cy="79208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HTML</a:t>
          </a:r>
          <a:endParaRPr lang="zh-CN" altLang="en-US" sz="3400" kern="1200" dirty="0"/>
        </a:p>
      </dsp:txBody>
      <dsp:txXfrm>
        <a:off x="1561" y="0"/>
        <a:ext cx="1984893" cy="792086"/>
      </dsp:txXfrm>
    </dsp:sp>
    <dsp:sp modelId="{BCCF6E10-0340-4CFB-96E8-04AE26E8F9CE}">
      <dsp:nvSpPr>
        <dsp:cNvPr id="0" name=""/>
        <dsp:cNvSpPr/>
      </dsp:nvSpPr>
      <dsp:spPr>
        <a:xfrm>
          <a:off x="1633812" y="0"/>
          <a:ext cx="2257970" cy="792086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CSS</a:t>
          </a:r>
          <a:endParaRPr lang="zh-CN" altLang="en-US" sz="3400" kern="1200" dirty="0"/>
        </a:p>
      </dsp:txBody>
      <dsp:txXfrm>
        <a:off x="2029855" y="0"/>
        <a:ext cx="1465884" cy="792086"/>
      </dsp:txXfrm>
    </dsp:sp>
    <dsp:sp modelId="{45AED16E-F071-440D-B8BA-F475FC903049}">
      <dsp:nvSpPr>
        <dsp:cNvPr id="0" name=""/>
        <dsp:cNvSpPr/>
      </dsp:nvSpPr>
      <dsp:spPr>
        <a:xfrm>
          <a:off x="3341118" y="0"/>
          <a:ext cx="2753320" cy="792086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JavaScript</a:t>
          </a:r>
          <a:endParaRPr lang="zh-CN" altLang="en-US" sz="3400" kern="1200" dirty="0"/>
        </a:p>
      </dsp:txBody>
      <dsp:txXfrm>
        <a:off x="3737161" y="0"/>
        <a:ext cx="1961234" cy="792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49B4-D9C2-456E-8C06-A1E83D0C7B6A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2600E-CFFA-4159-A71B-00DBE6C3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广义的构建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96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75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22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93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552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882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8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2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广义的构建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7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3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5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preprocess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1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TypeScript and </a:t>
            </a:r>
            <a:r>
              <a:rPr lang="en-US" altLang="zh-CN" dirty="0" err="1"/>
              <a:t>CoffeeScript</a:t>
            </a:r>
            <a:r>
              <a:rPr lang="en-US" altLang="zh-CN"/>
              <a:t> logo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5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preprocess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0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代码静态检查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8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代码静态检查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8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F4ABE1-667C-4A30-9098-50E48BADE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86" y="1353863"/>
            <a:ext cx="7992827" cy="4150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2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B0EB13-8121-4455-8644-3117D8158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7" y="0"/>
            <a:ext cx="115626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E09E39-76A8-4D91-BAFE-BC5D1C2853DE}"/>
              </a:ext>
            </a:extLst>
          </p:cNvPr>
          <p:cNvSpPr/>
          <p:nvPr/>
        </p:nvSpPr>
        <p:spPr>
          <a:xfrm>
            <a:off x="4799856" y="332656"/>
            <a:ext cx="6326797" cy="46166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https://www.npmjs.com/package/grunt-htmlhint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8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33A79A-5080-4128-8C28-67512804A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61962"/>
            <a:ext cx="8153400" cy="593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E09E39-76A8-4D91-BAFE-BC5D1C2853DE}"/>
              </a:ext>
            </a:extLst>
          </p:cNvPr>
          <p:cNvSpPr/>
          <p:nvPr/>
        </p:nvSpPr>
        <p:spPr>
          <a:xfrm>
            <a:off x="2855640" y="865896"/>
            <a:ext cx="6624736" cy="46166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         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8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95E228-D9E7-4527-91CA-5A2A9A80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7" y="0"/>
            <a:ext cx="115626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E09E39-76A8-4D91-BAFE-BC5D1C2853DE}"/>
              </a:ext>
            </a:extLst>
          </p:cNvPr>
          <p:cNvSpPr/>
          <p:nvPr/>
        </p:nvSpPr>
        <p:spPr>
          <a:xfrm>
            <a:off x="4079776" y="332656"/>
            <a:ext cx="7013523" cy="46166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https://www.npmjs.com/package/grunt-contrib-csslint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25AC03C-4403-45D0-B413-D2ED3C0BB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5" r="978" b="30182"/>
          <a:stretch/>
        </p:blipFill>
        <p:spPr>
          <a:xfrm>
            <a:off x="0" y="1412775"/>
            <a:ext cx="12288688" cy="40313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5DB74AF-DA91-48E9-B683-AF09C1C4635B}"/>
              </a:ext>
            </a:extLst>
          </p:cNvPr>
          <p:cNvSpPr/>
          <p:nvPr/>
        </p:nvSpPr>
        <p:spPr>
          <a:xfrm>
            <a:off x="3719736" y="1484784"/>
            <a:ext cx="72008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216C13-710F-46D0-9406-198DB7A02AB1}"/>
              </a:ext>
            </a:extLst>
          </p:cNvPr>
          <p:cNvSpPr/>
          <p:nvPr/>
        </p:nvSpPr>
        <p:spPr>
          <a:xfrm>
            <a:off x="839416" y="5085184"/>
            <a:ext cx="21602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883874-4815-4A13-9453-7982E9B05B54}"/>
              </a:ext>
            </a:extLst>
          </p:cNvPr>
          <p:cNvSpPr/>
          <p:nvPr/>
        </p:nvSpPr>
        <p:spPr>
          <a:xfrm>
            <a:off x="1343472" y="4860872"/>
            <a:ext cx="2736304" cy="480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463FD4"/>
                </a:solidFill>
              </a:rPr>
              <a:t>http://eslint.cn/</a:t>
            </a:r>
            <a:endParaRPr lang="zh-CN" altLang="en-US" sz="2800" dirty="0">
              <a:solidFill>
                <a:srgbClr val="463F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2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9B386D-30F8-4803-8897-1CE90848F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4" y="1348559"/>
            <a:ext cx="10973751" cy="4160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60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288F11-1565-45EF-8C89-7EC598DE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18" y="780820"/>
            <a:ext cx="11126164" cy="5296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59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6F0DFD-A1E5-4909-B9F3-8F97B563A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7" y="0"/>
            <a:ext cx="115626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E09E39-76A8-4D91-BAFE-BC5D1C2853DE}"/>
              </a:ext>
            </a:extLst>
          </p:cNvPr>
          <p:cNvSpPr/>
          <p:nvPr/>
        </p:nvSpPr>
        <p:spPr>
          <a:xfrm>
            <a:off x="5132415" y="332656"/>
            <a:ext cx="5932137" cy="46166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https://www.npmjs.com/package/grunt-eslint</a:t>
            </a:r>
          </a:p>
        </p:txBody>
      </p:sp>
    </p:spTree>
    <p:extLst>
      <p:ext uri="{BB962C8B-B14F-4D97-AF65-F5344CB8AC3E}">
        <p14:creationId xmlns:p14="http://schemas.microsoft.com/office/powerpoint/2010/main" val="879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unit test">
            <a:extLst>
              <a:ext uri="{FF2B5EF4-FFF2-40B4-BE49-F238E27FC236}">
                <a16:creationId xmlns:a16="http://schemas.microsoft.com/office/drawing/2014/main" id="{4058F580-5211-4CE2-AED9-BC8C837A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266825"/>
            <a:ext cx="7038975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27D984-526C-4E21-953E-81B8CAA2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5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9404BA-7E47-46F6-B7DB-C02FA843B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EA982C7-2C47-4B14-AE4A-9C4AF9412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6"/>
          <a:stretch/>
        </p:blipFill>
        <p:spPr>
          <a:xfrm>
            <a:off x="1135615" y="802571"/>
            <a:ext cx="10000945" cy="5540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133D751-18D4-4577-AD3C-8578391B367E}"/>
              </a:ext>
            </a:extLst>
          </p:cNvPr>
          <p:cNvSpPr/>
          <p:nvPr/>
        </p:nvSpPr>
        <p:spPr>
          <a:xfrm>
            <a:off x="1181991" y="1067544"/>
            <a:ext cx="879348" cy="488173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1B443F-2E65-4B17-B671-4A029A735893}"/>
              </a:ext>
            </a:extLst>
          </p:cNvPr>
          <p:cNvSpPr/>
          <p:nvPr/>
        </p:nvSpPr>
        <p:spPr>
          <a:xfrm>
            <a:off x="2071720" y="1484784"/>
            <a:ext cx="8496944" cy="2520280"/>
          </a:xfrm>
          <a:prstGeom prst="rect">
            <a:avLst/>
          </a:prstGeom>
          <a:noFill/>
          <a:ln>
            <a:solidFill>
              <a:srgbClr val="FFF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3EA839-61DB-4039-8777-A8D63A8A1F86}"/>
              </a:ext>
            </a:extLst>
          </p:cNvPr>
          <p:cNvSpPr/>
          <p:nvPr/>
        </p:nvSpPr>
        <p:spPr>
          <a:xfrm>
            <a:off x="2071720" y="4191470"/>
            <a:ext cx="8496944" cy="504057"/>
          </a:xfrm>
          <a:prstGeom prst="rect">
            <a:avLst/>
          </a:prstGeom>
          <a:noFill/>
          <a:ln>
            <a:solidFill>
              <a:srgbClr val="FF5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0CA225-4EE7-4D08-AFAF-2E5C03A5E97E}"/>
              </a:ext>
            </a:extLst>
          </p:cNvPr>
          <p:cNvSpPr/>
          <p:nvPr/>
        </p:nvSpPr>
        <p:spPr>
          <a:xfrm>
            <a:off x="2071720" y="4869159"/>
            <a:ext cx="8496944" cy="504057"/>
          </a:xfrm>
          <a:prstGeom prst="rect">
            <a:avLst/>
          </a:prstGeom>
          <a:noFill/>
          <a:ln>
            <a:solidFill>
              <a:srgbClr val="55F2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A90128-7F24-4473-8EE6-9EB7DF0407DD}"/>
              </a:ext>
            </a:extLst>
          </p:cNvPr>
          <p:cNvSpPr/>
          <p:nvPr/>
        </p:nvSpPr>
        <p:spPr>
          <a:xfrm>
            <a:off x="1135616" y="476672"/>
            <a:ext cx="10000944" cy="50405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5CC5F0-C84E-4086-A80A-F902187C418C}"/>
              </a:ext>
            </a:extLst>
          </p:cNvPr>
          <p:cNvSpPr/>
          <p:nvPr/>
        </p:nvSpPr>
        <p:spPr>
          <a:xfrm>
            <a:off x="9048328" y="663079"/>
            <a:ext cx="1569982" cy="461665"/>
          </a:xfrm>
          <a:prstGeom prst="rect">
            <a:avLst/>
          </a:prstGeom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E55"/>
                </a:solidFill>
              </a:rPr>
              <a:t>Gruntfile.js</a:t>
            </a:r>
            <a:endParaRPr lang="zh-CN" altLang="en-US" sz="2400" dirty="0">
              <a:solidFill>
                <a:srgbClr val="FFFE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1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dn-images-1.medium.com/max/1600/1*yQMlZSgr9xhSLAha_XMHIA.png">
            <a:extLst>
              <a:ext uri="{FF2B5EF4-FFF2-40B4-BE49-F238E27FC236}">
                <a16:creationId xmlns:a16="http://schemas.microsoft.com/office/drawing/2014/main" id="{A1933587-82A0-43FF-9FB7-7A1BEEA3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00" y="1156406"/>
            <a:ext cx="9696400" cy="4545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5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TypeScript logo”的图片搜索结果">
            <a:extLst>
              <a:ext uri="{FF2B5EF4-FFF2-40B4-BE49-F238E27FC236}">
                <a16:creationId xmlns:a16="http://schemas.microsoft.com/office/drawing/2014/main" id="{A385B549-8321-4960-B9AC-BF000944B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55" y="2033587"/>
            <a:ext cx="2790825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2D247B-B21D-48E3-B002-8BFCDCDEF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1424186"/>
            <a:ext cx="4009628" cy="4009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8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nchoo.net/wp-content/uploads/2016/05/Magento-2-CSS-preprocessing-v1.png">
            <a:extLst>
              <a:ext uri="{FF2B5EF4-FFF2-40B4-BE49-F238E27FC236}">
                <a16:creationId xmlns:a16="http://schemas.microsoft.com/office/drawing/2014/main" id="{F55E6645-EBD4-4890-8921-4E677F8A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73" y="1612788"/>
            <a:ext cx="9192254" cy="3632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62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1BA136-7036-4670-B814-BB9FA937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04D81A9-CEF7-424D-98E2-D0433BE40A03}"/>
              </a:ext>
            </a:extLst>
          </p:cNvPr>
          <p:cNvSpPr/>
          <p:nvPr/>
        </p:nvSpPr>
        <p:spPr>
          <a:xfrm rot="5400000">
            <a:off x="-435064" y="426328"/>
            <a:ext cx="4085808" cy="3215680"/>
          </a:xfrm>
          <a:prstGeom prst="rtTriangle">
            <a:avLst/>
          </a:prstGeom>
          <a:solidFill>
            <a:srgbClr val="EEECE1"/>
          </a:solidFill>
          <a:ln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68A8203-AD68-4B54-9F87-A1FC83B3688C}"/>
              </a:ext>
            </a:extLst>
          </p:cNvPr>
          <p:cNvSpPr/>
          <p:nvPr/>
        </p:nvSpPr>
        <p:spPr>
          <a:xfrm rot="16200000">
            <a:off x="9574047" y="3215992"/>
            <a:ext cx="4085810" cy="3215679"/>
          </a:xfrm>
          <a:prstGeom prst="rtTriangle">
            <a:avLst/>
          </a:prstGeom>
          <a:solidFill>
            <a:srgbClr val="EEECE1"/>
          </a:solidFill>
          <a:ln>
            <a:solidFill>
              <a:srgbClr val="E5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1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0C7A7DE-59B7-46ED-9475-A647A531A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48513"/>
              </p:ext>
            </p:extLst>
          </p:nvPr>
        </p:nvGraphicFramePr>
        <p:xfrm>
          <a:off x="4824536" y="719666"/>
          <a:ext cx="609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851AA6B0-A3A8-488A-893E-2541DD8D12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604616"/>
              </p:ext>
            </p:extLst>
          </p:nvPr>
        </p:nvGraphicFramePr>
        <p:xfrm>
          <a:off x="-20320" y="3985"/>
          <a:ext cx="6096000" cy="79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059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45875</TotalTime>
  <Words>112</Words>
  <Application>Microsoft Office PowerPoint</Application>
  <PresentationFormat>宽屏</PresentationFormat>
  <Paragraphs>50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王顶</cp:lastModifiedBy>
  <cp:revision>669</cp:revision>
  <dcterms:created xsi:type="dcterms:W3CDTF">2016-08-24T11:19:54Z</dcterms:created>
  <dcterms:modified xsi:type="dcterms:W3CDTF">2019-03-02T05:20:51Z</dcterms:modified>
</cp:coreProperties>
</file>