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48" r:id="rId2"/>
    <p:sldId id="621" r:id="rId3"/>
    <p:sldId id="663" r:id="rId4"/>
    <p:sldId id="660" r:id="rId5"/>
    <p:sldId id="662" r:id="rId6"/>
    <p:sldId id="661" r:id="rId7"/>
    <p:sldId id="590" r:id="rId8"/>
    <p:sldId id="591" r:id="rId9"/>
    <p:sldId id="654" r:id="rId10"/>
    <p:sldId id="657" r:id="rId11"/>
    <p:sldId id="664" r:id="rId12"/>
    <p:sldId id="437" r:id="rId13"/>
    <p:sldId id="438" r:id="rId14"/>
    <p:sldId id="656" r:id="rId15"/>
    <p:sldId id="450" r:id="rId16"/>
    <p:sldId id="659" r:id="rId17"/>
    <p:sldId id="447" r:id="rId18"/>
    <p:sldId id="650" r:id="rId19"/>
    <p:sldId id="6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2F7"/>
    <a:srgbClr val="FF55FF"/>
    <a:srgbClr val="000000"/>
    <a:srgbClr val="FFFE55"/>
    <a:srgbClr val="FF55FE"/>
    <a:srgbClr val="E5E5E5"/>
    <a:srgbClr val="EEECE1"/>
    <a:srgbClr val="FF0000"/>
    <a:srgbClr val="660066"/>
    <a:srgbClr val="A4C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0625" autoAdjust="0"/>
  </p:normalViewPr>
  <p:slideViewPr>
    <p:cSldViewPr>
      <p:cViewPr varScale="1">
        <p:scale>
          <a:sx n="86" d="100"/>
          <a:sy n="86" d="100"/>
        </p:scale>
        <p:origin x="54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29364-5276-43F2-87A7-AB070C6B9435}" type="doc">
      <dgm:prSet loTypeId="urn:microsoft.com/office/officeart/2005/8/layout/gear1" loCatId="cycle" qsTypeId="urn:microsoft.com/office/officeart/2005/8/quickstyle/3d3" qsCatId="3D" csTypeId="urn:microsoft.com/office/officeart/2005/8/colors/colorful2" csCatId="colorful" phldr="1"/>
      <dgm:spPr/>
    </dgm:pt>
    <dgm:pt modelId="{74E4989A-8254-47D5-99CC-203EE05D0A07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运行时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F129354A-6CA2-43C0-83B9-648C416C7055}" type="parTrans" cxnId="{EEF0D48E-33A1-4F62-B484-A342A282AD77}">
      <dgm:prSet/>
      <dgm:spPr/>
      <dgm:t>
        <a:bodyPr/>
        <a:lstStyle/>
        <a:p>
          <a:endParaRPr lang="zh-CN" altLang="en-US"/>
        </a:p>
      </dgm:t>
    </dgm:pt>
    <dgm:pt modelId="{321A10CE-F40B-4343-94B9-342CF2C5DFE6}" type="sibTrans" cxnId="{EEF0D48E-33A1-4F62-B484-A342A282AD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D9A6CB-7EF9-4515-BDA8-346515F76889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逻辑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773A8D35-3382-4BB2-940F-9451F3B25DF8}" type="parTrans" cxnId="{0759B80C-24C8-4791-940F-2D18E922062D}">
      <dgm:prSet/>
      <dgm:spPr/>
      <dgm:t>
        <a:bodyPr/>
        <a:lstStyle/>
        <a:p>
          <a:endParaRPr lang="zh-CN" altLang="en-US"/>
        </a:p>
      </dgm:t>
    </dgm:pt>
    <dgm:pt modelId="{93D5F4D0-087F-4E2E-BB0C-A641825EC7C1}" type="sibTrans" cxnId="{0759B80C-24C8-4791-940F-2D18E9220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A6C3C-57AB-4306-A2ED-30F0FF17BE4F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gm:t>
    </dgm:pt>
    <dgm:pt modelId="{4CF59240-E052-4717-82F3-497002C6C00B}" type="parTrans" cxnId="{7CF8265E-A3F4-49C3-A1E7-2B60A8924309}">
      <dgm:prSet/>
      <dgm:spPr/>
      <dgm:t>
        <a:bodyPr/>
        <a:lstStyle/>
        <a:p>
          <a:endParaRPr lang="zh-CN" altLang="en-US"/>
        </a:p>
      </dgm:t>
    </dgm:pt>
    <dgm:pt modelId="{FED7DD39-2266-4A5B-8EDE-1525102DC7B5}" type="sibTrans" cxnId="{7CF8265E-A3F4-49C3-A1E7-2B60A89243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8B935-12D3-41BE-A114-5F21FF3EAC51}" type="pres">
      <dgm:prSet presAssocID="{70329364-5276-43F2-87A7-AB070C6B94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317097-1ACD-4A57-AEE2-981BE6C573F2}" type="pres">
      <dgm:prSet presAssocID="{74E4989A-8254-47D5-99CC-203EE05D0A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5019EF82-F81C-4FF2-B13E-434136BB32C2}" type="pres">
      <dgm:prSet presAssocID="{74E4989A-8254-47D5-99CC-203EE05D0A07}" presName="gear1srcNode" presStyleLbl="node1" presStyleIdx="0" presStyleCnt="3"/>
      <dgm:spPr/>
    </dgm:pt>
    <dgm:pt modelId="{F9182D1C-7D9F-4BCC-AC7D-205CFB294585}" type="pres">
      <dgm:prSet presAssocID="{74E4989A-8254-47D5-99CC-203EE05D0A07}" presName="gear1dstNode" presStyleLbl="node1" presStyleIdx="0" presStyleCnt="3"/>
      <dgm:spPr/>
    </dgm:pt>
    <dgm:pt modelId="{FB1F5D5D-D5D2-4140-A3DF-959CD6EB0764}" type="pres">
      <dgm:prSet presAssocID="{4AD9A6CB-7EF9-4515-BDA8-346515F768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C7089A-A27D-4DA8-8B21-59AC805260B9}" type="pres">
      <dgm:prSet presAssocID="{4AD9A6CB-7EF9-4515-BDA8-346515F76889}" presName="gear2srcNode" presStyleLbl="node1" presStyleIdx="1" presStyleCnt="3"/>
      <dgm:spPr/>
    </dgm:pt>
    <dgm:pt modelId="{00E5DF04-37BD-491F-BF7C-611602D3A1D3}" type="pres">
      <dgm:prSet presAssocID="{4AD9A6CB-7EF9-4515-BDA8-346515F76889}" presName="gear2dstNode" presStyleLbl="node1" presStyleIdx="1" presStyleCnt="3"/>
      <dgm:spPr/>
    </dgm:pt>
    <dgm:pt modelId="{78C4EDE2-DB23-4CE1-95B3-AA314AA73EFB}" type="pres">
      <dgm:prSet presAssocID="{102A6C3C-57AB-4306-A2ED-30F0FF17BE4F}" presName="gear3" presStyleLbl="node1" presStyleIdx="2" presStyleCnt="3"/>
      <dgm:spPr/>
    </dgm:pt>
    <dgm:pt modelId="{C9819263-DEE4-4538-B285-8898A2347323}" type="pres">
      <dgm:prSet presAssocID="{102A6C3C-57AB-4306-A2ED-30F0FF17BE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075C5A2-5DE8-41DC-B418-08B7D825D2CF}" type="pres">
      <dgm:prSet presAssocID="{102A6C3C-57AB-4306-A2ED-30F0FF17BE4F}" presName="gear3srcNode" presStyleLbl="node1" presStyleIdx="2" presStyleCnt="3"/>
      <dgm:spPr/>
    </dgm:pt>
    <dgm:pt modelId="{BB269234-75F8-49E1-9C14-169BB1FBFBB0}" type="pres">
      <dgm:prSet presAssocID="{102A6C3C-57AB-4306-A2ED-30F0FF17BE4F}" presName="gear3dstNode" presStyleLbl="node1" presStyleIdx="2" presStyleCnt="3"/>
      <dgm:spPr/>
    </dgm:pt>
    <dgm:pt modelId="{1029BE3B-A205-4FA8-91E2-34D9AD62A3B0}" type="pres">
      <dgm:prSet presAssocID="{321A10CE-F40B-4343-94B9-342CF2C5DFE6}" presName="connector1" presStyleLbl="sibTrans2D1" presStyleIdx="0" presStyleCnt="3"/>
      <dgm:spPr/>
    </dgm:pt>
    <dgm:pt modelId="{8C513200-4819-4CC1-A16E-DB460F6B9C93}" type="pres">
      <dgm:prSet presAssocID="{93D5F4D0-087F-4E2E-BB0C-A641825EC7C1}" presName="connector2" presStyleLbl="sibTrans2D1" presStyleIdx="1" presStyleCnt="3"/>
      <dgm:spPr/>
    </dgm:pt>
    <dgm:pt modelId="{7A649010-63CB-4CA1-BE6F-D9AA0EDDDC9C}" type="pres">
      <dgm:prSet presAssocID="{FED7DD39-2266-4A5B-8EDE-1525102DC7B5}" presName="connector3" presStyleLbl="sibTrans2D1" presStyleIdx="2" presStyleCnt="3"/>
      <dgm:spPr/>
    </dgm:pt>
  </dgm:ptLst>
  <dgm:cxnLst>
    <dgm:cxn modelId="{0759B80C-24C8-4791-940F-2D18E922062D}" srcId="{70329364-5276-43F2-87A7-AB070C6B9435}" destId="{4AD9A6CB-7EF9-4515-BDA8-346515F76889}" srcOrd="1" destOrd="0" parTransId="{773A8D35-3382-4BB2-940F-9451F3B25DF8}" sibTransId="{93D5F4D0-087F-4E2E-BB0C-A641825EC7C1}"/>
    <dgm:cxn modelId="{4CFB051A-C4C9-4730-AB12-5561012CEEA6}" type="presOf" srcId="{102A6C3C-57AB-4306-A2ED-30F0FF17BE4F}" destId="{BB269234-75F8-49E1-9C14-169BB1FBFBB0}" srcOrd="3" destOrd="0" presId="urn:microsoft.com/office/officeart/2005/8/layout/gear1"/>
    <dgm:cxn modelId="{2ACBA01F-5861-4CFF-9C29-8C56AF5D291D}" type="presOf" srcId="{74E4989A-8254-47D5-99CC-203EE05D0A07}" destId="{F9182D1C-7D9F-4BCC-AC7D-205CFB294585}" srcOrd="2" destOrd="0" presId="urn:microsoft.com/office/officeart/2005/8/layout/gear1"/>
    <dgm:cxn modelId="{60E91D2A-A8F7-4748-8C75-3B504E1E62F0}" type="presOf" srcId="{74E4989A-8254-47D5-99CC-203EE05D0A07}" destId="{5019EF82-F81C-4FF2-B13E-434136BB32C2}" srcOrd="1" destOrd="0" presId="urn:microsoft.com/office/officeart/2005/8/layout/gear1"/>
    <dgm:cxn modelId="{EC02CB3C-AD28-4526-AF25-18D06A911A97}" type="presOf" srcId="{321A10CE-F40B-4343-94B9-342CF2C5DFE6}" destId="{1029BE3B-A205-4FA8-91E2-34D9AD62A3B0}" srcOrd="0" destOrd="0" presId="urn:microsoft.com/office/officeart/2005/8/layout/gear1"/>
    <dgm:cxn modelId="{7CF8265E-A3F4-49C3-A1E7-2B60A8924309}" srcId="{70329364-5276-43F2-87A7-AB070C6B9435}" destId="{102A6C3C-57AB-4306-A2ED-30F0FF17BE4F}" srcOrd="2" destOrd="0" parTransId="{4CF59240-E052-4717-82F3-497002C6C00B}" sibTransId="{FED7DD39-2266-4A5B-8EDE-1525102DC7B5}"/>
    <dgm:cxn modelId="{F6B2B569-1824-4BF3-9A12-CDC15AA8203C}" type="presOf" srcId="{70329364-5276-43F2-87A7-AB070C6B9435}" destId="{B0D8B935-12D3-41BE-A114-5F21FF3EAC51}" srcOrd="0" destOrd="0" presId="urn:microsoft.com/office/officeart/2005/8/layout/gear1"/>
    <dgm:cxn modelId="{B0813D51-C6EB-4E04-A41D-83ACC738CC59}" type="presOf" srcId="{FED7DD39-2266-4A5B-8EDE-1525102DC7B5}" destId="{7A649010-63CB-4CA1-BE6F-D9AA0EDDDC9C}" srcOrd="0" destOrd="0" presId="urn:microsoft.com/office/officeart/2005/8/layout/gear1"/>
    <dgm:cxn modelId="{C0DB2587-C552-4380-B6A8-5BE7B6FECEDA}" type="presOf" srcId="{102A6C3C-57AB-4306-A2ED-30F0FF17BE4F}" destId="{C9819263-DEE4-4538-B285-8898A2347323}" srcOrd="1" destOrd="0" presId="urn:microsoft.com/office/officeart/2005/8/layout/gear1"/>
    <dgm:cxn modelId="{D62C9F8E-41A2-4006-99F3-FBA681761FB5}" type="presOf" srcId="{4AD9A6CB-7EF9-4515-BDA8-346515F76889}" destId="{FB1F5D5D-D5D2-4140-A3DF-959CD6EB0764}" srcOrd="0" destOrd="0" presId="urn:microsoft.com/office/officeart/2005/8/layout/gear1"/>
    <dgm:cxn modelId="{EEF0D48E-33A1-4F62-B484-A342A282AD77}" srcId="{70329364-5276-43F2-87A7-AB070C6B9435}" destId="{74E4989A-8254-47D5-99CC-203EE05D0A07}" srcOrd="0" destOrd="0" parTransId="{F129354A-6CA2-43C0-83B9-648C416C7055}" sibTransId="{321A10CE-F40B-4343-94B9-342CF2C5DFE6}"/>
    <dgm:cxn modelId="{68FD8598-38EB-4908-89BE-62374FC84965}" type="presOf" srcId="{4AD9A6CB-7EF9-4515-BDA8-346515F76889}" destId="{6FC7089A-A27D-4DA8-8B21-59AC805260B9}" srcOrd="1" destOrd="0" presId="urn:microsoft.com/office/officeart/2005/8/layout/gear1"/>
    <dgm:cxn modelId="{7591E1A2-5CA3-4080-AF57-0F4CF7A472F4}" type="presOf" srcId="{102A6C3C-57AB-4306-A2ED-30F0FF17BE4F}" destId="{78C4EDE2-DB23-4CE1-95B3-AA314AA73EFB}" srcOrd="0" destOrd="0" presId="urn:microsoft.com/office/officeart/2005/8/layout/gear1"/>
    <dgm:cxn modelId="{1E273FB0-DC78-41B1-851C-8C800CB4CC5B}" type="presOf" srcId="{102A6C3C-57AB-4306-A2ED-30F0FF17BE4F}" destId="{3075C5A2-5DE8-41DC-B418-08B7D825D2CF}" srcOrd="2" destOrd="0" presId="urn:microsoft.com/office/officeart/2005/8/layout/gear1"/>
    <dgm:cxn modelId="{385828B1-0546-4A04-B1E7-67EB2286C53A}" type="presOf" srcId="{93D5F4D0-087F-4E2E-BB0C-A641825EC7C1}" destId="{8C513200-4819-4CC1-A16E-DB460F6B9C93}" srcOrd="0" destOrd="0" presId="urn:microsoft.com/office/officeart/2005/8/layout/gear1"/>
    <dgm:cxn modelId="{ED1F6BB1-5630-40A8-A971-3088CA388BA3}" type="presOf" srcId="{4AD9A6CB-7EF9-4515-BDA8-346515F76889}" destId="{00E5DF04-37BD-491F-BF7C-611602D3A1D3}" srcOrd="2" destOrd="0" presId="urn:microsoft.com/office/officeart/2005/8/layout/gear1"/>
    <dgm:cxn modelId="{2A7A7AE8-DBF8-4A99-9A86-ADF59401C72C}" type="presOf" srcId="{74E4989A-8254-47D5-99CC-203EE05D0A07}" destId="{53317097-1ACD-4A57-AEE2-981BE6C573F2}" srcOrd="0" destOrd="0" presId="urn:microsoft.com/office/officeart/2005/8/layout/gear1"/>
    <dgm:cxn modelId="{EE2A27F3-036B-40B3-B2FB-1B48E11E2594}" type="presParOf" srcId="{B0D8B935-12D3-41BE-A114-5F21FF3EAC51}" destId="{53317097-1ACD-4A57-AEE2-981BE6C573F2}" srcOrd="0" destOrd="0" presId="urn:microsoft.com/office/officeart/2005/8/layout/gear1"/>
    <dgm:cxn modelId="{1676D30A-57E9-45B6-8256-EC55BC4AF531}" type="presParOf" srcId="{B0D8B935-12D3-41BE-A114-5F21FF3EAC51}" destId="{5019EF82-F81C-4FF2-B13E-434136BB32C2}" srcOrd="1" destOrd="0" presId="urn:microsoft.com/office/officeart/2005/8/layout/gear1"/>
    <dgm:cxn modelId="{6EBE7252-D731-4EF8-AAE4-C1DD9A94A036}" type="presParOf" srcId="{B0D8B935-12D3-41BE-A114-5F21FF3EAC51}" destId="{F9182D1C-7D9F-4BCC-AC7D-205CFB294585}" srcOrd="2" destOrd="0" presId="urn:microsoft.com/office/officeart/2005/8/layout/gear1"/>
    <dgm:cxn modelId="{3D9B7D79-5029-41FA-8BB0-C687F5B214B5}" type="presParOf" srcId="{B0D8B935-12D3-41BE-A114-5F21FF3EAC51}" destId="{FB1F5D5D-D5D2-4140-A3DF-959CD6EB0764}" srcOrd="3" destOrd="0" presId="urn:microsoft.com/office/officeart/2005/8/layout/gear1"/>
    <dgm:cxn modelId="{5EBE3853-A941-4264-8FC6-169532C2B5D2}" type="presParOf" srcId="{B0D8B935-12D3-41BE-A114-5F21FF3EAC51}" destId="{6FC7089A-A27D-4DA8-8B21-59AC805260B9}" srcOrd="4" destOrd="0" presId="urn:microsoft.com/office/officeart/2005/8/layout/gear1"/>
    <dgm:cxn modelId="{DF49102C-EB32-4B27-95BE-E03F2A632749}" type="presParOf" srcId="{B0D8B935-12D3-41BE-A114-5F21FF3EAC51}" destId="{00E5DF04-37BD-491F-BF7C-611602D3A1D3}" srcOrd="5" destOrd="0" presId="urn:microsoft.com/office/officeart/2005/8/layout/gear1"/>
    <dgm:cxn modelId="{A1E36E18-5B85-42AC-85BD-B621BD1AC171}" type="presParOf" srcId="{B0D8B935-12D3-41BE-A114-5F21FF3EAC51}" destId="{78C4EDE2-DB23-4CE1-95B3-AA314AA73EFB}" srcOrd="6" destOrd="0" presId="urn:microsoft.com/office/officeart/2005/8/layout/gear1"/>
    <dgm:cxn modelId="{0DF4666A-7ADD-45E9-9DE6-F7434FF5BAF4}" type="presParOf" srcId="{B0D8B935-12D3-41BE-A114-5F21FF3EAC51}" destId="{C9819263-DEE4-4538-B285-8898A2347323}" srcOrd="7" destOrd="0" presId="urn:microsoft.com/office/officeart/2005/8/layout/gear1"/>
    <dgm:cxn modelId="{634CCFD6-EFDC-49C3-91FD-3E631559A041}" type="presParOf" srcId="{B0D8B935-12D3-41BE-A114-5F21FF3EAC51}" destId="{3075C5A2-5DE8-41DC-B418-08B7D825D2CF}" srcOrd="8" destOrd="0" presId="urn:microsoft.com/office/officeart/2005/8/layout/gear1"/>
    <dgm:cxn modelId="{25893619-7120-4B17-83D8-9838512DBBDC}" type="presParOf" srcId="{B0D8B935-12D3-41BE-A114-5F21FF3EAC51}" destId="{BB269234-75F8-49E1-9C14-169BB1FBFBB0}" srcOrd="9" destOrd="0" presId="urn:microsoft.com/office/officeart/2005/8/layout/gear1"/>
    <dgm:cxn modelId="{FEDB3F26-D33B-4248-85D9-A681E96F509C}" type="presParOf" srcId="{B0D8B935-12D3-41BE-A114-5F21FF3EAC51}" destId="{1029BE3B-A205-4FA8-91E2-34D9AD62A3B0}" srcOrd="10" destOrd="0" presId="urn:microsoft.com/office/officeart/2005/8/layout/gear1"/>
    <dgm:cxn modelId="{C3634102-532C-4786-8189-69BAE2A2631F}" type="presParOf" srcId="{B0D8B935-12D3-41BE-A114-5F21FF3EAC51}" destId="{8C513200-4819-4CC1-A16E-DB460F6B9C93}" srcOrd="11" destOrd="0" presId="urn:microsoft.com/office/officeart/2005/8/layout/gear1"/>
    <dgm:cxn modelId="{5ADEB426-8554-4FB2-B951-F4DD1DE720D3}" type="presParOf" srcId="{B0D8B935-12D3-41BE-A114-5F21FF3EAC51}" destId="{7A649010-63CB-4CA1-BE6F-D9AA0EDDD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29364-5276-43F2-87A7-AB070C6B9435}" type="doc">
      <dgm:prSet loTypeId="urn:microsoft.com/office/officeart/2005/8/layout/gear1" loCatId="cycle" qsTypeId="urn:microsoft.com/office/officeart/2005/8/quickstyle/3d3" qsCatId="3D" csTypeId="urn:microsoft.com/office/officeart/2005/8/colors/colorful2" csCatId="colorful" phldr="1"/>
      <dgm:spPr/>
    </dgm:pt>
    <dgm:pt modelId="{74E4989A-8254-47D5-99CC-203EE05D0A07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设计可</a:t>
          </a:r>
          <a:endParaRPr lang="en-US" altLang="zh-CN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测代码</a:t>
          </a:r>
          <a:endParaRPr lang="en-US" altLang="zh-CN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29354A-6CA2-43C0-83B9-648C416C7055}" type="parTrans" cxnId="{EEF0D48E-33A1-4F62-B484-A342A282AD77}">
      <dgm:prSet/>
      <dgm:spPr/>
      <dgm:t>
        <a:bodyPr/>
        <a:lstStyle/>
        <a:p>
          <a:endParaRPr lang="zh-CN" altLang="en-US"/>
        </a:p>
      </dgm:t>
    </dgm:pt>
    <dgm:pt modelId="{321A10CE-F40B-4343-94B9-342CF2C5DFE6}" type="sibTrans" cxnId="{EEF0D48E-33A1-4F62-B484-A342A282AD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D9A6CB-7EF9-4515-BDA8-346515F76889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好的测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试用例</a:t>
          </a:r>
        </a:p>
      </dgm:t>
    </dgm:pt>
    <dgm:pt modelId="{773A8D35-3382-4BB2-940F-9451F3B25DF8}" type="parTrans" cxnId="{0759B80C-24C8-4791-940F-2D18E922062D}">
      <dgm:prSet/>
      <dgm:spPr/>
      <dgm:t>
        <a:bodyPr/>
        <a:lstStyle/>
        <a:p>
          <a:endParaRPr lang="zh-CN" altLang="en-US"/>
        </a:p>
      </dgm:t>
    </dgm:pt>
    <dgm:pt modelId="{93D5F4D0-087F-4E2E-BB0C-A641825EC7C1}" type="sibTrans" cxnId="{0759B80C-24C8-4791-940F-2D18E9220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A6C3C-57AB-4306-A2ED-30F0FF17BE4F}">
      <dgm:prSet phldrT="[文本]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隔离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依赖</a:t>
          </a:r>
        </a:p>
      </dgm:t>
    </dgm:pt>
    <dgm:pt modelId="{4CF59240-E052-4717-82F3-497002C6C00B}" type="parTrans" cxnId="{7CF8265E-A3F4-49C3-A1E7-2B60A8924309}">
      <dgm:prSet/>
      <dgm:spPr/>
      <dgm:t>
        <a:bodyPr/>
        <a:lstStyle/>
        <a:p>
          <a:endParaRPr lang="zh-CN" altLang="en-US"/>
        </a:p>
      </dgm:t>
    </dgm:pt>
    <dgm:pt modelId="{FED7DD39-2266-4A5B-8EDE-1525102DC7B5}" type="sibTrans" cxnId="{7CF8265E-A3F4-49C3-A1E7-2B60A89243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8B935-12D3-41BE-A114-5F21FF3EAC51}" type="pres">
      <dgm:prSet presAssocID="{70329364-5276-43F2-87A7-AB070C6B94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317097-1ACD-4A57-AEE2-981BE6C573F2}" type="pres">
      <dgm:prSet presAssocID="{74E4989A-8254-47D5-99CC-203EE05D0A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5019EF82-F81C-4FF2-B13E-434136BB32C2}" type="pres">
      <dgm:prSet presAssocID="{74E4989A-8254-47D5-99CC-203EE05D0A07}" presName="gear1srcNode" presStyleLbl="node1" presStyleIdx="0" presStyleCnt="3"/>
      <dgm:spPr/>
    </dgm:pt>
    <dgm:pt modelId="{F9182D1C-7D9F-4BCC-AC7D-205CFB294585}" type="pres">
      <dgm:prSet presAssocID="{74E4989A-8254-47D5-99CC-203EE05D0A07}" presName="gear1dstNode" presStyleLbl="node1" presStyleIdx="0" presStyleCnt="3"/>
      <dgm:spPr/>
    </dgm:pt>
    <dgm:pt modelId="{FB1F5D5D-D5D2-4140-A3DF-959CD6EB0764}" type="pres">
      <dgm:prSet presAssocID="{4AD9A6CB-7EF9-4515-BDA8-346515F768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C7089A-A27D-4DA8-8B21-59AC805260B9}" type="pres">
      <dgm:prSet presAssocID="{4AD9A6CB-7EF9-4515-BDA8-346515F76889}" presName="gear2srcNode" presStyleLbl="node1" presStyleIdx="1" presStyleCnt="3"/>
      <dgm:spPr/>
    </dgm:pt>
    <dgm:pt modelId="{00E5DF04-37BD-491F-BF7C-611602D3A1D3}" type="pres">
      <dgm:prSet presAssocID="{4AD9A6CB-7EF9-4515-BDA8-346515F76889}" presName="gear2dstNode" presStyleLbl="node1" presStyleIdx="1" presStyleCnt="3"/>
      <dgm:spPr/>
    </dgm:pt>
    <dgm:pt modelId="{78C4EDE2-DB23-4CE1-95B3-AA314AA73EFB}" type="pres">
      <dgm:prSet presAssocID="{102A6C3C-57AB-4306-A2ED-30F0FF17BE4F}" presName="gear3" presStyleLbl="node1" presStyleIdx="2" presStyleCnt="3"/>
      <dgm:spPr/>
    </dgm:pt>
    <dgm:pt modelId="{C9819263-DEE4-4538-B285-8898A2347323}" type="pres">
      <dgm:prSet presAssocID="{102A6C3C-57AB-4306-A2ED-30F0FF17BE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075C5A2-5DE8-41DC-B418-08B7D825D2CF}" type="pres">
      <dgm:prSet presAssocID="{102A6C3C-57AB-4306-A2ED-30F0FF17BE4F}" presName="gear3srcNode" presStyleLbl="node1" presStyleIdx="2" presStyleCnt="3"/>
      <dgm:spPr/>
    </dgm:pt>
    <dgm:pt modelId="{BB269234-75F8-49E1-9C14-169BB1FBFBB0}" type="pres">
      <dgm:prSet presAssocID="{102A6C3C-57AB-4306-A2ED-30F0FF17BE4F}" presName="gear3dstNode" presStyleLbl="node1" presStyleIdx="2" presStyleCnt="3"/>
      <dgm:spPr/>
    </dgm:pt>
    <dgm:pt modelId="{1029BE3B-A205-4FA8-91E2-34D9AD62A3B0}" type="pres">
      <dgm:prSet presAssocID="{321A10CE-F40B-4343-94B9-342CF2C5DFE6}" presName="connector1" presStyleLbl="sibTrans2D1" presStyleIdx="0" presStyleCnt="3"/>
      <dgm:spPr/>
    </dgm:pt>
    <dgm:pt modelId="{8C513200-4819-4CC1-A16E-DB460F6B9C93}" type="pres">
      <dgm:prSet presAssocID="{93D5F4D0-087F-4E2E-BB0C-A641825EC7C1}" presName="connector2" presStyleLbl="sibTrans2D1" presStyleIdx="1" presStyleCnt="3"/>
      <dgm:spPr/>
    </dgm:pt>
    <dgm:pt modelId="{7A649010-63CB-4CA1-BE6F-D9AA0EDDDC9C}" type="pres">
      <dgm:prSet presAssocID="{FED7DD39-2266-4A5B-8EDE-1525102DC7B5}" presName="connector3" presStyleLbl="sibTrans2D1" presStyleIdx="2" presStyleCnt="3"/>
      <dgm:spPr/>
    </dgm:pt>
  </dgm:ptLst>
  <dgm:cxnLst>
    <dgm:cxn modelId="{0759B80C-24C8-4791-940F-2D18E922062D}" srcId="{70329364-5276-43F2-87A7-AB070C6B9435}" destId="{4AD9A6CB-7EF9-4515-BDA8-346515F76889}" srcOrd="1" destOrd="0" parTransId="{773A8D35-3382-4BB2-940F-9451F3B25DF8}" sibTransId="{93D5F4D0-087F-4E2E-BB0C-A641825EC7C1}"/>
    <dgm:cxn modelId="{4CFB051A-C4C9-4730-AB12-5561012CEEA6}" type="presOf" srcId="{102A6C3C-57AB-4306-A2ED-30F0FF17BE4F}" destId="{BB269234-75F8-49E1-9C14-169BB1FBFBB0}" srcOrd="3" destOrd="0" presId="urn:microsoft.com/office/officeart/2005/8/layout/gear1"/>
    <dgm:cxn modelId="{2ACBA01F-5861-4CFF-9C29-8C56AF5D291D}" type="presOf" srcId="{74E4989A-8254-47D5-99CC-203EE05D0A07}" destId="{F9182D1C-7D9F-4BCC-AC7D-205CFB294585}" srcOrd="2" destOrd="0" presId="urn:microsoft.com/office/officeart/2005/8/layout/gear1"/>
    <dgm:cxn modelId="{60E91D2A-A8F7-4748-8C75-3B504E1E62F0}" type="presOf" srcId="{74E4989A-8254-47D5-99CC-203EE05D0A07}" destId="{5019EF82-F81C-4FF2-B13E-434136BB32C2}" srcOrd="1" destOrd="0" presId="urn:microsoft.com/office/officeart/2005/8/layout/gear1"/>
    <dgm:cxn modelId="{EC02CB3C-AD28-4526-AF25-18D06A911A97}" type="presOf" srcId="{321A10CE-F40B-4343-94B9-342CF2C5DFE6}" destId="{1029BE3B-A205-4FA8-91E2-34D9AD62A3B0}" srcOrd="0" destOrd="0" presId="urn:microsoft.com/office/officeart/2005/8/layout/gear1"/>
    <dgm:cxn modelId="{7CF8265E-A3F4-49C3-A1E7-2B60A8924309}" srcId="{70329364-5276-43F2-87A7-AB070C6B9435}" destId="{102A6C3C-57AB-4306-A2ED-30F0FF17BE4F}" srcOrd="2" destOrd="0" parTransId="{4CF59240-E052-4717-82F3-497002C6C00B}" sibTransId="{FED7DD39-2266-4A5B-8EDE-1525102DC7B5}"/>
    <dgm:cxn modelId="{F6B2B569-1824-4BF3-9A12-CDC15AA8203C}" type="presOf" srcId="{70329364-5276-43F2-87A7-AB070C6B9435}" destId="{B0D8B935-12D3-41BE-A114-5F21FF3EAC51}" srcOrd="0" destOrd="0" presId="urn:microsoft.com/office/officeart/2005/8/layout/gear1"/>
    <dgm:cxn modelId="{B0813D51-C6EB-4E04-A41D-83ACC738CC59}" type="presOf" srcId="{FED7DD39-2266-4A5B-8EDE-1525102DC7B5}" destId="{7A649010-63CB-4CA1-BE6F-D9AA0EDDDC9C}" srcOrd="0" destOrd="0" presId="urn:microsoft.com/office/officeart/2005/8/layout/gear1"/>
    <dgm:cxn modelId="{C0DB2587-C552-4380-B6A8-5BE7B6FECEDA}" type="presOf" srcId="{102A6C3C-57AB-4306-A2ED-30F0FF17BE4F}" destId="{C9819263-DEE4-4538-B285-8898A2347323}" srcOrd="1" destOrd="0" presId="urn:microsoft.com/office/officeart/2005/8/layout/gear1"/>
    <dgm:cxn modelId="{D62C9F8E-41A2-4006-99F3-FBA681761FB5}" type="presOf" srcId="{4AD9A6CB-7EF9-4515-BDA8-346515F76889}" destId="{FB1F5D5D-D5D2-4140-A3DF-959CD6EB0764}" srcOrd="0" destOrd="0" presId="urn:microsoft.com/office/officeart/2005/8/layout/gear1"/>
    <dgm:cxn modelId="{EEF0D48E-33A1-4F62-B484-A342A282AD77}" srcId="{70329364-5276-43F2-87A7-AB070C6B9435}" destId="{74E4989A-8254-47D5-99CC-203EE05D0A07}" srcOrd="0" destOrd="0" parTransId="{F129354A-6CA2-43C0-83B9-648C416C7055}" sibTransId="{321A10CE-F40B-4343-94B9-342CF2C5DFE6}"/>
    <dgm:cxn modelId="{68FD8598-38EB-4908-89BE-62374FC84965}" type="presOf" srcId="{4AD9A6CB-7EF9-4515-BDA8-346515F76889}" destId="{6FC7089A-A27D-4DA8-8B21-59AC805260B9}" srcOrd="1" destOrd="0" presId="urn:microsoft.com/office/officeart/2005/8/layout/gear1"/>
    <dgm:cxn modelId="{7591E1A2-5CA3-4080-AF57-0F4CF7A472F4}" type="presOf" srcId="{102A6C3C-57AB-4306-A2ED-30F0FF17BE4F}" destId="{78C4EDE2-DB23-4CE1-95B3-AA314AA73EFB}" srcOrd="0" destOrd="0" presId="urn:microsoft.com/office/officeart/2005/8/layout/gear1"/>
    <dgm:cxn modelId="{1E273FB0-DC78-41B1-851C-8C800CB4CC5B}" type="presOf" srcId="{102A6C3C-57AB-4306-A2ED-30F0FF17BE4F}" destId="{3075C5A2-5DE8-41DC-B418-08B7D825D2CF}" srcOrd="2" destOrd="0" presId="urn:microsoft.com/office/officeart/2005/8/layout/gear1"/>
    <dgm:cxn modelId="{385828B1-0546-4A04-B1E7-67EB2286C53A}" type="presOf" srcId="{93D5F4D0-087F-4E2E-BB0C-A641825EC7C1}" destId="{8C513200-4819-4CC1-A16E-DB460F6B9C93}" srcOrd="0" destOrd="0" presId="urn:microsoft.com/office/officeart/2005/8/layout/gear1"/>
    <dgm:cxn modelId="{ED1F6BB1-5630-40A8-A971-3088CA388BA3}" type="presOf" srcId="{4AD9A6CB-7EF9-4515-BDA8-346515F76889}" destId="{00E5DF04-37BD-491F-BF7C-611602D3A1D3}" srcOrd="2" destOrd="0" presId="urn:microsoft.com/office/officeart/2005/8/layout/gear1"/>
    <dgm:cxn modelId="{2A7A7AE8-DBF8-4A99-9A86-ADF59401C72C}" type="presOf" srcId="{74E4989A-8254-47D5-99CC-203EE05D0A07}" destId="{53317097-1ACD-4A57-AEE2-981BE6C573F2}" srcOrd="0" destOrd="0" presId="urn:microsoft.com/office/officeart/2005/8/layout/gear1"/>
    <dgm:cxn modelId="{EE2A27F3-036B-40B3-B2FB-1B48E11E2594}" type="presParOf" srcId="{B0D8B935-12D3-41BE-A114-5F21FF3EAC51}" destId="{53317097-1ACD-4A57-AEE2-981BE6C573F2}" srcOrd="0" destOrd="0" presId="urn:microsoft.com/office/officeart/2005/8/layout/gear1"/>
    <dgm:cxn modelId="{1676D30A-57E9-45B6-8256-EC55BC4AF531}" type="presParOf" srcId="{B0D8B935-12D3-41BE-A114-5F21FF3EAC51}" destId="{5019EF82-F81C-4FF2-B13E-434136BB32C2}" srcOrd="1" destOrd="0" presId="urn:microsoft.com/office/officeart/2005/8/layout/gear1"/>
    <dgm:cxn modelId="{6EBE7252-D731-4EF8-AAE4-C1DD9A94A036}" type="presParOf" srcId="{B0D8B935-12D3-41BE-A114-5F21FF3EAC51}" destId="{F9182D1C-7D9F-4BCC-AC7D-205CFB294585}" srcOrd="2" destOrd="0" presId="urn:microsoft.com/office/officeart/2005/8/layout/gear1"/>
    <dgm:cxn modelId="{3D9B7D79-5029-41FA-8BB0-C687F5B214B5}" type="presParOf" srcId="{B0D8B935-12D3-41BE-A114-5F21FF3EAC51}" destId="{FB1F5D5D-D5D2-4140-A3DF-959CD6EB0764}" srcOrd="3" destOrd="0" presId="urn:microsoft.com/office/officeart/2005/8/layout/gear1"/>
    <dgm:cxn modelId="{5EBE3853-A941-4264-8FC6-169532C2B5D2}" type="presParOf" srcId="{B0D8B935-12D3-41BE-A114-5F21FF3EAC51}" destId="{6FC7089A-A27D-4DA8-8B21-59AC805260B9}" srcOrd="4" destOrd="0" presId="urn:microsoft.com/office/officeart/2005/8/layout/gear1"/>
    <dgm:cxn modelId="{DF49102C-EB32-4B27-95BE-E03F2A632749}" type="presParOf" srcId="{B0D8B935-12D3-41BE-A114-5F21FF3EAC51}" destId="{00E5DF04-37BD-491F-BF7C-611602D3A1D3}" srcOrd="5" destOrd="0" presId="urn:microsoft.com/office/officeart/2005/8/layout/gear1"/>
    <dgm:cxn modelId="{A1E36E18-5B85-42AC-85BD-B621BD1AC171}" type="presParOf" srcId="{B0D8B935-12D3-41BE-A114-5F21FF3EAC51}" destId="{78C4EDE2-DB23-4CE1-95B3-AA314AA73EFB}" srcOrd="6" destOrd="0" presId="urn:microsoft.com/office/officeart/2005/8/layout/gear1"/>
    <dgm:cxn modelId="{0DF4666A-7ADD-45E9-9DE6-F7434FF5BAF4}" type="presParOf" srcId="{B0D8B935-12D3-41BE-A114-5F21FF3EAC51}" destId="{C9819263-DEE4-4538-B285-8898A2347323}" srcOrd="7" destOrd="0" presId="urn:microsoft.com/office/officeart/2005/8/layout/gear1"/>
    <dgm:cxn modelId="{634CCFD6-EFDC-49C3-91FD-3E631559A041}" type="presParOf" srcId="{B0D8B935-12D3-41BE-A114-5F21FF3EAC51}" destId="{3075C5A2-5DE8-41DC-B418-08B7D825D2CF}" srcOrd="8" destOrd="0" presId="urn:microsoft.com/office/officeart/2005/8/layout/gear1"/>
    <dgm:cxn modelId="{25893619-7120-4B17-83D8-9838512DBBDC}" type="presParOf" srcId="{B0D8B935-12D3-41BE-A114-5F21FF3EAC51}" destId="{BB269234-75F8-49E1-9C14-169BB1FBFBB0}" srcOrd="9" destOrd="0" presId="urn:microsoft.com/office/officeart/2005/8/layout/gear1"/>
    <dgm:cxn modelId="{FEDB3F26-D33B-4248-85D9-A681E96F509C}" type="presParOf" srcId="{B0D8B935-12D3-41BE-A114-5F21FF3EAC51}" destId="{1029BE3B-A205-4FA8-91E2-34D9AD62A3B0}" srcOrd="10" destOrd="0" presId="urn:microsoft.com/office/officeart/2005/8/layout/gear1"/>
    <dgm:cxn modelId="{C3634102-532C-4786-8189-69BAE2A2631F}" type="presParOf" srcId="{B0D8B935-12D3-41BE-A114-5F21FF3EAC51}" destId="{8C513200-4819-4CC1-A16E-DB460F6B9C93}" srcOrd="11" destOrd="0" presId="urn:microsoft.com/office/officeart/2005/8/layout/gear1"/>
    <dgm:cxn modelId="{5ADEB426-8554-4FB2-B951-F4DD1DE720D3}" type="presParOf" srcId="{B0D8B935-12D3-41BE-A114-5F21FF3EAC51}" destId="{7A649010-63CB-4CA1-BE6F-D9AA0EDDD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7097-1ACD-4A57-AEE2-981BE6C573F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运行时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4392232" y="3136513"/>
        <a:ext cx="1781934" cy="1531918"/>
      </dsp:txXfrm>
    </dsp:sp>
    <dsp:sp modelId="{FB1F5D5D-D5D2-4140-A3DF-959CD6EB076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逻辑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>
        <a:off x="2604759" y="2282937"/>
        <a:ext cx="1076134" cy="1069538"/>
      </dsp:txXfrm>
    </dsp:sp>
    <dsp:sp modelId="{78C4EDE2-DB23-4CE1-95B3-AA314AA73EFB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错误</a:t>
          </a:r>
        </a:p>
      </dsp:txBody>
      <dsp:txXfrm rot="-20700000">
        <a:off x="3738879" y="704426"/>
        <a:ext cx="1192106" cy="1192106"/>
      </dsp:txXfrm>
    </dsp:sp>
    <dsp:sp modelId="{1029BE3B-A205-4FA8-91E2-34D9AD62A3B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3200-4819-4CC1-A16E-DB460F6B9C9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9010-63CB-4CA1-BE6F-D9AA0EDDD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7097-1ACD-4A57-AEE2-981BE6C573F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设计可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测代码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2232" y="3136513"/>
        <a:ext cx="1781934" cy="1531918"/>
      </dsp:txXfrm>
    </dsp:sp>
    <dsp:sp modelId="{FB1F5D5D-D5D2-4140-A3DF-959CD6EB076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好的测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试用例</a:t>
          </a:r>
        </a:p>
      </dsp:txBody>
      <dsp:txXfrm>
        <a:off x="2604759" y="2282937"/>
        <a:ext cx="1076134" cy="1069538"/>
      </dsp:txXfrm>
    </dsp:sp>
    <dsp:sp modelId="{78C4EDE2-DB23-4CE1-95B3-AA314AA73EFB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隔离</a:t>
          </a:r>
          <a:endParaRPr lang="en-US" altLang="zh-CN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依赖</a:t>
          </a:r>
        </a:p>
      </dsp:txBody>
      <dsp:txXfrm rot="-20700000">
        <a:off x="3738879" y="704426"/>
        <a:ext cx="1192106" cy="1192106"/>
      </dsp:txXfrm>
    </dsp:sp>
    <dsp:sp modelId="{1029BE3B-A205-4FA8-91E2-34D9AD62A3B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3200-4819-4CC1-A16E-DB460F6B9C9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9010-63CB-4CA1-BE6F-D9AA0EDDD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1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单元测试的三个核心技术点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1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8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1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我们还要知道，程序的错误有三种：语法错误、逻辑错误和运行时错误。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错误是最简单和最低级的错误。这种错误对于初学编程的人，因为编程语言掌握的不够扎实，可能经常会犯这种错误。而对于有经验的程序员，可能是在写代码时因为手误，偶尔出现语法错误。在程序开发时，编译器会提示，发生错误的具体行号和错误信息。出现语法错误时程序编译不通过，程序也无法运行。这是最低级的错误，程序员在提交代码到版本仓库之前，应该保证没有语法错误。因为 </a:t>
            </a:r>
            <a:r>
              <a:rPr lang="en-US" altLang="zh-CN" dirty="0"/>
              <a:t>JavaScript </a:t>
            </a:r>
            <a:r>
              <a:rPr lang="zh-CN" altLang="en-US" dirty="0"/>
              <a:t>是解释型的脚本程序，程序代码不需要编译就可以直接运行。所以，语法错误如果不用工具做事先检查，就会在运行时才能发现。咱们接下来的视频，会首先介绍 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工具，可以检查 </a:t>
            </a:r>
            <a:r>
              <a:rPr lang="en-US" altLang="zh-CN" dirty="0"/>
              <a:t>JavaScript </a:t>
            </a:r>
            <a:r>
              <a:rPr lang="zh-CN" altLang="en-US" dirty="0"/>
              <a:t>程序做静态代码检查。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逻辑错误，比如：计算加法的表达式，写成了减法表达式，</a:t>
            </a:r>
            <a:r>
              <a:rPr lang="en-US" altLang="zh-CN" dirty="0"/>
              <a:t>a + b </a:t>
            </a:r>
            <a:r>
              <a:rPr lang="zh-CN" altLang="en-US" dirty="0"/>
              <a:t>写成了 </a:t>
            </a:r>
            <a:r>
              <a:rPr lang="en-US" altLang="zh-CN" dirty="0"/>
              <a:t>a - b</a:t>
            </a:r>
            <a:r>
              <a:rPr lang="zh-CN" altLang="en-US" dirty="0"/>
              <a:t>。当 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0 </a:t>
            </a:r>
            <a:r>
              <a:rPr lang="zh-CN" altLang="en-US" dirty="0"/>
              <a:t>时，不论 </a:t>
            </a:r>
            <a:r>
              <a:rPr lang="en-US" altLang="zh-CN" dirty="0"/>
              <a:t>a </a:t>
            </a:r>
            <a:r>
              <a:rPr lang="zh-CN" altLang="en-US" dirty="0"/>
              <a:t>是什么数，结果都是正确的，但是当 </a:t>
            </a:r>
            <a:r>
              <a:rPr lang="en-US" altLang="zh-CN" dirty="0"/>
              <a:t>b </a:t>
            </a:r>
            <a:r>
              <a:rPr lang="zh-CN" altLang="en-US" dirty="0"/>
              <a:t>不为 </a:t>
            </a:r>
            <a:r>
              <a:rPr lang="en-US" altLang="zh-CN" dirty="0"/>
              <a:t>0 </a:t>
            </a:r>
            <a:r>
              <a:rPr lang="zh-CN" altLang="en-US" dirty="0"/>
              <a:t>时，表达式的结果就和预期不一致了。这就是逻辑错误，这种 </a:t>
            </a:r>
            <a:r>
              <a:rPr lang="en-US" altLang="zh-CN" dirty="0"/>
              <a:t>bug </a:t>
            </a:r>
            <a:r>
              <a:rPr lang="zh-CN" altLang="en-US" dirty="0"/>
              <a:t>需要通过测试来发现，通过调试程序来解决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运行时错误是程序运行时发生的异常，程序崩溃，比如：</a:t>
            </a:r>
            <a:r>
              <a:rPr lang="en-US" altLang="zh-CN" dirty="0"/>
              <a:t>windows </a:t>
            </a:r>
            <a:r>
              <a:rPr lang="zh-CN" altLang="en-US" dirty="0"/>
              <a:t>蓝屏。这种错误，需要在程序中写异常捕获的代码来解决。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Node.js 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脚本程序，逻辑错误一般不会导致程序崩溃。语法错误一定会抛出异常，程序崩溃，即使，在程序中有异常捕获。运行时错误，如果程序中没有异常捕获，一定会抛出异常，程序崩溃。如果程序中有异常捕获，程序不会崩溃，发生异常后，程序继续运行还是关闭退出，可以视具体情况而定，这个由程序员来做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0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第二种分类，按是否查看程序代码，分为：黑盒测试和白盒测试。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黑盒测试不需要查看被测程序的代码，而白盒测试需要查看程序代码。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8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软件测试理论中对测试有两种基本的分类：按是否执行被测程序，分为：静态测试和动态测试。静态测试不运行程序，动态测试需要运行被测程序。这是第一种分类。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9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4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5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95E228-D9E7-4527-91CA-5A2A9A80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0"/>
            <a:ext cx="115626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38" y="1781381"/>
            <a:ext cx="6009524" cy="32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6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015E3F-D9F4-40A5-9556-0F3EA160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1" y="0"/>
            <a:ext cx="1120639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586"/>
          <a:stretch/>
        </p:blipFill>
        <p:spPr>
          <a:xfrm>
            <a:off x="1847528" y="809952"/>
            <a:ext cx="8284829" cy="52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5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20" y="195666"/>
            <a:ext cx="7714286" cy="64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36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83D03A-F07A-4266-982C-DD2555EE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2" y="0"/>
            <a:ext cx="1109895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3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3" y="2386143"/>
            <a:ext cx="8685714" cy="20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26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uanyifeng.com/blogimg/asset/2015/bg2015060802.jpg">
            <a:extLst>
              <a:ext uri="{FF2B5EF4-FFF2-40B4-BE49-F238E27FC236}">
                <a16:creationId xmlns:a16="http://schemas.microsoft.com/office/drawing/2014/main" id="{D5FFB0E9-51F7-4F37-AE1E-E67E23B8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85875"/>
            <a:ext cx="5715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-5704" r="17905"/>
          <a:stretch/>
        </p:blipFill>
        <p:spPr>
          <a:xfrm>
            <a:off x="672307" y="2287718"/>
            <a:ext cx="10704512" cy="2282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3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50BED6-F448-40A5-8AF9-627B7B5C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0"/>
            <a:ext cx="115626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2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E4E316-13A3-4C20-A16E-0752225D3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508276"/>
              </p:ext>
            </p:extLst>
          </p:nvPr>
        </p:nvGraphicFramePr>
        <p:xfrm>
          <a:off x="155949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4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9468AC-AB7A-4027-94BD-8EB3CA1E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44" y="825667"/>
            <a:ext cx="9164712" cy="5206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0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ociationsnow.com/wp-content/uploads/2016/01/0111_javascript-800x480.jpg">
            <a:extLst>
              <a:ext uri="{FF2B5EF4-FFF2-40B4-BE49-F238E27FC236}">
                <a16:creationId xmlns:a16="http://schemas.microsoft.com/office/drawing/2014/main" id="{E3B81D86-4121-4550-9306-E596E7A6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E4E316-13A3-4C20-A16E-0752225D3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743223"/>
              </p:ext>
            </p:extLst>
          </p:nvPr>
        </p:nvGraphicFramePr>
        <p:xfrm>
          <a:off x="155949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30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itwaretechnologies.com/wp-content/uploads/2017/04/k1-1.png">
            <a:extLst>
              <a:ext uri="{FF2B5EF4-FFF2-40B4-BE49-F238E27FC236}">
                <a16:creationId xmlns:a16="http://schemas.microsoft.com/office/drawing/2014/main" id="{09160C56-9592-450D-8D28-6D97A0AE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56" y="476672"/>
            <a:ext cx="5087888" cy="257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ematestingstuff.files.wordpress.com/2015/07/white-box-testing.png">
            <a:extLst>
              <a:ext uri="{FF2B5EF4-FFF2-40B4-BE49-F238E27FC236}">
                <a16:creationId xmlns:a16="http://schemas.microsoft.com/office/drawing/2014/main" id="{04A88C58-3A9A-4148-9F12-2844BA03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56" y="3861048"/>
            <a:ext cx="5087888" cy="257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360logica.com/blog/wp-content/uploads/2014/08/The-Role-of-Static-Dynamic-Testing-in-SDLC.jpg">
            <a:extLst>
              <a:ext uri="{FF2B5EF4-FFF2-40B4-BE49-F238E27FC236}">
                <a16:creationId xmlns:a16="http://schemas.microsoft.com/office/drawing/2014/main" id="{794D4565-E423-4F87-9F1E-F81ADC52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00250"/>
            <a:ext cx="6096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2B2D3B1B-171A-40B6-A7B6-FABAF477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841514"/>
            <a:ext cx="7992888" cy="5128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A0BCAA-E3CF-4B12-A71E-B182B23B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942975"/>
            <a:ext cx="7962900" cy="497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6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B8BEC3-B360-457F-ADBD-E57F1B94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97" y="761442"/>
            <a:ext cx="8624605" cy="533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2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46359</TotalTime>
  <Words>520</Words>
  <Application>Microsoft Office PowerPoint</Application>
  <PresentationFormat>宽屏</PresentationFormat>
  <Paragraphs>42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692</cp:revision>
  <dcterms:created xsi:type="dcterms:W3CDTF">2016-08-24T11:19:54Z</dcterms:created>
  <dcterms:modified xsi:type="dcterms:W3CDTF">2019-03-06T02:50:19Z</dcterms:modified>
</cp:coreProperties>
</file>