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50" r:id="rId2"/>
    <p:sldId id="665" r:id="rId3"/>
    <p:sldId id="577" r:id="rId4"/>
    <p:sldId id="671" r:id="rId5"/>
    <p:sldId id="588" r:id="rId6"/>
    <p:sldId id="585" r:id="rId7"/>
    <p:sldId id="597" r:id="rId8"/>
    <p:sldId id="668" r:id="rId9"/>
    <p:sldId id="669" r:id="rId10"/>
    <p:sldId id="596" r:id="rId11"/>
    <p:sldId id="6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F2F7"/>
    <a:srgbClr val="FF55FF"/>
    <a:srgbClr val="000000"/>
    <a:srgbClr val="FFFE55"/>
    <a:srgbClr val="FF55FE"/>
    <a:srgbClr val="E5E5E5"/>
    <a:srgbClr val="EEECE1"/>
    <a:srgbClr val="FF0000"/>
    <a:srgbClr val="660066"/>
    <a:srgbClr val="A4C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741" autoAdjust="0"/>
    <p:restoredTop sz="90625" autoAdjust="0"/>
  </p:normalViewPr>
  <p:slideViewPr>
    <p:cSldViewPr>
      <p:cViewPr varScale="1">
        <p:scale>
          <a:sx n="86" d="100"/>
          <a:sy n="86" d="100"/>
        </p:scale>
        <p:origin x="54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4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29364-5276-43F2-87A7-AB070C6B9435}" type="doc">
      <dgm:prSet loTypeId="urn:microsoft.com/office/officeart/2005/8/layout/gear1" loCatId="cycle" qsTypeId="urn:microsoft.com/office/officeart/2005/8/quickstyle/3d3" qsCatId="3D" csTypeId="urn:microsoft.com/office/officeart/2005/8/colors/colorful2" csCatId="colorful" phldr="1"/>
      <dgm:spPr/>
    </dgm:pt>
    <dgm:pt modelId="{74E4989A-8254-47D5-99CC-203EE05D0A07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设计可</a:t>
          </a:r>
          <a:endParaRPr lang="en-US" altLang="zh-CN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测代码</a:t>
          </a:r>
          <a:endParaRPr lang="en-US" altLang="zh-CN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29354A-6CA2-43C0-83B9-648C416C7055}" type="parTrans" cxnId="{EEF0D48E-33A1-4F62-B484-A342A282AD77}">
      <dgm:prSet/>
      <dgm:spPr/>
      <dgm:t>
        <a:bodyPr/>
        <a:lstStyle/>
        <a:p>
          <a:endParaRPr lang="zh-CN" altLang="en-US"/>
        </a:p>
      </dgm:t>
    </dgm:pt>
    <dgm:pt modelId="{321A10CE-F40B-4343-94B9-342CF2C5DFE6}" type="sibTrans" cxnId="{EEF0D48E-33A1-4F62-B484-A342A282AD7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D9A6CB-7EF9-4515-BDA8-346515F76889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好的测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试用例</a:t>
          </a:r>
        </a:p>
      </dgm:t>
    </dgm:pt>
    <dgm:pt modelId="{773A8D35-3382-4BB2-940F-9451F3B25DF8}" type="parTrans" cxnId="{0759B80C-24C8-4791-940F-2D18E922062D}">
      <dgm:prSet/>
      <dgm:spPr/>
      <dgm:t>
        <a:bodyPr/>
        <a:lstStyle/>
        <a:p>
          <a:endParaRPr lang="zh-CN" altLang="en-US"/>
        </a:p>
      </dgm:t>
    </dgm:pt>
    <dgm:pt modelId="{93D5F4D0-087F-4E2E-BB0C-A641825EC7C1}" type="sibTrans" cxnId="{0759B80C-24C8-4791-940F-2D18E92206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2A6C3C-57AB-4306-A2ED-30F0FF17BE4F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隔离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依赖</a:t>
          </a:r>
        </a:p>
      </dgm:t>
    </dgm:pt>
    <dgm:pt modelId="{4CF59240-E052-4717-82F3-497002C6C00B}" type="parTrans" cxnId="{7CF8265E-A3F4-49C3-A1E7-2B60A8924309}">
      <dgm:prSet/>
      <dgm:spPr/>
      <dgm:t>
        <a:bodyPr/>
        <a:lstStyle/>
        <a:p>
          <a:endParaRPr lang="zh-CN" altLang="en-US"/>
        </a:p>
      </dgm:t>
    </dgm:pt>
    <dgm:pt modelId="{FED7DD39-2266-4A5B-8EDE-1525102DC7B5}" type="sibTrans" cxnId="{7CF8265E-A3F4-49C3-A1E7-2B60A892430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D8B935-12D3-41BE-A114-5F21FF3EAC51}" type="pres">
      <dgm:prSet presAssocID="{70329364-5276-43F2-87A7-AB070C6B943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3317097-1ACD-4A57-AEE2-981BE6C573F2}" type="pres">
      <dgm:prSet presAssocID="{74E4989A-8254-47D5-99CC-203EE05D0A07}" presName="gear1" presStyleLbl="node1" presStyleIdx="0" presStyleCnt="3">
        <dgm:presLayoutVars>
          <dgm:chMax val="1"/>
          <dgm:bulletEnabled val="1"/>
        </dgm:presLayoutVars>
      </dgm:prSet>
      <dgm:spPr/>
    </dgm:pt>
    <dgm:pt modelId="{5019EF82-F81C-4FF2-B13E-434136BB32C2}" type="pres">
      <dgm:prSet presAssocID="{74E4989A-8254-47D5-99CC-203EE05D0A07}" presName="gear1srcNode" presStyleLbl="node1" presStyleIdx="0" presStyleCnt="3"/>
      <dgm:spPr/>
    </dgm:pt>
    <dgm:pt modelId="{F9182D1C-7D9F-4BCC-AC7D-205CFB294585}" type="pres">
      <dgm:prSet presAssocID="{74E4989A-8254-47D5-99CC-203EE05D0A07}" presName="gear1dstNode" presStyleLbl="node1" presStyleIdx="0" presStyleCnt="3"/>
      <dgm:spPr/>
    </dgm:pt>
    <dgm:pt modelId="{FB1F5D5D-D5D2-4140-A3DF-959CD6EB0764}" type="pres">
      <dgm:prSet presAssocID="{4AD9A6CB-7EF9-4515-BDA8-346515F76889}" presName="gear2" presStyleLbl="node1" presStyleIdx="1" presStyleCnt="3">
        <dgm:presLayoutVars>
          <dgm:chMax val="1"/>
          <dgm:bulletEnabled val="1"/>
        </dgm:presLayoutVars>
      </dgm:prSet>
      <dgm:spPr/>
    </dgm:pt>
    <dgm:pt modelId="{6FC7089A-A27D-4DA8-8B21-59AC805260B9}" type="pres">
      <dgm:prSet presAssocID="{4AD9A6CB-7EF9-4515-BDA8-346515F76889}" presName="gear2srcNode" presStyleLbl="node1" presStyleIdx="1" presStyleCnt="3"/>
      <dgm:spPr/>
    </dgm:pt>
    <dgm:pt modelId="{00E5DF04-37BD-491F-BF7C-611602D3A1D3}" type="pres">
      <dgm:prSet presAssocID="{4AD9A6CB-7EF9-4515-BDA8-346515F76889}" presName="gear2dstNode" presStyleLbl="node1" presStyleIdx="1" presStyleCnt="3"/>
      <dgm:spPr/>
    </dgm:pt>
    <dgm:pt modelId="{78C4EDE2-DB23-4CE1-95B3-AA314AA73EFB}" type="pres">
      <dgm:prSet presAssocID="{102A6C3C-57AB-4306-A2ED-30F0FF17BE4F}" presName="gear3" presStyleLbl="node1" presStyleIdx="2" presStyleCnt="3"/>
      <dgm:spPr/>
    </dgm:pt>
    <dgm:pt modelId="{C9819263-DEE4-4538-B285-8898A2347323}" type="pres">
      <dgm:prSet presAssocID="{102A6C3C-57AB-4306-A2ED-30F0FF17BE4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075C5A2-5DE8-41DC-B418-08B7D825D2CF}" type="pres">
      <dgm:prSet presAssocID="{102A6C3C-57AB-4306-A2ED-30F0FF17BE4F}" presName="gear3srcNode" presStyleLbl="node1" presStyleIdx="2" presStyleCnt="3"/>
      <dgm:spPr/>
    </dgm:pt>
    <dgm:pt modelId="{BB269234-75F8-49E1-9C14-169BB1FBFBB0}" type="pres">
      <dgm:prSet presAssocID="{102A6C3C-57AB-4306-A2ED-30F0FF17BE4F}" presName="gear3dstNode" presStyleLbl="node1" presStyleIdx="2" presStyleCnt="3"/>
      <dgm:spPr/>
    </dgm:pt>
    <dgm:pt modelId="{1029BE3B-A205-4FA8-91E2-34D9AD62A3B0}" type="pres">
      <dgm:prSet presAssocID="{321A10CE-F40B-4343-94B9-342CF2C5DFE6}" presName="connector1" presStyleLbl="sibTrans2D1" presStyleIdx="0" presStyleCnt="3"/>
      <dgm:spPr/>
    </dgm:pt>
    <dgm:pt modelId="{8C513200-4819-4CC1-A16E-DB460F6B9C93}" type="pres">
      <dgm:prSet presAssocID="{93D5F4D0-087F-4E2E-BB0C-A641825EC7C1}" presName="connector2" presStyleLbl="sibTrans2D1" presStyleIdx="1" presStyleCnt="3"/>
      <dgm:spPr/>
    </dgm:pt>
    <dgm:pt modelId="{7A649010-63CB-4CA1-BE6F-D9AA0EDDDC9C}" type="pres">
      <dgm:prSet presAssocID="{FED7DD39-2266-4A5B-8EDE-1525102DC7B5}" presName="connector3" presStyleLbl="sibTrans2D1" presStyleIdx="2" presStyleCnt="3"/>
      <dgm:spPr/>
    </dgm:pt>
  </dgm:ptLst>
  <dgm:cxnLst>
    <dgm:cxn modelId="{0759B80C-24C8-4791-940F-2D18E922062D}" srcId="{70329364-5276-43F2-87A7-AB070C6B9435}" destId="{4AD9A6CB-7EF9-4515-BDA8-346515F76889}" srcOrd="1" destOrd="0" parTransId="{773A8D35-3382-4BB2-940F-9451F3B25DF8}" sibTransId="{93D5F4D0-087F-4E2E-BB0C-A641825EC7C1}"/>
    <dgm:cxn modelId="{4CFB051A-C4C9-4730-AB12-5561012CEEA6}" type="presOf" srcId="{102A6C3C-57AB-4306-A2ED-30F0FF17BE4F}" destId="{BB269234-75F8-49E1-9C14-169BB1FBFBB0}" srcOrd="3" destOrd="0" presId="urn:microsoft.com/office/officeart/2005/8/layout/gear1"/>
    <dgm:cxn modelId="{2ACBA01F-5861-4CFF-9C29-8C56AF5D291D}" type="presOf" srcId="{74E4989A-8254-47D5-99CC-203EE05D0A07}" destId="{F9182D1C-7D9F-4BCC-AC7D-205CFB294585}" srcOrd="2" destOrd="0" presId="urn:microsoft.com/office/officeart/2005/8/layout/gear1"/>
    <dgm:cxn modelId="{60E91D2A-A8F7-4748-8C75-3B504E1E62F0}" type="presOf" srcId="{74E4989A-8254-47D5-99CC-203EE05D0A07}" destId="{5019EF82-F81C-4FF2-B13E-434136BB32C2}" srcOrd="1" destOrd="0" presId="urn:microsoft.com/office/officeart/2005/8/layout/gear1"/>
    <dgm:cxn modelId="{EC02CB3C-AD28-4526-AF25-18D06A911A97}" type="presOf" srcId="{321A10CE-F40B-4343-94B9-342CF2C5DFE6}" destId="{1029BE3B-A205-4FA8-91E2-34D9AD62A3B0}" srcOrd="0" destOrd="0" presId="urn:microsoft.com/office/officeart/2005/8/layout/gear1"/>
    <dgm:cxn modelId="{7CF8265E-A3F4-49C3-A1E7-2B60A8924309}" srcId="{70329364-5276-43F2-87A7-AB070C6B9435}" destId="{102A6C3C-57AB-4306-A2ED-30F0FF17BE4F}" srcOrd="2" destOrd="0" parTransId="{4CF59240-E052-4717-82F3-497002C6C00B}" sibTransId="{FED7DD39-2266-4A5B-8EDE-1525102DC7B5}"/>
    <dgm:cxn modelId="{F6B2B569-1824-4BF3-9A12-CDC15AA8203C}" type="presOf" srcId="{70329364-5276-43F2-87A7-AB070C6B9435}" destId="{B0D8B935-12D3-41BE-A114-5F21FF3EAC51}" srcOrd="0" destOrd="0" presId="urn:microsoft.com/office/officeart/2005/8/layout/gear1"/>
    <dgm:cxn modelId="{B0813D51-C6EB-4E04-A41D-83ACC738CC59}" type="presOf" srcId="{FED7DD39-2266-4A5B-8EDE-1525102DC7B5}" destId="{7A649010-63CB-4CA1-BE6F-D9AA0EDDDC9C}" srcOrd="0" destOrd="0" presId="urn:microsoft.com/office/officeart/2005/8/layout/gear1"/>
    <dgm:cxn modelId="{C0DB2587-C552-4380-B6A8-5BE7B6FECEDA}" type="presOf" srcId="{102A6C3C-57AB-4306-A2ED-30F0FF17BE4F}" destId="{C9819263-DEE4-4538-B285-8898A2347323}" srcOrd="1" destOrd="0" presId="urn:microsoft.com/office/officeart/2005/8/layout/gear1"/>
    <dgm:cxn modelId="{D62C9F8E-41A2-4006-99F3-FBA681761FB5}" type="presOf" srcId="{4AD9A6CB-7EF9-4515-BDA8-346515F76889}" destId="{FB1F5D5D-D5D2-4140-A3DF-959CD6EB0764}" srcOrd="0" destOrd="0" presId="urn:microsoft.com/office/officeart/2005/8/layout/gear1"/>
    <dgm:cxn modelId="{EEF0D48E-33A1-4F62-B484-A342A282AD77}" srcId="{70329364-5276-43F2-87A7-AB070C6B9435}" destId="{74E4989A-8254-47D5-99CC-203EE05D0A07}" srcOrd="0" destOrd="0" parTransId="{F129354A-6CA2-43C0-83B9-648C416C7055}" sibTransId="{321A10CE-F40B-4343-94B9-342CF2C5DFE6}"/>
    <dgm:cxn modelId="{68FD8598-38EB-4908-89BE-62374FC84965}" type="presOf" srcId="{4AD9A6CB-7EF9-4515-BDA8-346515F76889}" destId="{6FC7089A-A27D-4DA8-8B21-59AC805260B9}" srcOrd="1" destOrd="0" presId="urn:microsoft.com/office/officeart/2005/8/layout/gear1"/>
    <dgm:cxn modelId="{7591E1A2-5CA3-4080-AF57-0F4CF7A472F4}" type="presOf" srcId="{102A6C3C-57AB-4306-A2ED-30F0FF17BE4F}" destId="{78C4EDE2-DB23-4CE1-95B3-AA314AA73EFB}" srcOrd="0" destOrd="0" presId="urn:microsoft.com/office/officeart/2005/8/layout/gear1"/>
    <dgm:cxn modelId="{1E273FB0-DC78-41B1-851C-8C800CB4CC5B}" type="presOf" srcId="{102A6C3C-57AB-4306-A2ED-30F0FF17BE4F}" destId="{3075C5A2-5DE8-41DC-B418-08B7D825D2CF}" srcOrd="2" destOrd="0" presId="urn:microsoft.com/office/officeart/2005/8/layout/gear1"/>
    <dgm:cxn modelId="{385828B1-0546-4A04-B1E7-67EB2286C53A}" type="presOf" srcId="{93D5F4D0-087F-4E2E-BB0C-A641825EC7C1}" destId="{8C513200-4819-4CC1-A16E-DB460F6B9C93}" srcOrd="0" destOrd="0" presId="urn:microsoft.com/office/officeart/2005/8/layout/gear1"/>
    <dgm:cxn modelId="{ED1F6BB1-5630-40A8-A971-3088CA388BA3}" type="presOf" srcId="{4AD9A6CB-7EF9-4515-BDA8-346515F76889}" destId="{00E5DF04-37BD-491F-BF7C-611602D3A1D3}" srcOrd="2" destOrd="0" presId="urn:microsoft.com/office/officeart/2005/8/layout/gear1"/>
    <dgm:cxn modelId="{2A7A7AE8-DBF8-4A99-9A86-ADF59401C72C}" type="presOf" srcId="{74E4989A-8254-47D5-99CC-203EE05D0A07}" destId="{53317097-1ACD-4A57-AEE2-981BE6C573F2}" srcOrd="0" destOrd="0" presId="urn:microsoft.com/office/officeart/2005/8/layout/gear1"/>
    <dgm:cxn modelId="{EE2A27F3-036B-40B3-B2FB-1B48E11E2594}" type="presParOf" srcId="{B0D8B935-12D3-41BE-A114-5F21FF3EAC51}" destId="{53317097-1ACD-4A57-AEE2-981BE6C573F2}" srcOrd="0" destOrd="0" presId="urn:microsoft.com/office/officeart/2005/8/layout/gear1"/>
    <dgm:cxn modelId="{1676D30A-57E9-45B6-8256-EC55BC4AF531}" type="presParOf" srcId="{B0D8B935-12D3-41BE-A114-5F21FF3EAC51}" destId="{5019EF82-F81C-4FF2-B13E-434136BB32C2}" srcOrd="1" destOrd="0" presId="urn:microsoft.com/office/officeart/2005/8/layout/gear1"/>
    <dgm:cxn modelId="{6EBE7252-D731-4EF8-AAE4-C1DD9A94A036}" type="presParOf" srcId="{B0D8B935-12D3-41BE-A114-5F21FF3EAC51}" destId="{F9182D1C-7D9F-4BCC-AC7D-205CFB294585}" srcOrd="2" destOrd="0" presId="urn:microsoft.com/office/officeart/2005/8/layout/gear1"/>
    <dgm:cxn modelId="{3D9B7D79-5029-41FA-8BB0-C687F5B214B5}" type="presParOf" srcId="{B0D8B935-12D3-41BE-A114-5F21FF3EAC51}" destId="{FB1F5D5D-D5D2-4140-A3DF-959CD6EB0764}" srcOrd="3" destOrd="0" presId="urn:microsoft.com/office/officeart/2005/8/layout/gear1"/>
    <dgm:cxn modelId="{5EBE3853-A941-4264-8FC6-169532C2B5D2}" type="presParOf" srcId="{B0D8B935-12D3-41BE-A114-5F21FF3EAC51}" destId="{6FC7089A-A27D-4DA8-8B21-59AC805260B9}" srcOrd="4" destOrd="0" presId="urn:microsoft.com/office/officeart/2005/8/layout/gear1"/>
    <dgm:cxn modelId="{DF49102C-EB32-4B27-95BE-E03F2A632749}" type="presParOf" srcId="{B0D8B935-12D3-41BE-A114-5F21FF3EAC51}" destId="{00E5DF04-37BD-491F-BF7C-611602D3A1D3}" srcOrd="5" destOrd="0" presId="urn:microsoft.com/office/officeart/2005/8/layout/gear1"/>
    <dgm:cxn modelId="{A1E36E18-5B85-42AC-85BD-B621BD1AC171}" type="presParOf" srcId="{B0D8B935-12D3-41BE-A114-5F21FF3EAC51}" destId="{78C4EDE2-DB23-4CE1-95B3-AA314AA73EFB}" srcOrd="6" destOrd="0" presId="urn:microsoft.com/office/officeart/2005/8/layout/gear1"/>
    <dgm:cxn modelId="{0DF4666A-7ADD-45E9-9DE6-F7434FF5BAF4}" type="presParOf" srcId="{B0D8B935-12D3-41BE-A114-5F21FF3EAC51}" destId="{C9819263-DEE4-4538-B285-8898A2347323}" srcOrd="7" destOrd="0" presId="urn:microsoft.com/office/officeart/2005/8/layout/gear1"/>
    <dgm:cxn modelId="{634CCFD6-EFDC-49C3-91FD-3E631559A041}" type="presParOf" srcId="{B0D8B935-12D3-41BE-A114-5F21FF3EAC51}" destId="{3075C5A2-5DE8-41DC-B418-08B7D825D2CF}" srcOrd="8" destOrd="0" presId="urn:microsoft.com/office/officeart/2005/8/layout/gear1"/>
    <dgm:cxn modelId="{25893619-7120-4B17-83D8-9838512DBBDC}" type="presParOf" srcId="{B0D8B935-12D3-41BE-A114-5F21FF3EAC51}" destId="{BB269234-75F8-49E1-9C14-169BB1FBFBB0}" srcOrd="9" destOrd="0" presId="urn:microsoft.com/office/officeart/2005/8/layout/gear1"/>
    <dgm:cxn modelId="{FEDB3F26-D33B-4248-85D9-A681E96F509C}" type="presParOf" srcId="{B0D8B935-12D3-41BE-A114-5F21FF3EAC51}" destId="{1029BE3B-A205-4FA8-91E2-34D9AD62A3B0}" srcOrd="10" destOrd="0" presId="urn:microsoft.com/office/officeart/2005/8/layout/gear1"/>
    <dgm:cxn modelId="{C3634102-532C-4786-8189-69BAE2A2631F}" type="presParOf" srcId="{B0D8B935-12D3-41BE-A114-5F21FF3EAC51}" destId="{8C513200-4819-4CC1-A16E-DB460F6B9C93}" srcOrd="11" destOrd="0" presId="urn:microsoft.com/office/officeart/2005/8/layout/gear1"/>
    <dgm:cxn modelId="{5ADEB426-8554-4FB2-B951-F4DD1DE720D3}" type="presParOf" srcId="{B0D8B935-12D3-41BE-A114-5F21FF3EAC51}" destId="{7A649010-63CB-4CA1-BE6F-D9AA0EDDDC9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17097-1ACD-4A57-AEE2-981BE6C573F2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设计可</a:t>
          </a:r>
          <a:endParaRPr lang="en-US" alt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测代码</a:t>
          </a:r>
          <a:endParaRPr lang="en-US" alt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92232" y="3136513"/>
        <a:ext cx="1781934" cy="1531918"/>
      </dsp:txXfrm>
    </dsp:sp>
    <dsp:sp modelId="{FB1F5D5D-D5D2-4140-A3DF-959CD6EB0764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好的测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试用例</a:t>
          </a:r>
        </a:p>
      </dsp:txBody>
      <dsp:txXfrm>
        <a:off x="2604759" y="2282937"/>
        <a:ext cx="1076134" cy="1069538"/>
      </dsp:txXfrm>
    </dsp:sp>
    <dsp:sp modelId="{78C4EDE2-DB23-4CE1-95B3-AA314AA73EFB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隔离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依赖</a:t>
          </a:r>
        </a:p>
      </dsp:txBody>
      <dsp:txXfrm rot="-20700000">
        <a:off x="3738879" y="704426"/>
        <a:ext cx="1192106" cy="1192106"/>
      </dsp:txXfrm>
    </dsp:sp>
    <dsp:sp modelId="{1029BE3B-A205-4FA8-91E2-34D9AD62A3B0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13200-4819-4CC1-A16E-DB460F6B9C93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49010-63CB-4CA1-BE6F-D9AA0EDDDC9C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D49B4-D9C2-456E-8C06-A1E83D0C7B6A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2600E-CFFA-4159-A71B-00DBE6C3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1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单元测试的三个核心技术点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1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需要翻墙，</a:t>
            </a:r>
            <a:r>
              <a:rPr lang="en-US" altLang="zh-CN" dirty="0"/>
              <a:t>https://developers.google.com/speed/pagespeed/insights/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1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5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压缩前的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79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压缩前的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0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00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31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sprites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2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50BED6-F448-40A5-8AF9-627B7B5C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97" y="0"/>
            <a:ext cx="115626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2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4E01F6-3A3A-4B81-A976-70D288B7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4" y="0"/>
            <a:ext cx="1105455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ical representation image sprites ">
            <a:extLst>
              <a:ext uri="{FF2B5EF4-FFF2-40B4-BE49-F238E27FC236}">
                <a16:creationId xmlns:a16="http://schemas.microsoft.com/office/drawing/2014/main" id="{1AF00CB5-DF51-4D67-AC37-A27D5B2A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79" y="1338027"/>
            <a:ext cx="8335441" cy="4181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1E4E316-13A3-4C20-A16E-0752225D3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508276"/>
              </p:ext>
            </p:extLst>
          </p:nvPr>
        </p:nvGraphicFramePr>
        <p:xfrm>
          <a:off x="1559496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04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168ED6-4E5C-4059-B738-B7EA3D54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27" y="600761"/>
            <a:ext cx="9325746" cy="5656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03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C38171-96C9-4D93-AB7F-AADC76A1D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955" y="257524"/>
            <a:ext cx="4702309" cy="6342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4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nify HTML, CSS and JavaScript Code">
            <a:extLst>
              <a:ext uri="{FF2B5EF4-FFF2-40B4-BE49-F238E27FC236}">
                <a16:creationId xmlns:a16="http://schemas.microsoft.com/office/drawing/2014/main" id="{112C347B-D921-41E6-86A7-97E346EA7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316765"/>
            <a:ext cx="6336704" cy="4224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8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DAE155-8D12-4957-9C0E-BF435C4F3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29" y="919141"/>
            <a:ext cx="9357142" cy="501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C8C92A-86A5-46A6-9D21-A830CE8DC871}"/>
              </a:ext>
            </a:extLst>
          </p:cNvPr>
          <p:cNvSpPr txBox="1"/>
          <p:nvPr/>
        </p:nvSpPr>
        <p:spPr>
          <a:xfrm>
            <a:off x="6960096" y="3198166"/>
            <a:ext cx="3024336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压缩前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1714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332315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A0476A-E744-4076-BA37-AB2FD2DAA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004" y="908720"/>
            <a:ext cx="9450524" cy="5069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2A24203-2505-4C25-B57C-45D9BF625674}"/>
              </a:ext>
            </a:extLst>
          </p:cNvPr>
          <p:cNvSpPr txBox="1"/>
          <p:nvPr/>
        </p:nvSpPr>
        <p:spPr>
          <a:xfrm>
            <a:off x="4611098" y="4581128"/>
            <a:ext cx="3024336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压缩后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733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3016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相关图片">
            <a:extLst>
              <a:ext uri="{FF2B5EF4-FFF2-40B4-BE49-F238E27FC236}">
                <a16:creationId xmlns:a16="http://schemas.microsoft.com/office/drawing/2014/main" id="{F9CC0508-F610-447B-84DE-EDFACD44C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38175"/>
            <a:ext cx="11163300" cy="558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5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image optimization”的图片搜索结果">
            <a:extLst>
              <a:ext uri="{FF2B5EF4-FFF2-40B4-BE49-F238E27FC236}">
                <a16:creationId xmlns:a16="http://schemas.microsoft.com/office/drawing/2014/main" id="{BC668E0B-7BBC-4F8A-8C99-F888B4201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638175"/>
            <a:ext cx="9925050" cy="558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8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46980</TotalTime>
  <Words>68</Words>
  <Application>Microsoft Office PowerPoint</Application>
  <PresentationFormat>宽屏</PresentationFormat>
  <Paragraphs>24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王顶</cp:lastModifiedBy>
  <cp:revision>701</cp:revision>
  <dcterms:created xsi:type="dcterms:W3CDTF">2016-08-24T11:19:54Z</dcterms:created>
  <dcterms:modified xsi:type="dcterms:W3CDTF">2019-03-10T05:29:51Z</dcterms:modified>
</cp:coreProperties>
</file>