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70" r:id="rId2"/>
    <p:sldId id="462" r:id="rId3"/>
    <p:sldId id="722" r:id="rId4"/>
    <p:sldId id="720" r:id="rId5"/>
    <p:sldId id="729" r:id="rId6"/>
    <p:sldId id="727" r:id="rId7"/>
    <p:sldId id="728" r:id="rId8"/>
    <p:sldId id="721" r:id="rId9"/>
    <p:sldId id="723" r:id="rId10"/>
    <p:sldId id="724" r:id="rId11"/>
    <p:sldId id="725" r:id="rId12"/>
    <p:sldId id="72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F55"/>
    <a:srgbClr val="FF55FF"/>
    <a:srgbClr val="85E188"/>
    <a:srgbClr val="8AFFB3"/>
    <a:srgbClr val="55FFFE"/>
    <a:srgbClr val="DD55F4"/>
    <a:srgbClr val="F6CE55"/>
    <a:srgbClr val="FF0000"/>
    <a:srgbClr val="EEECE1"/>
    <a:srgbClr val="488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88403" autoAdjust="0"/>
  </p:normalViewPr>
  <p:slideViewPr>
    <p:cSldViewPr>
      <p:cViewPr varScale="1">
        <p:scale>
          <a:sx n="75" d="100"/>
          <a:sy n="75" d="100"/>
        </p:scale>
        <p:origin x="53" y="245"/>
      </p:cViewPr>
      <p:guideLst>
        <p:guide orient="horz" pos="2160"/>
        <p:guide pos="3772"/>
      </p:guideLst>
    </p:cSldViewPr>
  </p:slideViewPr>
  <p:outlineViewPr>
    <p:cViewPr>
      <p:scale>
        <a:sx n="33" d="100"/>
        <a:sy n="33" d="100"/>
      </p:scale>
      <p:origin x="0" y="-314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29364-5276-43F2-87A7-AB070C6B9435}" type="doc">
      <dgm:prSet loTypeId="urn:microsoft.com/office/officeart/2005/8/layout/gear1" loCatId="cycle" qsTypeId="urn:microsoft.com/office/officeart/2005/8/quickstyle/3d3" qsCatId="3D" csTypeId="urn:microsoft.com/office/officeart/2005/8/colors/colorful2" csCatId="colorful" phldr="1"/>
      <dgm:spPr/>
    </dgm:pt>
    <dgm:pt modelId="{74E4989A-8254-47D5-99CC-203EE05D0A07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rPr>
            <a:t>事件</a:t>
          </a:r>
        </a:p>
      </dgm:t>
    </dgm:pt>
    <dgm:pt modelId="{F129354A-6CA2-43C0-83B9-648C416C7055}" type="parTrans" cxnId="{EEF0D48E-33A1-4F62-B484-A342A282AD77}">
      <dgm:prSet/>
      <dgm:spPr/>
      <dgm:t>
        <a:bodyPr/>
        <a:lstStyle/>
        <a:p>
          <a:endParaRPr lang="zh-CN" altLang="en-US"/>
        </a:p>
      </dgm:t>
    </dgm:pt>
    <dgm:pt modelId="{321A10CE-F40B-4343-94B9-342CF2C5DFE6}" type="sibTrans" cxnId="{EEF0D48E-33A1-4F62-B484-A342A282AD7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D9A6CB-7EF9-4515-BDA8-346515F76889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</a:p>
      </dgm:t>
    </dgm:pt>
    <dgm:pt modelId="{773A8D35-3382-4BB2-940F-9451F3B25DF8}" type="parTrans" cxnId="{0759B80C-24C8-4791-940F-2D18E922062D}">
      <dgm:prSet/>
      <dgm:spPr/>
      <dgm:t>
        <a:bodyPr/>
        <a:lstStyle/>
        <a:p>
          <a:endParaRPr lang="zh-CN" altLang="en-US"/>
        </a:p>
      </dgm:t>
    </dgm:pt>
    <dgm:pt modelId="{93D5F4D0-087F-4E2E-BB0C-A641825EC7C1}" type="sibTrans" cxnId="{0759B80C-24C8-4791-940F-2D18E92206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2A6C3C-57AB-4306-A2ED-30F0FF17BE4F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属性</a:t>
          </a:r>
        </a:p>
      </dgm:t>
    </dgm:pt>
    <dgm:pt modelId="{4CF59240-E052-4717-82F3-497002C6C00B}" type="parTrans" cxnId="{7CF8265E-A3F4-49C3-A1E7-2B60A8924309}">
      <dgm:prSet/>
      <dgm:spPr/>
      <dgm:t>
        <a:bodyPr/>
        <a:lstStyle/>
        <a:p>
          <a:endParaRPr lang="zh-CN" altLang="en-US"/>
        </a:p>
      </dgm:t>
    </dgm:pt>
    <dgm:pt modelId="{FED7DD39-2266-4A5B-8EDE-1525102DC7B5}" type="sibTrans" cxnId="{7CF8265E-A3F4-49C3-A1E7-2B60A892430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D8B935-12D3-41BE-A114-5F21FF3EAC51}" type="pres">
      <dgm:prSet presAssocID="{70329364-5276-43F2-87A7-AB070C6B943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3317097-1ACD-4A57-AEE2-981BE6C573F2}" type="pres">
      <dgm:prSet presAssocID="{74E4989A-8254-47D5-99CC-203EE05D0A07}" presName="gear1" presStyleLbl="node1" presStyleIdx="0" presStyleCnt="3">
        <dgm:presLayoutVars>
          <dgm:chMax val="1"/>
          <dgm:bulletEnabled val="1"/>
        </dgm:presLayoutVars>
      </dgm:prSet>
      <dgm:spPr/>
    </dgm:pt>
    <dgm:pt modelId="{5019EF82-F81C-4FF2-B13E-434136BB32C2}" type="pres">
      <dgm:prSet presAssocID="{74E4989A-8254-47D5-99CC-203EE05D0A07}" presName="gear1srcNode" presStyleLbl="node1" presStyleIdx="0" presStyleCnt="3"/>
      <dgm:spPr/>
    </dgm:pt>
    <dgm:pt modelId="{F9182D1C-7D9F-4BCC-AC7D-205CFB294585}" type="pres">
      <dgm:prSet presAssocID="{74E4989A-8254-47D5-99CC-203EE05D0A07}" presName="gear1dstNode" presStyleLbl="node1" presStyleIdx="0" presStyleCnt="3"/>
      <dgm:spPr/>
    </dgm:pt>
    <dgm:pt modelId="{FB1F5D5D-D5D2-4140-A3DF-959CD6EB0764}" type="pres">
      <dgm:prSet presAssocID="{4AD9A6CB-7EF9-4515-BDA8-346515F76889}" presName="gear2" presStyleLbl="node1" presStyleIdx="1" presStyleCnt="3">
        <dgm:presLayoutVars>
          <dgm:chMax val="1"/>
          <dgm:bulletEnabled val="1"/>
        </dgm:presLayoutVars>
      </dgm:prSet>
      <dgm:spPr/>
    </dgm:pt>
    <dgm:pt modelId="{6FC7089A-A27D-4DA8-8B21-59AC805260B9}" type="pres">
      <dgm:prSet presAssocID="{4AD9A6CB-7EF9-4515-BDA8-346515F76889}" presName="gear2srcNode" presStyleLbl="node1" presStyleIdx="1" presStyleCnt="3"/>
      <dgm:spPr/>
    </dgm:pt>
    <dgm:pt modelId="{00E5DF04-37BD-491F-BF7C-611602D3A1D3}" type="pres">
      <dgm:prSet presAssocID="{4AD9A6CB-7EF9-4515-BDA8-346515F76889}" presName="gear2dstNode" presStyleLbl="node1" presStyleIdx="1" presStyleCnt="3"/>
      <dgm:spPr/>
    </dgm:pt>
    <dgm:pt modelId="{78C4EDE2-DB23-4CE1-95B3-AA314AA73EFB}" type="pres">
      <dgm:prSet presAssocID="{102A6C3C-57AB-4306-A2ED-30F0FF17BE4F}" presName="gear3" presStyleLbl="node1" presStyleIdx="2" presStyleCnt="3"/>
      <dgm:spPr/>
    </dgm:pt>
    <dgm:pt modelId="{C9819263-DEE4-4538-B285-8898A2347323}" type="pres">
      <dgm:prSet presAssocID="{102A6C3C-57AB-4306-A2ED-30F0FF17BE4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075C5A2-5DE8-41DC-B418-08B7D825D2CF}" type="pres">
      <dgm:prSet presAssocID="{102A6C3C-57AB-4306-A2ED-30F0FF17BE4F}" presName="gear3srcNode" presStyleLbl="node1" presStyleIdx="2" presStyleCnt="3"/>
      <dgm:spPr/>
    </dgm:pt>
    <dgm:pt modelId="{BB269234-75F8-49E1-9C14-169BB1FBFBB0}" type="pres">
      <dgm:prSet presAssocID="{102A6C3C-57AB-4306-A2ED-30F0FF17BE4F}" presName="gear3dstNode" presStyleLbl="node1" presStyleIdx="2" presStyleCnt="3"/>
      <dgm:spPr/>
    </dgm:pt>
    <dgm:pt modelId="{1029BE3B-A205-4FA8-91E2-34D9AD62A3B0}" type="pres">
      <dgm:prSet presAssocID="{321A10CE-F40B-4343-94B9-342CF2C5DFE6}" presName="connector1" presStyleLbl="sibTrans2D1" presStyleIdx="0" presStyleCnt="3"/>
      <dgm:spPr/>
    </dgm:pt>
    <dgm:pt modelId="{8C513200-4819-4CC1-A16E-DB460F6B9C93}" type="pres">
      <dgm:prSet presAssocID="{93D5F4D0-087F-4E2E-BB0C-A641825EC7C1}" presName="connector2" presStyleLbl="sibTrans2D1" presStyleIdx="1" presStyleCnt="3"/>
      <dgm:spPr/>
    </dgm:pt>
    <dgm:pt modelId="{7A649010-63CB-4CA1-BE6F-D9AA0EDDDC9C}" type="pres">
      <dgm:prSet presAssocID="{FED7DD39-2266-4A5B-8EDE-1525102DC7B5}" presName="connector3" presStyleLbl="sibTrans2D1" presStyleIdx="2" presStyleCnt="3"/>
      <dgm:spPr/>
    </dgm:pt>
  </dgm:ptLst>
  <dgm:cxnLst>
    <dgm:cxn modelId="{0759B80C-24C8-4791-940F-2D18E922062D}" srcId="{70329364-5276-43F2-87A7-AB070C6B9435}" destId="{4AD9A6CB-7EF9-4515-BDA8-346515F76889}" srcOrd="1" destOrd="0" parTransId="{773A8D35-3382-4BB2-940F-9451F3B25DF8}" sibTransId="{93D5F4D0-087F-4E2E-BB0C-A641825EC7C1}"/>
    <dgm:cxn modelId="{4CFB051A-C4C9-4730-AB12-5561012CEEA6}" type="presOf" srcId="{102A6C3C-57AB-4306-A2ED-30F0FF17BE4F}" destId="{BB269234-75F8-49E1-9C14-169BB1FBFBB0}" srcOrd="3" destOrd="0" presId="urn:microsoft.com/office/officeart/2005/8/layout/gear1"/>
    <dgm:cxn modelId="{2ACBA01F-5861-4CFF-9C29-8C56AF5D291D}" type="presOf" srcId="{74E4989A-8254-47D5-99CC-203EE05D0A07}" destId="{F9182D1C-7D9F-4BCC-AC7D-205CFB294585}" srcOrd="2" destOrd="0" presId="urn:microsoft.com/office/officeart/2005/8/layout/gear1"/>
    <dgm:cxn modelId="{60E91D2A-A8F7-4748-8C75-3B504E1E62F0}" type="presOf" srcId="{74E4989A-8254-47D5-99CC-203EE05D0A07}" destId="{5019EF82-F81C-4FF2-B13E-434136BB32C2}" srcOrd="1" destOrd="0" presId="urn:microsoft.com/office/officeart/2005/8/layout/gear1"/>
    <dgm:cxn modelId="{EC02CB3C-AD28-4526-AF25-18D06A911A97}" type="presOf" srcId="{321A10CE-F40B-4343-94B9-342CF2C5DFE6}" destId="{1029BE3B-A205-4FA8-91E2-34D9AD62A3B0}" srcOrd="0" destOrd="0" presId="urn:microsoft.com/office/officeart/2005/8/layout/gear1"/>
    <dgm:cxn modelId="{7CF8265E-A3F4-49C3-A1E7-2B60A8924309}" srcId="{70329364-5276-43F2-87A7-AB070C6B9435}" destId="{102A6C3C-57AB-4306-A2ED-30F0FF17BE4F}" srcOrd="2" destOrd="0" parTransId="{4CF59240-E052-4717-82F3-497002C6C00B}" sibTransId="{FED7DD39-2266-4A5B-8EDE-1525102DC7B5}"/>
    <dgm:cxn modelId="{F6B2B569-1824-4BF3-9A12-CDC15AA8203C}" type="presOf" srcId="{70329364-5276-43F2-87A7-AB070C6B9435}" destId="{B0D8B935-12D3-41BE-A114-5F21FF3EAC51}" srcOrd="0" destOrd="0" presId="urn:microsoft.com/office/officeart/2005/8/layout/gear1"/>
    <dgm:cxn modelId="{B0813D51-C6EB-4E04-A41D-83ACC738CC59}" type="presOf" srcId="{FED7DD39-2266-4A5B-8EDE-1525102DC7B5}" destId="{7A649010-63CB-4CA1-BE6F-D9AA0EDDDC9C}" srcOrd="0" destOrd="0" presId="urn:microsoft.com/office/officeart/2005/8/layout/gear1"/>
    <dgm:cxn modelId="{C0DB2587-C552-4380-B6A8-5BE7B6FECEDA}" type="presOf" srcId="{102A6C3C-57AB-4306-A2ED-30F0FF17BE4F}" destId="{C9819263-DEE4-4538-B285-8898A2347323}" srcOrd="1" destOrd="0" presId="urn:microsoft.com/office/officeart/2005/8/layout/gear1"/>
    <dgm:cxn modelId="{D62C9F8E-41A2-4006-99F3-FBA681761FB5}" type="presOf" srcId="{4AD9A6CB-7EF9-4515-BDA8-346515F76889}" destId="{FB1F5D5D-D5D2-4140-A3DF-959CD6EB0764}" srcOrd="0" destOrd="0" presId="urn:microsoft.com/office/officeart/2005/8/layout/gear1"/>
    <dgm:cxn modelId="{EEF0D48E-33A1-4F62-B484-A342A282AD77}" srcId="{70329364-5276-43F2-87A7-AB070C6B9435}" destId="{74E4989A-8254-47D5-99CC-203EE05D0A07}" srcOrd="0" destOrd="0" parTransId="{F129354A-6CA2-43C0-83B9-648C416C7055}" sibTransId="{321A10CE-F40B-4343-94B9-342CF2C5DFE6}"/>
    <dgm:cxn modelId="{68FD8598-38EB-4908-89BE-62374FC84965}" type="presOf" srcId="{4AD9A6CB-7EF9-4515-BDA8-346515F76889}" destId="{6FC7089A-A27D-4DA8-8B21-59AC805260B9}" srcOrd="1" destOrd="0" presId="urn:microsoft.com/office/officeart/2005/8/layout/gear1"/>
    <dgm:cxn modelId="{7591E1A2-5CA3-4080-AF57-0F4CF7A472F4}" type="presOf" srcId="{102A6C3C-57AB-4306-A2ED-30F0FF17BE4F}" destId="{78C4EDE2-DB23-4CE1-95B3-AA314AA73EFB}" srcOrd="0" destOrd="0" presId="urn:microsoft.com/office/officeart/2005/8/layout/gear1"/>
    <dgm:cxn modelId="{1E273FB0-DC78-41B1-851C-8C800CB4CC5B}" type="presOf" srcId="{102A6C3C-57AB-4306-A2ED-30F0FF17BE4F}" destId="{3075C5A2-5DE8-41DC-B418-08B7D825D2CF}" srcOrd="2" destOrd="0" presId="urn:microsoft.com/office/officeart/2005/8/layout/gear1"/>
    <dgm:cxn modelId="{385828B1-0546-4A04-B1E7-67EB2286C53A}" type="presOf" srcId="{93D5F4D0-087F-4E2E-BB0C-A641825EC7C1}" destId="{8C513200-4819-4CC1-A16E-DB460F6B9C93}" srcOrd="0" destOrd="0" presId="urn:microsoft.com/office/officeart/2005/8/layout/gear1"/>
    <dgm:cxn modelId="{ED1F6BB1-5630-40A8-A971-3088CA388BA3}" type="presOf" srcId="{4AD9A6CB-7EF9-4515-BDA8-346515F76889}" destId="{00E5DF04-37BD-491F-BF7C-611602D3A1D3}" srcOrd="2" destOrd="0" presId="urn:microsoft.com/office/officeart/2005/8/layout/gear1"/>
    <dgm:cxn modelId="{2A7A7AE8-DBF8-4A99-9A86-ADF59401C72C}" type="presOf" srcId="{74E4989A-8254-47D5-99CC-203EE05D0A07}" destId="{53317097-1ACD-4A57-AEE2-981BE6C573F2}" srcOrd="0" destOrd="0" presId="urn:microsoft.com/office/officeart/2005/8/layout/gear1"/>
    <dgm:cxn modelId="{EE2A27F3-036B-40B3-B2FB-1B48E11E2594}" type="presParOf" srcId="{B0D8B935-12D3-41BE-A114-5F21FF3EAC51}" destId="{53317097-1ACD-4A57-AEE2-981BE6C573F2}" srcOrd="0" destOrd="0" presId="urn:microsoft.com/office/officeart/2005/8/layout/gear1"/>
    <dgm:cxn modelId="{1676D30A-57E9-45B6-8256-EC55BC4AF531}" type="presParOf" srcId="{B0D8B935-12D3-41BE-A114-5F21FF3EAC51}" destId="{5019EF82-F81C-4FF2-B13E-434136BB32C2}" srcOrd="1" destOrd="0" presId="urn:microsoft.com/office/officeart/2005/8/layout/gear1"/>
    <dgm:cxn modelId="{6EBE7252-D731-4EF8-AAE4-C1DD9A94A036}" type="presParOf" srcId="{B0D8B935-12D3-41BE-A114-5F21FF3EAC51}" destId="{F9182D1C-7D9F-4BCC-AC7D-205CFB294585}" srcOrd="2" destOrd="0" presId="urn:microsoft.com/office/officeart/2005/8/layout/gear1"/>
    <dgm:cxn modelId="{3D9B7D79-5029-41FA-8BB0-C687F5B214B5}" type="presParOf" srcId="{B0D8B935-12D3-41BE-A114-5F21FF3EAC51}" destId="{FB1F5D5D-D5D2-4140-A3DF-959CD6EB0764}" srcOrd="3" destOrd="0" presId="urn:microsoft.com/office/officeart/2005/8/layout/gear1"/>
    <dgm:cxn modelId="{5EBE3853-A941-4264-8FC6-169532C2B5D2}" type="presParOf" srcId="{B0D8B935-12D3-41BE-A114-5F21FF3EAC51}" destId="{6FC7089A-A27D-4DA8-8B21-59AC805260B9}" srcOrd="4" destOrd="0" presId="urn:microsoft.com/office/officeart/2005/8/layout/gear1"/>
    <dgm:cxn modelId="{DF49102C-EB32-4B27-95BE-E03F2A632749}" type="presParOf" srcId="{B0D8B935-12D3-41BE-A114-5F21FF3EAC51}" destId="{00E5DF04-37BD-491F-BF7C-611602D3A1D3}" srcOrd="5" destOrd="0" presId="urn:microsoft.com/office/officeart/2005/8/layout/gear1"/>
    <dgm:cxn modelId="{A1E36E18-5B85-42AC-85BD-B621BD1AC171}" type="presParOf" srcId="{B0D8B935-12D3-41BE-A114-5F21FF3EAC51}" destId="{78C4EDE2-DB23-4CE1-95B3-AA314AA73EFB}" srcOrd="6" destOrd="0" presId="urn:microsoft.com/office/officeart/2005/8/layout/gear1"/>
    <dgm:cxn modelId="{0DF4666A-7ADD-45E9-9DE6-F7434FF5BAF4}" type="presParOf" srcId="{B0D8B935-12D3-41BE-A114-5F21FF3EAC51}" destId="{C9819263-DEE4-4538-B285-8898A2347323}" srcOrd="7" destOrd="0" presId="urn:microsoft.com/office/officeart/2005/8/layout/gear1"/>
    <dgm:cxn modelId="{634CCFD6-EFDC-49C3-91FD-3E631559A041}" type="presParOf" srcId="{B0D8B935-12D3-41BE-A114-5F21FF3EAC51}" destId="{3075C5A2-5DE8-41DC-B418-08B7D825D2CF}" srcOrd="8" destOrd="0" presId="urn:microsoft.com/office/officeart/2005/8/layout/gear1"/>
    <dgm:cxn modelId="{25893619-7120-4B17-83D8-9838512DBBDC}" type="presParOf" srcId="{B0D8B935-12D3-41BE-A114-5F21FF3EAC51}" destId="{BB269234-75F8-49E1-9C14-169BB1FBFBB0}" srcOrd="9" destOrd="0" presId="urn:microsoft.com/office/officeart/2005/8/layout/gear1"/>
    <dgm:cxn modelId="{FEDB3F26-D33B-4248-85D9-A681E96F509C}" type="presParOf" srcId="{B0D8B935-12D3-41BE-A114-5F21FF3EAC51}" destId="{1029BE3B-A205-4FA8-91E2-34D9AD62A3B0}" srcOrd="10" destOrd="0" presId="urn:microsoft.com/office/officeart/2005/8/layout/gear1"/>
    <dgm:cxn modelId="{C3634102-532C-4786-8189-69BAE2A2631F}" type="presParOf" srcId="{B0D8B935-12D3-41BE-A114-5F21FF3EAC51}" destId="{8C513200-4819-4CC1-A16E-DB460F6B9C93}" srcOrd="11" destOrd="0" presId="urn:microsoft.com/office/officeart/2005/8/layout/gear1"/>
    <dgm:cxn modelId="{5ADEB426-8554-4FB2-B951-F4DD1DE720D3}" type="presParOf" srcId="{B0D8B935-12D3-41BE-A114-5F21FF3EAC51}" destId="{7A649010-63CB-4CA1-BE6F-D9AA0EDDDC9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17097-1ACD-4A57-AEE2-981BE6C573F2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4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事件</a:t>
          </a:r>
        </a:p>
      </dsp:txBody>
      <dsp:txXfrm>
        <a:off x="4392232" y="3136513"/>
        <a:ext cx="1781934" cy="1531918"/>
      </dsp:txXfrm>
    </dsp:sp>
    <dsp:sp modelId="{FB1F5D5D-D5D2-4140-A3DF-959CD6EB0764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</a:p>
      </dsp:txBody>
      <dsp:txXfrm>
        <a:off x="2604759" y="2282937"/>
        <a:ext cx="1076134" cy="1069538"/>
      </dsp:txXfrm>
    </dsp:sp>
    <dsp:sp modelId="{78C4EDE2-DB23-4CE1-95B3-AA314AA73EFB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属性</a:t>
          </a:r>
        </a:p>
      </dsp:txBody>
      <dsp:txXfrm rot="-20700000">
        <a:off x="3738879" y="704426"/>
        <a:ext cx="1192106" cy="1192106"/>
      </dsp:txXfrm>
    </dsp:sp>
    <dsp:sp modelId="{1029BE3B-A205-4FA8-91E2-34D9AD62A3B0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13200-4819-4CC1-A16E-DB460F6B9C93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49010-63CB-4CA1-BE6F-D9AA0EDDDC9C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49B4-D9C2-456E-8C06-A1E83D0C7B6A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2600E-CFFA-4159-A71B-00DBE6C3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H5 </a:t>
            </a:r>
            <a:r>
              <a:rPr lang="zh-CN" altLang="en-US" dirty="0"/>
              <a:t>内置控件，分类一，按照控件的外观或信息类型分类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84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range </a:t>
            </a:r>
            <a:r>
              <a:rPr lang="zh-CN" altLang="en-US" dirty="0"/>
              <a:t>控件，常用属性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range </a:t>
            </a:r>
            <a:r>
              <a:rPr lang="zh-CN" altLang="en-US" dirty="0"/>
              <a:t>控件，使用场合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2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按照控件信息的输入、输出和操作，等功能分类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注意，输入类的控件一般同时可以用来输出，例如：矩形计算器中，面积和周长数据的输出用的是文本框。</a:t>
            </a:r>
            <a:endParaRPr lang="en-US" altLang="zh-CN" dirty="0"/>
          </a:p>
          <a:p>
            <a:r>
              <a:rPr lang="zh-CN" altLang="en-US" dirty="0"/>
              <a:t>但是输入类的控件一般会以输入信息为主要用途，用于输出，需要特别考虑一下，是否合适，当然，还需要设置控件 </a:t>
            </a:r>
            <a:r>
              <a:rPr lang="en-US" altLang="zh-CN" dirty="0"/>
              <a:t>disable</a:t>
            </a:r>
            <a:r>
              <a:rPr lang="zh-CN" altLang="en-US" dirty="0"/>
              <a:t>，屏蔽输入功能。</a:t>
            </a:r>
            <a:endParaRPr lang="en-US" altLang="zh-CN" dirty="0"/>
          </a:p>
          <a:p>
            <a:r>
              <a:rPr lang="zh-CN" altLang="en-US" dirty="0"/>
              <a:t>输出类的控件只能输出，没有任何歧义。</a:t>
            </a:r>
            <a:endParaRPr lang="en-US" altLang="zh-CN" dirty="0"/>
          </a:p>
          <a:p>
            <a:r>
              <a:rPr lang="zh-CN" altLang="en-US" dirty="0"/>
              <a:t>容器类的控件 </a:t>
            </a:r>
            <a:r>
              <a:rPr lang="en-US" altLang="zh-CN" dirty="0"/>
              <a:t>page </a:t>
            </a:r>
            <a:r>
              <a:rPr lang="zh-CN" altLang="en-US" dirty="0"/>
              <a:t>相当于 </a:t>
            </a:r>
            <a:r>
              <a:rPr lang="en-US" altLang="zh-CN" dirty="0"/>
              <a:t>HTML </a:t>
            </a:r>
            <a:r>
              <a:rPr lang="zh-CN" altLang="en-US" dirty="0"/>
              <a:t>标签中的 </a:t>
            </a:r>
            <a:r>
              <a:rPr lang="en-US" altLang="zh-CN" dirty="0"/>
              <a:t>body</a:t>
            </a:r>
            <a:r>
              <a:rPr lang="zh-CN" altLang="en-US" dirty="0"/>
              <a:t>，代表整个页面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23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属性、方法、事件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DOM </a:t>
            </a:r>
            <a:r>
              <a:rPr lang="zh-CN" altLang="en-US" dirty="0"/>
              <a:t>对象或者控件的属性和事件是 </a:t>
            </a:r>
            <a:r>
              <a:rPr lang="en-US" altLang="zh-CN" dirty="0"/>
              <a:t>UI </a:t>
            </a:r>
            <a:r>
              <a:rPr lang="zh-CN" altLang="en-US" dirty="0"/>
              <a:t>编程的重点，属性，比如按钮控件，按钮上的文字是属性，按钮的样式是属性，按钮的状态是属性。属性决定这控件的外观和样式。事件控制交互，对于按钮控件，我们一般需要编写 </a:t>
            </a:r>
            <a:r>
              <a:rPr lang="en-US" altLang="zh-CN" dirty="0"/>
              <a:t>Click </a:t>
            </a:r>
            <a:r>
              <a:rPr lang="zh-CN" altLang="en-US" dirty="0"/>
              <a:t>事件的响应代码。而控件的方法用的比较少。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GUI </a:t>
            </a:r>
            <a:r>
              <a:rPr lang="zh-CN" altLang="en-US" dirty="0"/>
              <a:t>界面编程的主要套路就是编写事件响应代码</a:t>
            </a:r>
            <a:endParaRPr lang="en-US" altLang="zh-CN" dirty="0"/>
          </a:p>
          <a:p>
            <a:r>
              <a:rPr lang="zh-CN" altLang="en-US" dirty="0"/>
              <a:t>事件响应代码就是对用户在界面上的交互或者操作进行处理和响应。在事件处理代码中做什么呢？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可以控制控件或者界面元素的属性，包括：文字内容、控件或界面元素的位置、颜色、外观，等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可以将用户输入的数据发送到服务器端，进行后台计算和处理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可以直接在浏览器里对用户的数据进行计算和处理，等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2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 </a:t>
            </a:r>
            <a:r>
              <a:rPr lang="en-US" altLang="zh-CN" dirty="0"/>
              <a:t>web 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85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jQuery </a:t>
            </a:r>
            <a:r>
              <a:rPr lang="zh-CN" altLang="en-US" dirty="0"/>
              <a:t>代码风格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矩形计算器的 </a:t>
            </a:r>
            <a:r>
              <a:rPr lang="en-US" altLang="zh-CN" dirty="0"/>
              <a:t>JavaScript </a:t>
            </a:r>
            <a:r>
              <a:rPr lang="zh-CN" altLang="en-US" dirty="0"/>
              <a:t>代码，代码中注册了两个事件处理函数，一个是 </a:t>
            </a:r>
            <a:r>
              <a:rPr lang="en-US" altLang="zh-CN" dirty="0" err="1"/>
              <a:t>window.onload</a:t>
            </a:r>
            <a:r>
              <a:rPr lang="zh-CN" altLang="en-US" dirty="0"/>
              <a:t> 事件，一个是 </a:t>
            </a:r>
            <a:r>
              <a:rPr lang="en-US" altLang="zh-CN" dirty="0" err="1"/>
              <a:t>button.onclick</a:t>
            </a:r>
            <a:r>
              <a:rPr lang="en-US" altLang="zh-CN" dirty="0"/>
              <a:t> </a:t>
            </a:r>
            <a:r>
              <a:rPr lang="zh-CN" altLang="en-US" dirty="0"/>
              <a:t>事件。</a:t>
            </a:r>
            <a:endParaRPr lang="en-US" altLang="zh-CN" dirty="0"/>
          </a:p>
          <a:p>
            <a:r>
              <a:rPr lang="zh-CN" altLang="en-US" dirty="0"/>
              <a:t>其次，在 </a:t>
            </a:r>
            <a:r>
              <a:rPr lang="en-US" altLang="zh-CN" dirty="0"/>
              <a:t>click </a:t>
            </a:r>
            <a:r>
              <a:rPr lang="zh-CN" altLang="en-US" dirty="0"/>
              <a:t>事件中，对文本框对象中文本属性的读取操作和写入操作对很明显。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3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浏览器 </a:t>
            </a:r>
            <a:r>
              <a:rPr lang="en-US" altLang="zh-CN" dirty="0"/>
              <a:t>API </a:t>
            </a:r>
            <a:r>
              <a:rPr lang="zh-CN" altLang="en-US" dirty="0"/>
              <a:t>的代码风格，可以看到：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jQuery </a:t>
            </a:r>
            <a:r>
              <a:rPr lang="zh-CN" altLang="en-US" dirty="0"/>
              <a:t>代码更简洁；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不同的代码风格，编程思路是一样的，都是事件处理和控件属性的读取和写入，无他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5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 </a:t>
            </a:r>
            <a:r>
              <a:rPr lang="zh-CN" altLang="en-US" dirty="0"/>
              <a:t>和 </a:t>
            </a:r>
            <a:r>
              <a:rPr lang="en-US" altLang="zh-CN" dirty="0"/>
              <a:t>JavaScript </a:t>
            </a:r>
            <a:r>
              <a:rPr lang="zh-CN" altLang="en-US" dirty="0"/>
              <a:t>代码分离的意义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写到一起可以，都写到 </a:t>
            </a:r>
            <a:r>
              <a:rPr lang="en-US" altLang="zh-CN" dirty="0"/>
              <a:t>HTML </a:t>
            </a:r>
            <a:r>
              <a:rPr lang="zh-CN" altLang="en-US" dirty="0"/>
              <a:t>文件里，上一级的学生，有这样干的。</a:t>
            </a:r>
            <a:endParaRPr lang="en-US" altLang="zh-CN" dirty="0"/>
          </a:p>
          <a:p>
            <a:r>
              <a:rPr lang="zh-CN" altLang="en-US" dirty="0"/>
              <a:t>有啥问题呢？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不能代码自动补全，不知道补啥代码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不能代码静态检查，不知道查啥语法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不能单元测试，没有模块化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分开写，就是职责单一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2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range </a:t>
            </a:r>
            <a:r>
              <a:rPr lang="zh-CN" altLang="en-US" dirty="0"/>
              <a:t>控件，概述和样式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07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range </a:t>
            </a:r>
            <a:r>
              <a:rPr lang="zh-CN" altLang="en-US" dirty="0"/>
              <a:t>控件，属性、方法和事件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6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 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内置控件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86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59887A-2C14-4D75-9F25-9550CB08D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595312"/>
            <a:ext cx="10945216" cy="566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4301CC-A4A1-43CB-BB35-CBBFE0B9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243" y="1379042"/>
            <a:ext cx="9853514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174C69-9896-4215-9BC1-200E01CB6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41" y="0"/>
            <a:ext cx="94925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9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1B80E3-089E-462A-B6EB-07357BEA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2" y="0"/>
            <a:ext cx="1165463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76FB89-ED03-4378-A5F5-FCC47B33C5B8}"/>
              </a:ext>
            </a:extLst>
          </p:cNvPr>
          <p:cNvCxnSpPr/>
          <p:nvPr/>
        </p:nvCxnSpPr>
        <p:spPr>
          <a:xfrm>
            <a:off x="4439816" y="1844824"/>
            <a:ext cx="64087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E04390E-EAA1-4BEA-AA70-5724C8099F0F}"/>
              </a:ext>
            </a:extLst>
          </p:cNvPr>
          <p:cNvCxnSpPr>
            <a:cxnSpLocks/>
          </p:cNvCxnSpPr>
          <p:nvPr/>
        </p:nvCxnSpPr>
        <p:spPr>
          <a:xfrm>
            <a:off x="1055440" y="2205752"/>
            <a:ext cx="43924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F84EA51-1F33-49EF-A1DD-41ED0E06139C}"/>
              </a:ext>
            </a:extLst>
          </p:cNvPr>
          <p:cNvCxnSpPr>
            <a:cxnSpLocks/>
          </p:cNvCxnSpPr>
          <p:nvPr/>
        </p:nvCxnSpPr>
        <p:spPr>
          <a:xfrm>
            <a:off x="1127448" y="5805264"/>
            <a:ext cx="9937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4FF166D-6075-4115-853D-D56607725EAB}"/>
              </a:ext>
            </a:extLst>
          </p:cNvPr>
          <p:cNvCxnSpPr>
            <a:cxnSpLocks/>
          </p:cNvCxnSpPr>
          <p:nvPr/>
        </p:nvCxnSpPr>
        <p:spPr>
          <a:xfrm>
            <a:off x="1127448" y="6206832"/>
            <a:ext cx="22322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7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73EE7E-7CBF-464D-BD3F-9521B1148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9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374C99-9797-48F2-9EF8-84042DE8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26AE538-21A7-41A3-A8F5-84ECADA77B34}"/>
              </a:ext>
            </a:extLst>
          </p:cNvPr>
          <p:cNvSpPr/>
          <p:nvPr/>
        </p:nvSpPr>
        <p:spPr>
          <a:xfrm>
            <a:off x="767408" y="1844824"/>
            <a:ext cx="4752528" cy="4248472"/>
          </a:xfrm>
          <a:prstGeom prst="roundRect">
            <a:avLst>
              <a:gd name="adj" fmla="val 26162"/>
            </a:avLst>
          </a:prstGeom>
          <a:noFill/>
          <a:ln>
            <a:solidFill>
              <a:srgbClr val="FF5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1E4E316-13A3-4C20-A16E-0752225D3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065809"/>
              </p:ext>
            </p:extLst>
          </p:nvPr>
        </p:nvGraphicFramePr>
        <p:xfrm>
          <a:off x="1559496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25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703C0B-8DA1-4F23-A4F5-BA4AA5B2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981075"/>
            <a:ext cx="7943850" cy="489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821890A-76AC-4511-8591-CFD0B7915E3A}"/>
              </a:ext>
            </a:extLst>
          </p:cNvPr>
          <p:cNvSpPr/>
          <p:nvPr/>
        </p:nvSpPr>
        <p:spPr>
          <a:xfrm>
            <a:off x="6404506" y="2492896"/>
            <a:ext cx="5452134" cy="461665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"width"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06AA72-5B61-480B-83FB-B0E194323026}"/>
              </a:ext>
            </a:extLst>
          </p:cNvPr>
          <p:cNvSpPr/>
          <p:nvPr/>
        </p:nvSpPr>
        <p:spPr>
          <a:xfrm>
            <a:off x="6404506" y="2997567"/>
            <a:ext cx="5452134" cy="461665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"height"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9C0675-C3E7-4B41-833A-E63CA5D0A68C}"/>
              </a:ext>
            </a:extLst>
          </p:cNvPr>
          <p:cNvSpPr/>
          <p:nvPr/>
        </p:nvSpPr>
        <p:spPr>
          <a:xfrm>
            <a:off x="5554915" y="3502238"/>
            <a:ext cx="6301725" cy="461665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"calculate"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“button"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3FACFC-AB81-410B-81E2-D2B8DBAF55DE}"/>
              </a:ext>
            </a:extLst>
          </p:cNvPr>
          <p:cNvSpPr/>
          <p:nvPr/>
        </p:nvSpPr>
        <p:spPr>
          <a:xfrm>
            <a:off x="5894752" y="4077072"/>
            <a:ext cx="5961888" cy="461665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"perimeter"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65DD2A-01BB-4792-889A-D1943666C575}"/>
              </a:ext>
            </a:extLst>
          </p:cNvPr>
          <p:cNvSpPr/>
          <p:nvPr/>
        </p:nvSpPr>
        <p:spPr>
          <a:xfrm>
            <a:off x="6744343" y="4624749"/>
            <a:ext cx="5112297" cy="461665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"area"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2736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975BAE1-8077-42D7-89DD-5391B0625292}"/>
              </a:ext>
            </a:extLst>
          </p:cNvPr>
          <p:cNvSpPr/>
          <p:nvPr/>
        </p:nvSpPr>
        <p:spPr>
          <a:xfrm>
            <a:off x="1723384" y="73069"/>
            <a:ext cx="6131807" cy="6740307"/>
          </a:xfrm>
          <a:prstGeom prst="rect">
            <a:avLst/>
          </a:prstGeom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$(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$width = $('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#width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'),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$height = $('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#height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'),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btnCal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= $('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#calculate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'),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$perimeter = $('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#perimeter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'),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$area = $('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#area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');</a:t>
            </a:r>
          </a:p>
          <a:p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$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btnCal.click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w =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width.val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()),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h =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height.val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p = 2 * (w + h),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a = w * h;</a:t>
            </a:r>
          </a:p>
          <a:p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$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perimeter.val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(p);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$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area.val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760A2-F71A-41B7-9F66-339DBD5AE5C6}"/>
              </a:ext>
            </a:extLst>
          </p:cNvPr>
          <p:cNvSpPr/>
          <p:nvPr/>
        </p:nvSpPr>
        <p:spPr>
          <a:xfrm>
            <a:off x="839416" y="79166"/>
            <a:ext cx="720080" cy="6740307"/>
          </a:xfrm>
          <a:prstGeom prst="rect">
            <a:avLst/>
          </a:prstGeom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67486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975BAE1-8077-42D7-89DD-5391B0625292}"/>
              </a:ext>
            </a:extLst>
          </p:cNvPr>
          <p:cNvSpPr/>
          <p:nvPr/>
        </p:nvSpPr>
        <p:spPr>
          <a:xfrm>
            <a:off x="1723384" y="73069"/>
            <a:ext cx="10039928" cy="6740307"/>
          </a:xfrm>
          <a:prstGeom prst="rect">
            <a:avLst/>
          </a:prstGeom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.onload = 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txtWidth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E3FF55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.getElementById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width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'),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txtHeight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E3FF55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.getElementById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'),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btnCal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E3FF55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.getElementById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calculate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'),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txtPerimeter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E3FF55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.getElementById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perimeter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'),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txtArea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E3FF55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.getElementById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');</a:t>
            </a:r>
          </a:p>
          <a:p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btnCal.onclick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w =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txtWidth.value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h = </a:t>
            </a:r>
            <a:r>
              <a:rPr lang="en-US" altLang="zh-CN" sz="2400" dirty="0">
                <a:solidFill>
                  <a:srgbClr val="8AFFB3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txtHeight.value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p = 2 * (w + h),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a = w * h;</a:t>
            </a:r>
          </a:p>
          <a:p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txtPerimeter.value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= p;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txtArea.value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= a;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760A2-F71A-41B7-9F66-339DBD5AE5C6}"/>
              </a:ext>
            </a:extLst>
          </p:cNvPr>
          <p:cNvSpPr/>
          <p:nvPr/>
        </p:nvSpPr>
        <p:spPr>
          <a:xfrm>
            <a:off x="839416" y="79166"/>
            <a:ext cx="720080" cy="6740307"/>
          </a:xfrm>
          <a:prstGeom prst="rect">
            <a:avLst/>
          </a:prstGeom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82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EDEED3-0B4F-4180-B6C4-5CED49A6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595312"/>
            <a:ext cx="11233248" cy="566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6" descr="http://fastwebstart.com/wp-content/uploads/2014/10/html-css-javascript.png">
            <a:extLst>
              <a:ext uri="{FF2B5EF4-FFF2-40B4-BE49-F238E27FC236}">
                <a16:creationId xmlns:a16="http://schemas.microsoft.com/office/drawing/2014/main" id="{A6F79C4B-9629-469C-B799-EF00D6454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5" y="1628800"/>
            <a:ext cx="5035097" cy="318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http://ooyes.net/userfiles/media/css_html_javascript.jpg">
            <a:extLst>
              <a:ext uri="{FF2B5EF4-FFF2-40B4-BE49-F238E27FC236}">
                <a16:creationId xmlns:a16="http://schemas.microsoft.com/office/drawing/2014/main" id="{789B1020-3D56-4EEA-AEEA-CB2459F49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11" y="1383152"/>
            <a:ext cx="5035097" cy="413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3BBB9F4-CB95-4D6B-8646-AE5562EAEB93}"/>
              </a:ext>
            </a:extLst>
          </p:cNvPr>
          <p:cNvSpPr/>
          <p:nvPr/>
        </p:nvSpPr>
        <p:spPr>
          <a:xfrm>
            <a:off x="1086601" y="5662826"/>
            <a:ext cx="7661072" cy="461665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85E188"/>
                </a:solidFill>
                <a:latin typeface="Consolas" panose="020B0609020204030204" pitchFamily="49" charset="0"/>
              </a:rPr>
              <a:t>rel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85E188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"rectangle.css"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12C6EA-ABE9-45B3-9327-02B047E9C715}"/>
              </a:ext>
            </a:extLst>
          </p:cNvPr>
          <p:cNvSpPr/>
          <p:nvPr/>
        </p:nvSpPr>
        <p:spPr>
          <a:xfrm>
            <a:off x="1092033" y="5062966"/>
            <a:ext cx="6301725" cy="461665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85E188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55FF"/>
                </a:solidFill>
                <a:latin typeface="Consolas" panose="020B0609020204030204" pitchFamily="49" charset="0"/>
              </a:rPr>
              <a:t>"rectangle.js"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3FF55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55FFFE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117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EBE728-86F9-4A74-A53F-2BB4979AB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52"/>
          <a:stretch/>
        </p:blipFill>
        <p:spPr>
          <a:xfrm>
            <a:off x="857039" y="673888"/>
            <a:ext cx="10325995" cy="1386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7736D5-BEE0-4F2B-B615-583769935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92"/>
          <a:stretch/>
        </p:blipFill>
        <p:spPr>
          <a:xfrm>
            <a:off x="843280" y="4721958"/>
            <a:ext cx="10339754" cy="1659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DEE9EE-028D-4DD1-986F-95D0EDFE42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05"/>
          <a:stretch/>
        </p:blipFill>
        <p:spPr>
          <a:xfrm>
            <a:off x="857039" y="2708920"/>
            <a:ext cx="10325995" cy="151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05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49896</TotalTime>
  <Words>829</Words>
  <Application>Microsoft Office PowerPoint</Application>
  <PresentationFormat>宽屏</PresentationFormat>
  <Paragraphs>131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王顶</cp:lastModifiedBy>
  <cp:revision>795</cp:revision>
  <dcterms:created xsi:type="dcterms:W3CDTF">2016-08-24T11:19:54Z</dcterms:created>
  <dcterms:modified xsi:type="dcterms:W3CDTF">2019-03-25T08:19:30Z</dcterms:modified>
</cp:coreProperties>
</file>