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71" r:id="rId2"/>
    <p:sldId id="464" r:id="rId3"/>
    <p:sldId id="732" r:id="rId4"/>
    <p:sldId id="733" r:id="rId5"/>
    <p:sldId id="734" r:id="rId6"/>
    <p:sldId id="735" r:id="rId7"/>
    <p:sldId id="736" r:id="rId8"/>
    <p:sldId id="737" r:id="rId9"/>
    <p:sldId id="742" r:id="rId10"/>
    <p:sldId id="744" r:id="rId11"/>
    <p:sldId id="74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425"/>
    <a:srgbClr val="4881FD"/>
    <a:srgbClr val="0F50B2"/>
    <a:srgbClr val="0A7448"/>
    <a:srgbClr val="B20F3D"/>
    <a:srgbClr val="E3FF55"/>
    <a:srgbClr val="FF55FF"/>
    <a:srgbClr val="85E188"/>
    <a:srgbClr val="8AFFB3"/>
    <a:srgbClr val="55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741" autoAdjust="0"/>
    <p:restoredTop sz="86415" autoAdjust="0"/>
  </p:normalViewPr>
  <p:slideViewPr>
    <p:cSldViewPr>
      <p:cViewPr varScale="1">
        <p:scale>
          <a:sx n="70" d="100"/>
          <a:sy n="70" d="100"/>
        </p:scale>
        <p:origin x="1152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4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49B4-D9C2-456E-8C06-A1E83D0C7B6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2600E-CFFA-4159-A71B-00DBE6C3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15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数据合法性校验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26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数据合法性校验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30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数据合法性校验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9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数据合法性校验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数据合法性校验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8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数据合法性校验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数据合法性校验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49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数据合法性校验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1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数据合法性校验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00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数据合法性校验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6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0" b="7870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2442697"/>
            <a:ext cx="12191999" cy="1378185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tIns="0" bIns="154800" rtlCol="0" anchor="t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0018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数据合法性校验</a:t>
            </a:r>
            <a:endParaRPr lang="en-US" altLang="zh-CN" sz="6000" b="1" dirty="0">
              <a:solidFill>
                <a:srgbClr val="0018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9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0C234F-6CE1-404C-BCCE-D3B580A03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900"/>
          <a:stretch/>
        </p:blipFill>
        <p:spPr>
          <a:xfrm>
            <a:off x="1373855" y="1002153"/>
            <a:ext cx="9444289" cy="4853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0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0C234F-6CE1-404C-BCCE-D3B580A03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00"/>
          <a:stretch/>
        </p:blipFill>
        <p:spPr>
          <a:xfrm>
            <a:off x="1295463" y="1160748"/>
            <a:ext cx="9601074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85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2057FE-C802-4D66-98D0-3B25010AF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48" y="845596"/>
            <a:ext cx="8817104" cy="5166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24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40A3C-5FB7-4B3C-9DB7-53DD47488670}"/>
              </a:ext>
            </a:extLst>
          </p:cNvPr>
          <p:cNvSpPr txBox="1"/>
          <p:nvPr/>
        </p:nvSpPr>
        <p:spPr>
          <a:xfrm>
            <a:off x="1100151" y="1452284"/>
            <a:ext cx="153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校验内容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BD23B7-515F-45DF-9438-4C4BCF0E0C9A}"/>
              </a:ext>
            </a:extLst>
          </p:cNvPr>
          <p:cNvGrpSpPr/>
          <p:nvPr/>
        </p:nvGrpSpPr>
        <p:grpSpPr>
          <a:xfrm>
            <a:off x="5040593" y="1452580"/>
            <a:ext cx="4896544" cy="432048"/>
            <a:chOff x="3779912" y="1777380"/>
            <a:chExt cx="4896544" cy="43204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832BE46-1B20-4DAC-845A-1528C5319EF5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77EBD3-942A-45A0-89C5-B63CA5273502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0" name="TextBox 37">
              <a:extLst>
                <a:ext uri="{FF2B5EF4-FFF2-40B4-BE49-F238E27FC236}">
                  <a16:creationId xmlns:a16="http://schemas.microsoft.com/office/drawing/2014/main" id="{E8210808-2CD8-496E-94E9-14AEBB24E9CF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是否为空值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250613-B011-4F5A-80E3-03D123C69DF7}"/>
              </a:ext>
            </a:extLst>
          </p:cNvPr>
          <p:cNvGrpSpPr/>
          <p:nvPr/>
        </p:nvGrpSpPr>
        <p:grpSpPr>
          <a:xfrm>
            <a:off x="5040593" y="2591440"/>
            <a:ext cx="4896544" cy="432048"/>
            <a:chOff x="3779912" y="1777380"/>
            <a:chExt cx="4896544" cy="43204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CCDA06-AD94-40B2-8FC5-935C3B86E3B0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AB01319-A525-43C4-B99F-83DD5C568FB5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4" name="TextBox 37">
              <a:extLst>
                <a:ext uri="{FF2B5EF4-FFF2-40B4-BE49-F238E27FC236}">
                  <a16:creationId xmlns:a16="http://schemas.microsoft.com/office/drawing/2014/main" id="{77F72DD0-3A3E-422D-A2E6-967FB060A55D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数据类型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FC2095-35A0-46E3-97BA-DD2641378CFF}"/>
              </a:ext>
            </a:extLst>
          </p:cNvPr>
          <p:cNvGrpSpPr/>
          <p:nvPr/>
        </p:nvGrpSpPr>
        <p:grpSpPr>
          <a:xfrm>
            <a:off x="5040593" y="3730300"/>
            <a:ext cx="4896544" cy="432048"/>
            <a:chOff x="3779912" y="1777380"/>
            <a:chExt cx="4896544" cy="43204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DC67D51-5523-46FB-8D1B-C7CC11ED018F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D8437A3-CC02-4F2E-A5BE-2C63D2217BBE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8" name="TextBox 37">
              <a:extLst>
                <a:ext uri="{FF2B5EF4-FFF2-40B4-BE49-F238E27FC236}">
                  <a16:creationId xmlns:a16="http://schemas.microsoft.com/office/drawing/2014/main" id="{6986502E-E4DB-4FD8-8862-28247E9ABC72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数据取值范围</a:t>
              </a:r>
            </a:p>
          </p:txBody>
        </p:sp>
      </p:grpSp>
      <p:sp>
        <p:nvSpPr>
          <p:cNvPr id="19" name="任意多边形 29">
            <a:extLst>
              <a:ext uri="{FF2B5EF4-FFF2-40B4-BE49-F238E27FC236}">
                <a16:creationId xmlns:a16="http://schemas.microsoft.com/office/drawing/2014/main" id="{1C1BB6C5-72F0-4098-9CDD-E825AE6AA074}"/>
              </a:ext>
            </a:extLst>
          </p:cNvPr>
          <p:cNvSpPr/>
          <p:nvPr/>
        </p:nvSpPr>
        <p:spPr>
          <a:xfrm>
            <a:off x="1140062" y="1306563"/>
            <a:ext cx="459612" cy="45961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D729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6298675-664D-4096-9C8F-69100B89EBCA}"/>
              </a:ext>
            </a:extLst>
          </p:cNvPr>
          <p:cNvGrpSpPr/>
          <p:nvPr/>
        </p:nvGrpSpPr>
        <p:grpSpPr>
          <a:xfrm>
            <a:off x="1773513" y="1998115"/>
            <a:ext cx="1820291" cy="2678293"/>
            <a:chOff x="642653" y="2567431"/>
            <a:chExt cx="1324713" cy="1948213"/>
          </a:xfrm>
        </p:grpSpPr>
        <p:sp>
          <p:nvSpPr>
            <p:cNvPr id="21" name="泪滴形 20">
              <a:extLst>
                <a:ext uri="{FF2B5EF4-FFF2-40B4-BE49-F238E27FC236}">
                  <a16:creationId xmlns:a16="http://schemas.microsoft.com/office/drawing/2014/main" id="{E00FF950-4062-49C1-87DF-4D93928BE1E3}"/>
                </a:ext>
              </a:extLst>
            </p:cNvPr>
            <p:cNvSpPr/>
            <p:nvPr/>
          </p:nvSpPr>
          <p:spPr>
            <a:xfrm rot="8044893">
              <a:off x="642653" y="2567431"/>
              <a:ext cx="1324713" cy="1324713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id="{D78EE727-8886-4C5F-8C3D-4A15544F50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94652" y="2695867"/>
              <a:ext cx="1016419" cy="1056076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cap="flat" cmpd="sng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</p:pic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82E9E86-A7B4-4CE8-9BCF-577EF15C883A}"/>
                </a:ext>
              </a:extLst>
            </p:cNvPr>
            <p:cNvSpPr/>
            <p:nvPr/>
          </p:nvSpPr>
          <p:spPr>
            <a:xfrm>
              <a:off x="827743" y="4348714"/>
              <a:ext cx="962901" cy="1669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19A6148-F771-4EC0-9E15-A59D892BE585}"/>
              </a:ext>
            </a:extLst>
          </p:cNvPr>
          <p:cNvGrpSpPr/>
          <p:nvPr/>
        </p:nvGrpSpPr>
        <p:grpSpPr>
          <a:xfrm>
            <a:off x="5040593" y="4869160"/>
            <a:ext cx="4896544" cy="432048"/>
            <a:chOff x="3779912" y="1777380"/>
            <a:chExt cx="4896544" cy="43204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6864B8A-7504-464A-A858-BA4E62DEDF5F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0386487-96C7-4AF7-B5FE-256057C61CDA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28" name="TextBox 37">
              <a:extLst>
                <a:ext uri="{FF2B5EF4-FFF2-40B4-BE49-F238E27FC236}">
                  <a16:creationId xmlns:a16="http://schemas.microsoft.com/office/drawing/2014/main" id="{56331EE6-6BEC-4DA6-ACA7-7CC665D10E4F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数据模式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0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40A3C-5FB7-4B3C-9DB7-53DD47488670}"/>
              </a:ext>
            </a:extLst>
          </p:cNvPr>
          <p:cNvSpPr txBox="1"/>
          <p:nvPr/>
        </p:nvSpPr>
        <p:spPr>
          <a:xfrm>
            <a:off x="1100151" y="1452284"/>
            <a:ext cx="153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校验流程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BD23B7-515F-45DF-9438-4C4BCF0E0C9A}"/>
              </a:ext>
            </a:extLst>
          </p:cNvPr>
          <p:cNvGrpSpPr/>
          <p:nvPr/>
        </p:nvGrpSpPr>
        <p:grpSpPr>
          <a:xfrm>
            <a:off x="5040593" y="2087384"/>
            <a:ext cx="4896544" cy="432048"/>
            <a:chOff x="3779912" y="1777380"/>
            <a:chExt cx="4896544" cy="43204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832BE46-1B20-4DAC-845A-1528C5319EF5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77EBD3-942A-45A0-89C5-B63CA5273502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0" name="TextBox 37">
              <a:extLst>
                <a:ext uri="{FF2B5EF4-FFF2-40B4-BE49-F238E27FC236}">
                  <a16:creationId xmlns:a16="http://schemas.microsoft.com/office/drawing/2014/main" id="{E8210808-2CD8-496E-94E9-14AEBB24E9CF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用户输入数据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250613-B011-4F5A-80E3-03D123C69DF7}"/>
              </a:ext>
            </a:extLst>
          </p:cNvPr>
          <p:cNvGrpSpPr/>
          <p:nvPr/>
        </p:nvGrpSpPr>
        <p:grpSpPr>
          <a:xfrm>
            <a:off x="5040593" y="3226244"/>
            <a:ext cx="4896544" cy="432048"/>
            <a:chOff x="3779912" y="1777380"/>
            <a:chExt cx="4896544" cy="43204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CCDA06-AD94-40B2-8FC5-935C3B86E3B0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AB01319-A525-43C4-B99F-83DD5C568FB5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4" name="TextBox 37">
              <a:extLst>
                <a:ext uri="{FF2B5EF4-FFF2-40B4-BE49-F238E27FC236}">
                  <a16:creationId xmlns:a16="http://schemas.microsoft.com/office/drawing/2014/main" id="{77F72DD0-3A3E-422D-A2E6-967FB060A55D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数据合法性校验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FC2095-35A0-46E3-97BA-DD2641378CFF}"/>
              </a:ext>
            </a:extLst>
          </p:cNvPr>
          <p:cNvGrpSpPr/>
          <p:nvPr/>
        </p:nvGrpSpPr>
        <p:grpSpPr>
          <a:xfrm>
            <a:off x="5040593" y="4365104"/>
            <a:ext cx="4896544" cy="432048"/>
            <a:chOff x="3779912" y="1777380"/>
            <a:chExt cx="4896544" cy="43204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DC67D51-5523-46FB-8D1B-C7CC11ED018F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D8437A3-CC02-4F2E-A5BE-2C63D2217BBE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8" name="TextBox 37">
              <a:extLst>
                <a:ext uri="{FF2B5EF4-FFF2-40B4-BE49-F238E27FC236}">
                  <a16:creationId xmlns:a16="http://schemas.microsoft.com/office/drawing/2014/main" id="{6986502E-E4DB-4FD8-8862-28247E9ABC72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校验结果处理</a:t>
              </a:r>
              <a:endPara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任意多边形 29">
            <a:extLst>
              <a:ext uri="{FF2B5EF4-FFF2-40B4-BE49-F238E27FC236}">
                <a16:creationId xmlns:a16="http://schemas.microsoft.com/office/drawing/2014/main" id="{1C1BB6C5-72F0-4098-9CDD-E825AE6AA074}"/>
              </a:ext>
            </a:extLst>
          </p:cNvPr>
          <p:cNvSpPr/>
          <p:nvPr/>
        </p:nvSpPr>
        <p:spPr>
          <a:xfrm>
            <a:off x="1140062" y="1306563"/>
            <a:ext cx="459612" cy="45961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D729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14C3E66-752E-412F-A9CF-4D3F94DEE097}"/>
              </a:ext>
            </a:extLst>
          </p:cNvPr>
          <p:cNvGrpSpPr/>
          <p:nvPr/>
        </p:nvGrpSpPr>
        <p:grpSpPr>
          <a:xfrm>
            <a:off x="1773628" y="2017276"/>
            <a:ext cx="1827962" cy="2689580"/>
            <a:chOff x="642653" y="2567431"/>
            <a:chExt cx="1324713" cy="1948213"/>
          </a:xfrm>
        </p:grpSpPr>
        <p:sp>
          <p:nvSpPr>
            <p:cNvPr id="29" name="泪滴形 28">
              <a:extLst>
                <a:ext uri="{FF2B5EF4-FFF2-40B4-BE49-F238E27FC236}">
                  <a16:creationId xmlns:a16="http://schemas.microsoft.com/office/drawing/2014/main" id="{6321B455-611B-4575-B01B-E1B4F920495A}"/>
                </a:ext>
              </a:extLst>
            </p:cNvPr>
            <p:cNvSpPr/>
            <p:nvPr/>
          </p:nvSpPr>
          <p:spPr>
            <a:xfrm rot="8044893">
              <a:off x="642653" y="2567431"/>
              <a:ext cx="1324713" cy="1324713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0" name="Picture 3">
              <a:extLst>
                <a:ext uri="{FF2B5EF4-FFF2-40B4-BE49-F238E27FC236}">
                  <a16:creationId xmlns:a16="http://schemas.microsoft.com/office/drawing/2014/main" id="{64131318-FE14-47A8-8A62-BF52F015BA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4579" y="2695867"/>
              <a:ext cx="1056567" cy="1056074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cap="flat" cmpd="sng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</p:pic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321F701-B4CA-4D9D-B701-C26E94EDAB68}"/>
                </a:ext>
              </a:extLst>
            </p:cNvPr>
            <p:cNvSpPr/>
            <p:nvPr/>
          </p:nvSpPr>
          <p:spPr>
            <a:xfrm>
              <a:off x="827743" y="4348714"/>
              <a:ext cx="962901" cy="1669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40A3C-5FB7-4B3C-9DB7-53DD47488670}"/>
              </a:ext>
            </a:extLst>
          </p:cNvPr>
          <p:cNvSpPr txBox="1"/>
          <p:nvPr/>
        </p:nvSpPr>
        <p:spPr>
          <a:xfrm>
            <a:off x="1100151" y="1452284"/>
            <a:ext cx="153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校验意义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BD23B7-515F-45DF-9438-4C4BCF0E0C9A}"/>
              </a:ext>
            </a:extLst>
          </p:cNvPr>
          <p:cNvGrpSpPr/>
          <p:nvPr/>
        </p:nvGrpSpPr>
        <p:grpSpPr>
          <a:xfrm>
            <a:off x="5040593" y="2087384"/>
            <a:ext cx="4896544" cy="432048"/>
            <a:chOff x="3779912" y="1777380"/>
            <a:chExt cx="4896544" cy="43204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832BE46-1B20-4DAC-845A-1528C5319EF5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77EBD3-942A-45A0-89C5-B63CA5273502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0" name="TextBox 37">
              <a:extLst>
                <a:ext uri="{FF2B5EF4-FFF2-40B4-BE49-F238E27FC236}">
                  <a16:creationId xmlns:a16="http://schemas.microsoft.com/office/drawing/2014/main" id="{E8210808-2CD8-496E-94E9-14AEBB24E9CF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得到正确的数据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250613-B011-4F5A-80E3-03D123C69DF7}"/>
              </a:ext>
            </a:extLst>
          </p:cNvPr>
          <p:cNvGrpSpPr/>
          <p:nvPr/>
        </p:nvGrpSpPr>
        <p:grpSpPr>
          <a:xfrm>
            <a:off x="5040593" y="3226244"/>
            <a:ext cx="4896544" cy="432048"/>
            <a:chOff x="3779912" y="1777380"/>
            <a:chExt cx="4896544" cy="43204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CCDA06-AD94-40B2-8FC5-935C3B86E3B0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AB01319-A525-43C4-B99F-83DD5C568FB5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4" name="TextBox 37">
              <a:extLst>
                <a:ext uri="{FF2B5EF4-FFF2-40B4-BE49-F238E27FC236}">
                  <a16:creationId xmlns:a16="http://schemas.microsoft.com/office/drawing/2014/main" id="{77F72DD0-3A3E-422D-A2E6-967FB060A55D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保护用户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FC2095-35A0-46E3-97BA-DD2641378CFF}"/>
              </a:ext>
            </a:extLst>
          </p:cNvPr>
          <p:cNvGrpSpPr/>
          <p:nvPr/>
        </p:nvGrpSpPr>
        <p:grpSpPr>
          <a:xfrm>
            <a:off x="5040593" y="4365104"/>
            <a:ext cx="4896544" cy="432048"/>
            <a:chOff x="3779912" y="1777380"/>
            <a:chExt cx="4896544" cy="43204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DC67D51-5523-46FB-8D1B-C7CC11ED018F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D8437A3-CC02-4F2E-A5BE-2C63D2217BBE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8" name="TextBox 37">
              <a:extLst>
                <a:ext uri="{FF2B5EF4-FFF2-40B4-BE49-F238E27FC236}">
                  <a16:creationId xmlns:a16="http://schemas.microsoft.com/office/drawing/2014/main" id="{6986502E-E4DB-4FD8-8862-28247E9ABC72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保护自己</a:t>
              </a:r>
              <a:endPara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任意多边形 29">
            <a:extLst>
              <a:ext uri="{FF2B5EF4-FFF2-40B4-BE49-F238E27FC236}">
                <a16:creationId xmlns:a16="http://schemas.microsoft.com/office/drawing/2014/main" id="{1C1BB6C5-72F0-4098-9CDD-E825AE6AA074}"/>
              </a:ext>
            </a:extLst>
          </p:cNvPr>
          <p:cNvSpPr/>
          <p:nvPr/>
        </p:nvSpPr>
        <p:spPr>
          <a:xfrm>
            <a:off x="1140062" y="1306563"/>
            <a:ext cx="459612" cy="45961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D729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ED36CDB-545F-4886-ACCB-3F20F5229C44}"/>
              </a:ext>
            </a:extLst>
          </p:cNvPr>
          <p:cNvGrpSpPr/>
          <p:nvPr/>
        </p:nvGrpSpPr>
        <p:grpSpPr>
          <a:xfrm>
            <a:off x="1781415" y="1979393"/>
            <a:ext cx="1846305" cy="2715303"/>
            <a:chOff x="642653" y="2567431"/>
            <a:chExt cx="1324713" cy="1948213"/>
          </a:xfrm>
        </p:grpSpPr>
        <p:sp>
          <p:nvSpPr>
            <p:cNvPr id="26" name="泪滴形 25">
              <a:extLst>
                <a:ext uri="{FF2B5EF4-FFF2-40B4-BE49-F238E27FC236}">
                  <a16:creationId xmlns:a16="http://schemas.microsoft.com/office/drawing/2014/main" id="{4D367407-9212-4E61-8998-89CB496654DD}"/>
                </a:ext>
              </a:extLst>
            </p:cNvPr>
            <p:cNvSpPr/>
            <p:nvPr/>
          </p:nvSpPr>
          <p:spPr>
            <a:xfrm rot="8044893">
              <a:off x="642653" y="2567431"/>
              <a:ext cx="1324713" cy="1324713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7877AFEB-BF22-4F01-903D-96942BCF889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4579" y="2695621"/>
              <a:ext cx="1056567" cy="1056566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cap="flat" cmpd="sng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</p:pic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6D8FD4E-6394-40FE-B719-67BA160A35B7}"/>
                </a:ext>
              </a:extLst>
            </p:cNvPr>
            <p:cNvSpPr/>
            <p:nvPr/>
          </p:nvSpPr>
          <p:spPr>
            <a:xfrm>
              <a:off x="827743" y="4348714"/>
              <a:ext cx="962901" cy="1669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373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40A3C-5FB7-4B3C-9DB7-53DD47488670}"/>
              </a:ext>
            </a:extLst>
          </p:cNvPr>
          <p:cNvSpPr txBox="1"/>
          <p:nvPr/>
        </p:nvSpPr>
        <p:spPr>
          <a:xfrm>
            <a:off x="1100151" y="1452284"/>
            <a:ext cx="153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校验分类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BD23B7-515F-45DF-9438-4C4BCF0E0C9A}"/>
              </a:ext>
            </a:extLst>
          </p:cNvPr>
          <p:cNvGrpSpPr/>
          <p:nvPr/>
        </p:nvGrpSpPr>
        <p:grpSpPr>
          <a:xfrm>
            <a:off x="5040593" y="2650180"/>
            <a:ext cx="4896544" cy="432048"/>
            <a:chOff x="3779912" y="1777380"/>
            <a:chExt cx="4896544" cy="43204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832BE46-1B20-4DAC-845A-1528C5319EF5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77EBD3-942A-45A0-89C5-B63CA5273502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0" name="TextBox 37">
              <a:extLst>
                <a:ext uri="{FF2B5EF4-FFF2-40B4-BE49-F238E27FC236}">
                  <a16:creationId xmlns:a16="http://schemas.microsoft.com/office/drawing/2014/main" id="{E8210808-2CD8-496E-94E9-14AEBB24E9CF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客户端校验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250613-B011-4F5A-80E3-03D123C69DF7}"/>
              </a:ext>
            </a:extLst>
          </p:cNvPr>
          <p:cNvGrpSpPr/>
          <p:nvPr/>
        </p:nvGrpSpPr>
        <p:grpSpPr>
          <a:xfrm>
            <a:off x="5040593" y="3789040"/>
            <a:ext cx="4896544" cy="432048"/>
            <a:chOff x="3779912" y="1777380"/>
            <a:chExt cx="4896544" cy="43204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CCDA06-AD94-40B2-8FC5-935C3B86E3B0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AB01319-A525-43C4-B99F-83DD5C568FB5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4" name="TextBox 37">
              <a:extLst>
                <a:ext uri="{FF2B5EF4-FFF2-40B4-BE49-F238E27FC236}">
                  <a16:creationId xmlns:a16="http://schemas.microsoft.com/office/drawing/2014/main" id="{77F72DD0-3A3E-422D-A2E6-967FB060A55D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服务端校验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任意多边形 29">
            <a:extLst>
              <a:ext uri="{FF2B5EF4-FFF2-40B4-BE49-F238E27FC236}">
                <a16:creationId xmlns:a16="http://schemas.microsoft.com/office/drawing/2014/main" id="{1C1BB6C5-72F0-4098-9CDD-E825AE6AA074}"/>
              </a:ext>
            </a:extLst>
          </p:cNvPr>
          <p:cNvSpPr/>
          <p:nvPr/>
        </p:nvSpPr>
        <p:spPr>
          <a:xfrm>
            <a:off x="1140062" y="1306563"/>
            <a:ext cx="459612" cy="45961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D729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E6104BE-4A57-4E5B-B479-BA33F9EF0BBE}"/>
              </a:ext>
            </a:extLst>
          </p:cNvPr>
          <p:cNvGrpSpPr/>
          <p:nvPr/>
        </p:nvGrpSpPr>
        <p:grpSpPr>
          <a:xfrm>
            <a:off x="1773513" y="1998115"/>
            <a:ext cx="1820291" cy="2678293"/>
            <a:chOff x="642653" y="2567431"/>
            <a:chExt cx="1324713" cy="1948213"/>
          </a:xfrm>
        </p:grpSpPr>
        <p:sp>
          <p:nvSpPr>
            <p:cNvPr id="25" name="泪滴形 24">
              <a:extLst>
                <a:ext uri="{FF2B5EF4-FFF2-40B4-BE49-F238E27FC236}">
                  <a16:creationId xmlns:a16="http://schemas.microsoft.com/office/drawing/2014/main" id="{EDD523D3-F114-451C-88E1-92DF362AD0D2}"/>
                </a:ext>
              </a:extLst>
            </p:cNvPr>
            <p:cNvSpPr/>
            <p:nvPr/>
          </p:nvSpPr>
          <p:spPr>
            <a:xfrm rot="8044893">
              <a:off x="642653" y="2567431"/>
              <a:ext cx="1324713" cy="1324713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2A3436A3-E28D-4B7D-A2EA-9E6DAD7E95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94652" y="2695867"/>
              <a:ext cx="1016419" cy="1056076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cap="flat" cmpd="sng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</p:pic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170E240-D8C0-4CD9-8F4B-019E090EE693}"/>
                </a:ext>
              </a:extLst>
            </p:cNvPr>
            <p:cNvSpPr/>
            <p:nvPr/>
          </p:nvSpPr>
          <p:spPr>
            <a:xfrm>
              <a:off x="827743" y="4348714"/>
              <a:ext cx="962901" cy="1669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F07D670-5BA7-40D7-BF02-9449FA5DB6CA}"/>
              </a:ext>
            </a:extLst>
          </p:cNvPr>
          <p:cNvSpPr txBox="1"/>
          <p:nvPr/>
        </p:nvSpPr>
        <p:spPr>
          <a:xfrm>
            <a:off x="10209625" y="2358372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05425"/>
                </a:solidFill>
                <a:latin typeface="Verdana" panose="020B0604030504040204" pitchFamily="34" charset="0"/>
                <a:sym typeface="Webdings" panose="05030102010509060703" pitchFamily="18" charset="2"/>
              </a:rPr>
              <a:t>√</a:t>
            </a:r>
            <a:endParaRPr lang="zh-CN" altLang="en-US" sz="6000" dirty="0">
              <a:solidFill>
                <a:srgbClr val="F054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40A3C-5FB7-4B3C-9DB7-53DD47488670}"/>
              </a:ext>
            </a:extLst>
          </p:cNvPr>
          <p:cNvSpPr txBox="1"/>
          <p:nvPr/>
        </p:nvSpPr>
        <p:spPr>
          <a:xfrm>
            <a:off x="1100151" y="1452284"/>
            <a:ext cx="153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校验分类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BD23B7-515F-45DF-9438-4C4BCF0E0C9A}"/>
              </a:ext>
            </a:extLst>
          </p:cNvPr>
          <p:cNvGrpSpPr/>
          <p:nvPr/>
        </p:nvGrpSpPr>
        <p:grpSpPr>
          <a:xfrm>
            <a:off x="5040593" y="2087384"/>
            <a:ext cx="4896544" cy="432048"/>
            <a:chOff x="3779912" y="1777380"/>
            <a:chExt cx="4896544" cy="43204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832BE46-1B20-4DAC-845A-1528C5319EF5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77EBD3-942A-45A0-89C5-B63CA5273502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0" name="TextBox 37">
              <a:extLst>
                <a:ext uri="{FF2B5EF4-FFF2-40B4-BE49-F238E27FC236}">
                  <a16:creationId xmlns:a16="http://schemas.microsoft.com/office/drawing/2014/main" id="{E8210808-2CD8-496E-94E9-14AEBB24E9CF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字段级校验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250613-B011-4F5A-80E3-03D123C69DF7}"/>
              </a:ext>
            </a:extLst>
          </p:cNvPr>
          <p:cNvGrpSpPr/>
          <p:nvPr/>
        </p:nvGrpSpPr>
        <p:grpSpPr>
          <a:xfrm>
            <a:off x="5040593" y="3226244"/>
            <a:ext cx="4896544" cy="432048"/>
            <a:chOff x="3779912" y="1777380"/>
            <a:chExt cx="4896544" cy="43204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CCDA06-AD94-40B2-8FC5-935C3B86E3B0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AB01319-A525-43C4-B99F-83DD5C568FB5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4" name="TextBox 37">
              <a:extLst>
                <a:ext uri="{FF2B5EF4-FFF2-40B4-BE49-F238E27FC236}">
                  <a16:creationId xmlns:a16="http://schemas.microsoft.com/office/drawing/2014/main" id="{77F72DD0-3A3E-422D-A2E6-967FB060A55D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字符级</a:t>
              </a: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校验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FC2095-35A0-46E3-97BA-DD2641378CFF}"/>
              </a:ext>
            </a:extLst>
          </p:cNvPr>
          <p:cNvGrpSpPr/>
          <p:nvPr/>
        </p:nvGrpSpPr>
        <p:grpSpPr>
          <a:xfrm>
            <a:off x="5040593" y="4365104"/>
            <a:ext cx="4896544" cy="432048"/>
            <a:chOff x="3779912" y="1777380"/>
            <a:chExt cx="4896544" cy="43204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DC67D51-5523-46FB-8D1B-C7CC11ED018F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D8437A3-CC02-4F2E-A5BE-2C63D2217BBE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8" name="TextBox 37">
              <a:extLst>
                <a:ext uri="{FF2B5EF4-FFF2-40B4-BE49-F238E27FC236}">
                  <a16:creationId xmlns:a16="http://schemas.microsoft.com/office/drawing/2014/main" id="{6986502E-E4DB-4FD8-8862-28247E9ABC72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集中校验</a:t>
              </a:r>
              <a:endPara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任意多边形 29">
            <a:extLst>
              <a:ext uri="{FF2B5EF4-FFF2-40B4-BE49-F238E27FC236}">
                <a16:creationId xmlns:a16="http://schemas.microsoft.com/office/drawing/2014/main" id="{1C1BB6C5-72F0-4098-9CDD-E825AE6AA074}"/>
              </a:ext>
            </a:extLst>
          </p:cNvPr>
          <p:cNvSpPr/>
          <p:nvPr/>
        </p:nvSpPr>
        <p:spPr>
          <a:xfrm>
            <a:off x="1140062" y="1306563"/>
            <a:ext cx="459612" cy="45961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D729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14C3E66-752E-412F-A9CF-4D3F94DEE097}"/>
              </a:ext>
            </a:extLst>
          </p:cNvPr>
          <p:cNvGrpSpPr/>
          <p:nvPr/>
        </p:nvGrpSpPr>
        <p:grpSpPr>
          <a:xfrm>
            <a:off x="1773628" y="2017276"/>
            <a:ext cx="1827962" cy="2689580"/>
            <a:chOff x="642653" y="2567431"/>
            <a:chExt cx="1324713" cy="1948213"/>
          </a:xfrm>
        </p:grpSpPr>
        <p:sp>
          <p:nvSpPr>
            <p:cNvPr id="29" name="泪滴形 28">
              <a:extLst>
                <a:ext uri="{FF2B5EF4-FFF2-40B4-BE49-F238E27FC236}">
                  <a16:creationId xmlns:a16="http://schemas.microsoft.com/office/drawing/2014/main" id="{6321B455-611B-4575-B01B-E1B4F920495A}"/>
                </a:ext>
              </a:extLst>
            </p:cNvPr>
            <p:cNvSpPr/>
            <p:nvPr/>
          </p:nvSpPr>
          <p:spPr>
            <a:xfrm rot="8044893">
              <a:off x="642653" y="2567431"/>
              <a:ext cx="1324713" cy="1324713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0" name="Picture 3">
              <a:extLst>
                <a:ext uri="{FF2B5EF4-FFF2-40B4-BE49-F238E27FC236}">
                  <a16:creationId xmlns:a16="http://schemas.microsoft.com/office/drawing/2014/main" id="{64131318-FE14-47A8-8A62-BF52F015BA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4579" y="2695867"/>
              <a:ext cx="1056567" cy="1056074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cap="flat" cmpd="sng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</p:pic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321F701-B4CA-4D9D-B701-C26E94EDAB68}"/>
                </a:ext>
              </a:extLst>
            </p:cNvPr>
            <p:cNvSpPr/>
            <p:nvPr/>
          </p:nvSpPr>
          <p:spPr>
            <a:xfrm>
              <a:off x="827743" y="4348714"/>
              <a:ext cx="962901" cy="1669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5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E40A3C-5FB7-4B3C-9DB7-53DD47488670}"/>
              </a:ext>
            </a:extLst>
          </p:cNvPr>
          <p:cNvSpPr txBox="1"/>
          <p:nvPr/>
        </p:nvSpPr>
        <p:spPr>
          <a:xfrm>
            <a:off x="1100151" y="1452284"/>
            <a:ext cx="153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校验分类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BD23B7-515F-45DF-9438-4C4BCF0E0C9A}"/>
              </a:ext>
            </a:extLst>
          </p:cNvPr>
          <p:cNvGrpSpPr/>
          <p:nvPr/>
        </p:nvGrpSpPr>
        <p:grpSpPr>
          <a:xfrm>
            <a:off x="5040593" y="2087384"/>
            <a:ext cx="4896544" cy="432048"/>
            <a:chOff x="3779912" y="1777380"/>
            <a:chExt cx="4896544" cy="43204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832BE46-1B20-4DAC-845A-1528C5319EF5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77EBD3-942A-45A0-89C5-B63CA5273502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0" name="TextBox 37">
              <a:extLst>
                <a:ext uri="{FF2B5EF4-FFF2-40B4-BE49-F238E27FC236}">
                  <a16:creationId xmlns:a16="http://schemas.microsoft.com/office/drawing/2014/main" id="{E8210808-2CD8-496E-94E9-14AEBB24E9CF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自己校验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250613-B011-4F5A-80E3-03D123C69DF7}"/>
              </a:ext>
            </a:extLst>
          </p:cNvPr>
          <p:cNvGrpSpPr/>
          <p:nvPr/>
        </p:nvGrpSpPr>
        <p:grpSpPr>
          <a:xfrm>
            <a:off x="5040593" y="3226244"/>
            <a:ext cx="4896544" cy="432048"/>
            <a:chOff x="3779912" y="1777380"/>
            <a:chExt cx="4896544" cy="43204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CCDA06-AD94-40B2-8FC5-935C3B86E3B0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AB01319-A525-43C4-B99F-83DD5C568FB5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4" name="TextBox 37">
              <a:extLst>
                <a:ext uri="{FF2B5EF4-FFF2-40B4-BE49-F238E27FC236}">
                  <a16:creationId xmlns:a16="http://schemas.microsoft.com/office/drawing/2014/main" id="{77F72DD0-3A3E-422D-A2E6-967FB060A55D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H5 </a:t>
              </a:r>
              <a:r>
                <a:rPr lang="zh-CN" altLang="en-US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校验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FC2095-35A0-46E3-97BA-DD2641378CFF}"/>
              </a:ext>
            </a:extLst>
          </p:cNvPr>
          <p:cNvGrpSpPr/>
          <p:nvPr/>
        </p:nvGrpSpPr>
        <p:grpSpPr>
          <a:xfrm>
            <a:off x="5040593" y="4365104"/>
            <a:ext cx="4896544" cy="432048"/>
            <a:chOff x="3779912" y="1777380"/>
            <a:chExt cx="4896544" cy="43204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DC67D51-5523-46FB-8D1B-C7CC11ED018F}"/>
                </a:ext>
              </a:extLst>
            </p:cNvPr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D8437A3-CC02-4F2E-A5BE-2C63D2217BBE}"/>
                </a:ext>
              </a:extLst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8" name="TextBox 37">
              <a:extLst>
                <a:ext uri="{FF2B5EF4-FFF2-40B4-BE49-F238E27FC236}">
                  <a16:creationId xmlns:a16="http://schemas.microsoft.com/office/drawing/2014/main" id="{6986502E-E4DB-4FD8-8862-28247E9ABC72}"/>
                </a:ext>
              </a:extLst>
            </p:cNvPr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混合校验</a:t>
              </a:r>
              <a:endPara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任意多边形 29">
            <a:extLst>
              <a:ext uri="{FF2B5EF4-FFF2-40B4-BE49-F238E27FC236}">
                <a16:creationId xmlns:a16="http://schemas.microsoft.com/office/drawing/2014/main" id="{1C1BB6C5-72F0-4098-9CDD-E825AE6AA074}"/>
              </a:ext>
            </a:extLst>
          </p:cNvPr>
          <p:cNvSpPr/>
          <p:nvPr/>
        </p:nvSpPr>
        <p:spPr>
          <a:xfrm>
            <a:off x="1140062" y="1306563"/>
            <a:ext cx="459612" cy="459612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D729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ED36CDB-545F-4886-ACCB-3F20F5229C44}"/>
              </a:ext>
            </a:extLst>
          </p:cNvPr>
          <p:cNvGrpSpPr/>
          <p:nvPr/>
        </p:nvGrpSpPr>
        <p:grpSpPr>
          <a:xfrm>
            <a:off x="1781415" y="1979393"/>
            <a:ext cx="1846305" cy="2715303"/>
            <a:chOff x="642653" y="2567431"/>
            <a:chExt cx="1324713" cy="1948213"/>
          </a:xfrm>
        </p:grpSpPr>
        <p:sp>
          <p:nvSpPr>
            <p:cNvPr id="26" name="泪滴形 25">
              <a:extLst>
                <a:ext uri="{FF2B5EF4-FFF2-40B4-BE49-F238E27FC236}">
                  <a16:creationId xmlns:a16="http://schemas.microsoft.com/office/drawing/2014/main" id="{4D367407-9212-4E61-8998-89CB496654DD}"/>
                </a:ext>
              </a:extLst>
            </p:cNvPr>
            <p:cNvSpPr/>
            <p:nvPr/>
          </p:nvSpPr>
          <p:spPr>
            <a:xfrm rot="8044893">
              <a:off x="642653" y="2567431"/>
              <a:ext cx="1324713" cy="1324713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7877AFEB-BF22-4F01-903D-96942BCF889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4579" y="2695621"/>
              <a:ext cx="1056567" cy="1056566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cap="flat" cmpd="sng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</p:pic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6D8FD4E-6394-40FE-B719-67BA160A35B7}"/>
                </a:ext>
              </a:extLst>
            </p:cNvPr>
            <p:cNvSpPr/>
            <p:nvPr/>
          </p:nvSpPr>
          <p:spPr>
            <a:xfrm>
              <a:off x="827743" y="4348714"/>
              <a:ext cx="962901" cy="1669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987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F881A7-61EE-45D8-ADE9-FCBFF0099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7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50524</TotalTime>
  <Words>119</Words>
  <Application>Microsoft Office PowerPoint</Application>
  <PresentationFormat>宽屏</PresentationFormat>
  <Paragraphs>65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微软雅黑</vt:lpstr>
      <vt:lpstr>Arial</vt:lpstr>
      <vt:lpstr>Broadway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王顶</cp:lastModifiedBy>
  <cp:revision>829</cp:revision>
  <dcterms:created xsi:type="dcterms:W3CDTF">2016-08-24T11:19:54Z</dcterms:created>
  <dcterms:modified xsi:type="dcterms:W3CDTF">2019-03-27T04:59:45Z</dcterms:modified>
</cp:coreProperties>
</file>