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465" r:id="rId3"/>
    <p:sldId id="772" r:id="rId4"/>
    <p:sldId id="773" r:id="rId5"/>
    <p:sldId id="771" r:id="rId6"/>
    <p:sldId id="774" r:id="rId7"/>
    <p:sldId id="755" r:id="rId8"/>
    <p:sldId id="756" r:id="rId9"/>
    <p:sldId id="757" r:id="rId10"/>
    <p:sldId id="754" r:id="rId11"/>
    <p:sldId id="759" r:id="rId12"/>
    <p:sldId id="760" r:id="rId13"/>
    <p:sldId id="761" r:id="rId14"/>
    <p:sldId id="762" r:id="rId15"/>
    <p:sldId id="758" r:id="rId16"/>
    <p:sldId id="775" r:id="rId17"/>
    <p:sldId id="763" r:id="rId18"/>
    <p:sldId id="764" r:id="rId19"/>
    <p:sldId id="765" r:id="rId20"/>
    <p:sldId id="769" r:id="rId21"/>
    <p:sldId id="767" r:id="rId22"/>
    <p:sldId id="76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1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E1"/>
    <a:srgbClr val="F77B55"/>
    <a:srgbClr val="4BB6AA"/>
    <a:srgbClr val="EEF1FC"/>
    <a:srgbClr val="324D5B"/>
    <a:srgbClr val="242524"/>
    <a:srgbClr val="272936"/>
    <a:srgbClr val="E8E8E1"/>
    <a:srgbClr val="F05425"/>
    <a:srgbClr val="488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741" autoAdjust="0"/>
    <p:restoredTop sz="86415" autoAdjust="0"/>
  </p:normalViewPr>
  <p:slideViewPr>
    <p:cSldViewPr>
      <p:cViewPr varScale="1">
        <p:scale>
          <a:sx n="82" d="100"/>
          <a:sy n="82" d="100"/>
        </p:scale>
        <p:origin x="701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4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D49B4-D9C2-456E-8C06-A1E83D0C7B6A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600E-CFFA-4159-A71B-00DBE6C33F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7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altLang="zh-CN" dirty="0"/>
              <a:t>H5 </a:t>
            </a:r>
            <a:r>
              <a:rPr lang="zh-CN" altLang="en-US" dirty="0"/>
              <a:t>内置控件 </a:t>
            </a:r>
            <a:r>
              <a:rPr lang="en-US" altLang="zh-CN" dirty="0"/>
              <a:t>-&gt; </a:t>
            </a:r>
            <a:r>
              <a:rPr lang="zh-CN" altLang="en-US" dirty="0"/>
              <a:t>第三方组件  </a:t>
            </a:r>
            <a:r>
              <a:rPr lang="en-US" altLang="zh-CN" dirty="0"/>
              <a:t>-&gt;  </a:t>
            </a:r>
            <a:r>
              <a:rPr lang="zh-CN" altLang="en-US" dirty="0"/>
              <a:t>自定义成组件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9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页面由组件组成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47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一个组件一个目录，资源就近维护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680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组件可组合，组件的</a:t>
            </a:r>
            <a:r>
              <a:rPr lang="en-US" altLang="zh-CN" dirty="0"/>
              <a:t>JS</a:t>
            </a:r>
            <a:r>
              <a:rPr lang="zh-CN" altLang="en-US" dirty="0"/>
              <a:t>可依赖其他</a:t>
            </a:r>
            <a:r>
              <a:rPr lang="en-US" altLang="zh-CN" dirty="0"/>
              <a:t>JS</a:t>
            </a:r>
            <a:r>
              <a:rPr lang="zh-CN" altLang="en-US" dirty="0"/>
              <a:t>模块，</a:t>
            </a:r>
            <a:r>
              <a:rPr lang="en-US" altLang="zh-CN" dirty="0"/>
              <a:t>CSS</a:t>
            </a:r>
            <a:r>
              <a:rPr lang="zh-CN" altLang="en-US" dirty="0"/>
              <a:t>可依赖其他</a:t>
            </a:r>
            <a:r>
              <a:rPr lang="en-US" altLang="zh-CN" dirty="0"/>
              <a:t>CSS</a:t>
            </a:r>
            <a:r>
              <a:rPr lang="zh-CN" altLang="en-US" dirty="0"/>
              <a:t>单元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43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如果项目规模较大，涉及多个团队协作，还可以将具有相关业务功能的页面组织在一起，形成一个子系统，进一步将整个站点拆分出多个子系统来分配给不同团队维护。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83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72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组件绘制，两种方案：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模板字符串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操作 </a:t>
            </a:r>
            <a:r>
              <a:rPr lang="en-US" altLang="zh-CN" dirty="0"/>
              <a:t>DOM </a:t>
            </a:r>
            <a:r>
              <a:rPr lang="zh-CN" altLang="en-US" dirty="0"/>
              <a:t>节点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215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组件样式，有两种方案：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外部样式表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内部样式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3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组件封装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067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组件参数化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28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57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单文档窗体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25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组件实例化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307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组件生命周期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298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H5 </a:t>
            </a:r>
            <a:r>
              <a:rPr lang="zh-CN" altLang="en-US" dirty="0"/>
              <a:t>通用对话框，五种：</a:t>
            </a:r>
            <a:endParaRPr lang="en-US" altLang="zh-CN" dirty="0"/>
          </a:p>
          <a:p>
            <a:r>
              <a:rPr lang="en-US" altLang="zh-CN" dirty="0"/>
              <a:t>- alert</a:t>
            </a:r>
          </a:p>
          <a:p>
            <a:r>
              <a:rPr lang="en-US" altLang="zh-CN" dirty="0"/>
              <a:t>- prompt</a:t>
            </a:r>
          </a:p>
          <a:p>
            <a:r>
              <a:rPr lang="en-US" altLang="zh-CN" dirty="0"/>
              <a:t>- confirm</a:t>
            </a:r>
          </a:p>
          <a:p>
            <a:r>
              <a:rPr lang="en-US" altLang="zh-CN" dirty="0"/>
              <a:t>- file</a:t>
            </a:r>
          </a:p>
          <a:p>
            <a:r>
              <a:rPr lang="en-US" altLang="zh-CN"/>
              <a:t>- color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altLang="zh-CN" dirty="0"/>
              <a:t>Notepad </a:t>
            </a:r>
            <a:r>
              <a:rPr lang="zh-CN" altLang="en-US" dirty="0"/>
              <a:t>对话框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0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页面上的每个 </a:t>
            </a:r>
            <a:r>
              <a:rPr lang="zh-CN" altLang="en-US" b="1" dirty="0"/>
              <a:t>独立的</a:t>
            </a:r>
            <a:r>
              <a:rPr lang="zh-CN" altLang="en-US" dirty="0"/>
              <a:t> 可视</a:t>
            </a:r>
            <a:r>
              <a:rPr lang="en-US" altLang="zh-CN" dirty="0"/>
              <a:t>/</a:t>
            </a:r>
            <a:r>
              <a:rPr lang="zh-CN" altLang="en-US" dirty="0"/>
              <a:t>可交互区域视为一个组件；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b="1" dirty="0"/>
              <a:t>每个组件对应一个工程目录</a:t>
            </a:r>
            <a:r>
              <a:rPr lang="zh-CN" altLang="en-US" dirty="0"/>
              <a:t>，组件所需的各种资源都在这个目录下</a:t>
            </a:r>
            <a:r>
              <a:rPr lang="zh-CN" altLang="en-US" b="1" dirty="0"/>
              <a:t>就近维护</a:t>
            </a:r>
            <a:r>
              <a:rPr lang="zh-CN" altLang="en-US" dirty="0"/>
              <a:t>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由于组件具有独立性，因此组件与组件之间可以 </a:t>
            </a:r>
            <a:r>
              <a:rPr lang="zh-CN" altLang="en-US" b="1" dirty="0"/>
              <a:t>自由组合</a:t>
            </a:r>
            <a:r>
              <a:rPr lang="zh-CN" altLang="en-US" dirty="0"/>
              <a:t>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页面只不过是组件的容器，负责组合组件形成功能完整的界面；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dirty="0"/>
              <a:t>当不需要某个组件，或者想要替换组件时，可以整个目录删除</a:t>
            </a:r>
            <a:r>
              <a:rPr lang="en-US" altLang="zh-CN" dirty="0"/>
              <a:t>/</a:t>
            </a:r>
            <a:r>
              <a:rPr lang="zh-CN" altLang="en-US" dirty="0"/>
              <a:t>替换。</a:t>
            </a:r>
          </a:p>
          <a:p>
            <a:endParaRPr lang="en-US" altLang="zh-CN" dirty="0"/>
          </a:p>
          <a:p>
            <a:r>
              <a:rPr lang="zh-CN" altLang="en-US" dirty="0"/>
              <a:t>其中第二项描述的就近维护原则，是我觉得最具工程价值的地方，它为前端开发提供了很好的分治策略，每个开发者都将清楚的知道，自己所开发维护的功能单元，其代码必然存在于对应的组件目录中，在那个目录下能找到有关这个功能单元的所有内部逻辑，样式也好，</a:t>
            </a:r>
            <a:r>
              <a:rPr lang="en-US" altLang="zh-CN" dirty="0"/>
              <a:t>JS</a:t>
            </a:r>
            <a:r>
              <a:rPr lang="zh-CN" altLang="en-US" dirty="0"/>
              <a:t>也好，页面结构也好，都在那里。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组件化开发具有较高的通用性，无论是前端渲染的单页面应用，还是后端模板渲染的多页面应用，组件化开发的概念都能适用。组件</a:t>
            </a:r>
            <a:r>
              <a:rPr lang="en-US" altLang="zh-CN" dirty="0"/>
              <a:t>HTML</a:t>
            </a:r>
            <a:r>
              <a:rPr lang="zh-CN" altLang="en-US" dirty="0"/>
              <a:t>部分根据业务选型的不同，可以是静态的</a:t>
            </a:r>
            <a:r>
              <a:rPr lang="en-US" altLang="zh-CN" dirty="0"/>
              <a:t>HTML</a:t>
            </a:r>
            <a:r>
              <a:rPr lang="zh-CN" altLang="en-US" dirty="0"/>
              <a:t>文件，可以是前端模板，也可以是后端模板。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66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基于这样的工程理念，我们很容易将系统以独立的组件为单元进行分工划分。由于系统功能被分治到独立的模块或组件中，粒度比较精细，组织形式松散，开发者之间不会产生开发时序的依赖，大幅提升并行的开发效率，理论上允许随时加入新成员认领组件开发或维护工作，也更容易支持多个团队共同维护一个大型站点的开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7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整个前端项目可以划分为这么几种开发概念。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58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</a:t>
            </a:r>
            <a:r>
              <a:rPr lang="en-US" altLang="zh-CN" dirty="0"/>
              <a:t>Web</a:t>
            </a:r>
            <a:r>
              <a:rPr lang="zh-CN" altLang="en-US" dirty="0"/>
              <a:t>应用由页面组成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6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27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3d-wallpapers.info/wp-content/uploads/rainbow-colorful-nature-wallpap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0" y="2442697"/>
            <a:ext cx="12191999" cy="1378185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tIns="0" bIns="15480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 </a:t>
            </a:r>
            <a:r>
              <a:rPr lang="en-US" altLang="zh-CN" sz="6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6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en-US" altLang="zh-CN" sz="6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22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F64E54-C120-4674-9611-CE51A58A5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431" y="1063570"/>
            <a:ext cx="9101137" cy="4730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93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67A816-7AE9-4C07-A158-C74A6A2F6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1"/>
          <a:stretch/>
        </p:blipFill>
        <p:spPr>
          <a:xfrm>
            <a:off x="1921936" y="467527"/>
            <a:ext cx="8348128" cy="5922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319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9FCF4C7-B7CC-4F89-B6DD-9B9D47F8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127" y="520233"/>
            <a:ext cx="8477745" cy="5817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778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4325DF-D835-4D59-8DF2-9320FB9F3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55" y="636367"/>
            <a:ext cx="9132490" cy="5585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17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92DEB8F-1138-433A-A89B-6ED8481EC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-17475"/>
            <a:ext cx="6768752" cy="689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32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48E6420-463D-462E-8834-7C6E88BF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42" y="1221715"/>
            <a:ext cx="7567316" cy="4381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3B089CC-AE3D-426D-BC37-0425F6418385}"/>
              </a:ext>
            </a:extLst>
          </p:cNvPr>
          <p:cNvCxnSpPr/>
          <p:nvPr/>
        </p:nvCxnSpPr>
        <p:spPr>
          <a:xfrm>
            <a:off x="-168696" y="974991"/>
            <a:ext cx="125767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EF714DF-D9C3-4900-AD3C-570D049B1B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52" r="3516"/>
          <a:stretch/>
        </p:blipFill>
        <p:spPr>
          <a:xfrm>
            <a:off x="2606040" y="476672"/>
            <a:ext cx="725805" cy="96106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27A369-7731-4C9B-A85F-C6E849CCB4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52" r="3516"/>
          <a:stretch/>
        </p:blipFill>
        <p:spPr>
          <a:xfrm>
            <a:off x="8860155" y="476671"/>
            <a:ext cx="725805" cy="9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60B3318-5CCB-49BD-8928-D1B79322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414337"/>
            <a:ext cx="10696575" cy="6029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73E7EEF-0A9C-4ED0-977F-705C8BE956ED}"/>
              </a:ext>
            </a:extLst>
          </p:cNvPr>
          <p:cNvGrpSpPr/>
          <p:nvPr/>
        </p:nvGrpSpPr>
        <p:grpSpPr>
          <a:xfrm>
            <a:off x="8635975" y="2208199"/>
            <a:ext cx="2808312" cy="1041629"/>
            <a:chOff x="8635975" y="2197313"/>
            <a:chExt cx="2808312" cy="1041629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4611F5AF-1B74-44E6-93B2-634D03A24E86}"/>
                </a:ext>
              </a:extLst>
            </p:cNvPr>
            <p:cNvSpPr/>
            <p:nvPr/>
          </p:nvSpPr>
          <p:spPr>
            <a:xfrm>
              <a:off x="9667936" y="2457740"/>
              <a:ext cx="781202" cy="78120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3E2515E-C9C9-4DC7-9155-60C90A6CE5AF}"/>
                </a:ext>
              </a:extLst>
            </p:cNvPr>
            <p:cNvSpPr txBox="1"/>
            <p:nvPr/>
          </p:nvSpPr>
          <p:spPr>
            <a:xfrm>
              <a:off x="8635975" y="2197313"/>
              <a:ext cx="28083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latin typeface="Gabriola" panose="04040605051002020D02" pitchFamily="82" charset="0"/>
                  <a:ea typeface="微软雅黑" panose="020B0503020204020204" pitchFamily="34" charset="-122"/>
                </a:rPr>
                <a:t>vs</a:t>
              </a:r>
              <a:endParaRPr lang="zh-CN" altLang="en-US" sz="6000" b="1" dirty="0">
                <a:solidFill>
                  <a:schemeClr val="bg1"/>
                </a:solidFill>
                <a:latin typeface="Gabriola" panose="04040605051002020D02" pitchFamily="82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65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4FFC53-88E9-4020-B681-88DA778FF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7" y="595312"/>
            <a:ext cx="9610725" cy="566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AE3CD1F-7EEB-4E56-B89B-705C0674BBC7}"/>
              </a:ext>
            </a:extLst>
          </p:cNvPr>
          <p:cNvGrpSpPr/>
          <p:nvPr/>
        </p:nvGrpSpPr>
        <p:grpSpPr>
          <a:xfrm>
            <a:off x="8040216" y="2582482"/>
            <a:ext cx="2808312" cy="1041629"/>
            <a:chOff x="8635975" y="2197313"/>
            <a:chExt cx="2808312" cy="104162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A1F0784-212F-4D55-BBAE-D0FDAF4A8CB8}"/>
                </a:ext>
              </a:extLst>
            </p:cNvPr>
            <p:cNvSpPr/>
            <p:nvPr/>
          </p:nvSpPr>
          <p:spPr>
            <a:xfrm>
              <a:off x="9667936" y="2457740"/>
              <a:ext cx="781202" cy="78120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598362A-3F75-48CD-A938-6F5D062BFC2B}"/>
                </a:ext>
              </a:extLst>
            </p:cNvPr>
            <p:cNvSpPr txBox="1"/>
            <p:nvPr/>
          </p:nvSpPr>
          <p:spPr>
            <a:xfrm>
              <a:off x="8635975" y="2197313"/>
              <a:ext cx="28083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b="1" dirty="0">
                  <a:solidFill>
                    <a:schemeClr val="bg1"/>
                  </a:solidFill>
                  <a:latin typeface="Gabriola" panose="04040605051002020D02" pitchFamily="82" charset="0"/>
                  <a:ea typeface="微软雅黑" panose="020B0503020204020204" pitchFamily="34" charset="-122"/>
                </a:rPr>
                <a:t>vs</a:t>
              </a:r>
              <a:endParaRPr lang="zh-CN" altLang="en-US" sz="6000" b="1" dirty="0">
                <a:solidFill>
                  <a:schemeClr val="bg1"/>
                </a:solidFill>
                <a:latin typeface="Gabriola" panose="04040605051002020D02" pitchFamily="82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56CCF4-7D38-434E-929A-58FE582F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4880"/>
            <a:ext cx="12192000" cy="4528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7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7765287-8699-45EB-9CB8-A17E9003D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83" y="1364283"/>
            <a:ext cx="9089434" cy="4129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2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2DD7EC-17AD-4E04-98DF-108DE92798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F1FC"/>
              </a:clrFrom>
              <a:clrTo>
                <a:srgbClr val="EEF1FC">
                  <a:alpha val="0"/>
                </a:srgbClr>
              </a:clrTo>
            </a:clrChange>
          </a:blip>
          <a:srcRect l="14949" t="59339" r="55153" b="3012"/>
          <a:stretch/>
        </p:blipFill>
        <p:spPr>
          <a:xfrm>
            <a:off x="5087888" y="3718552"/>
            <a:ext cx="2016224" cy="180020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9AEA7BF-58B2-468B-974D-4F4B8E638EEE}"/>
              </a:ext>
            </a:extLst>
          </p:cNvPr>
          <p:cNvSpPr/>
          <p:nvPr/>
        </p:nvSpPr>
        <p:spPr>
          <a:xfrm>
            <a:off x="1641619" y="3088330"/>
            <a:ext cx="3158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324D5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第一站：</a:t>
            </a:r>
            <a:r>
              <a:rPr lang="en-US" altLang="zh-CN" sz="2400" dirty="0">
                <a:solidFill>
                  <a:srgbClr val="324D5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H5 </a:t>
            </a:r>
            <a:r>
              <a:rPr lang="zh-CN" altLang="en-US" sz="2400" dirty="0">
                <a:solidFill>
                  <a:srgbClr val="324D5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内置组件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451DBC-CE15-48B4-8484-229B2E6BCD0B}"/>
              </a:ext>
            </a:extLst>
          </p:cNvPr>
          <p:cNvSpPr/>
          <p:nvPr/>
        </p:nvSpPr>
        <p:spPr>
          <a:xfrm>
            <a:off x="4653513" y="5733256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77B5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终点站：自定义组件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D416A8C0-E3E2-4831-A94C-4F463AE428EB}"/>
              </a:ext>
            </a:extLst>
          </p:cNvPr>
          <p:cNvSpPr/>
          <p:nvPr/>
        </p:nvSpPr>
        <p:spPr>
          <a:xfrm>
            <a:off x="4181731" y="1371789"/>
            <a:ext cx="6522393" cy="3307312"/>
          </a:xfrm>
          <a:custGeom>
            <a:avLst/>
            <a:gdLst>
              <a:gd name="connsiteX0" fmla="*/ 200342 w 6405460"/>
              <a:gd name="connsiteY0" fmla="*/ 1009943 h 3732843"/>
              <a:gd name="connsiteX1" fmla="*/ 254933 w 6405460"/>
              <a:gd name="connsiteY1" fmla="*/ 1023590 h 3732843"/>
              <a:gd name="connsiteX2" fmla="*/ 2711530 w 6405460"/>
              <a:gd name="connsiteY2" fmla="*/ 8 h 3732843"/>
              <a:gd name="connsiteX3" fmla="*/ 6205357 w 6405460"/>
              <a:gd name="connsiteY3" fmla="*/ 1009943 h 3732843"/>
              <a:gd name="connsiteX4" fmla="*/ 5700390 w 6405460"/>
              <a:gd name="connsiteY4" fmla="*/ 3398301 h 3732843"/>
              <a:gd name="connsiteX5" fmla="*/ 3380271 w 6405460"/>
              <a:gd name="connsiteY5" fmla="*/ 3657608 h 3732843"/>
              <a:gd name="connsiteX0" fmla="*/ 44257 w 6249375"/>
              <a:gd name="connsiteY0" fmla="*/ 1038371 h 3761271"/>
              <a:gd name="connsiteX1" fmla="*/ 692156 w 6249375"/>
              <a:gd name="connsiteY1" fmla="*/ 344576 h 3761271"/>
              <a:gd name="connsiteX2" fmla="*/ 2555445 w 6249375"/>
              <a:gd name="connsiteY2" fmla="*/ 28436 h 3761271"/>
              <a:gd name="connsiteX3" fmla="*/ 6049272 w 6249375"/>
              <a:gd name="connsiteY3" fmla="*/ 1038371 h 3761271"/>
              <a:gd name="connsiteX4" fmla="*/ 5544305 w 6249375"/>
              <a:gd name="connsiteY4" fmla="*/ 3426729 h 3761271"/>
              <a:gd name="connsiteX5" fmla="*/ 3224186 w 6249375"/>
              <a:gd name="connsiteY5" fmla="*/ 3686036 h 3761271"/>
              <a:gd name="connsiteX0" fmla="*/ 43385 w 6262629"/>
              <a:gd name="connsiteY0" fmla="*/ 257926 h 3754077"/>
              <a:gd name="connsiteX1" fmla="*/ 705410 w 6262629"/>
              <a:gd name="connsiteY1" fmla="*/ 337382 h 3754077"/>
              <a:gd name="connsiteX2" fmla="*/ 2568699 w 6262629"/>
              <a:gd name="connsiteY2" fmla="*/ 21242 h 3754077"/>
              <a:gd name="connsiteX3" fmla="*/ 6062526 w 6262629"/>
              <a:gd name="connsiteY3" fmla="*/ 1031177 h 3754077"/>
              <a:gd name="connsiteX4" fmla="*/ 5557559 w 6262629"/>
              <a:gd name="connsiteY4" fmla="*/ 3419535 h 3754077"/>
              <a:gd name="connsiteX5" fmla="*/ 3237440 w 6262629"/>
              <a:gd name="connsiteY5" fmla="*/ 3678842 h 3754077"/>
              <a:gd name="connsiteX0" fmla="*/ 26763 w 6246007"/>
              <a:gd name="connsiteY0" fmla="*/ 417167 h 3913318"/>
              <a:gd name="connsiteX1" fmla="*/ 1056074 w 6246007"/>
              <a:gd name="connsiteY1" fmla="*/ 19511 h 3913318"/>
              <a:gd name="connsiteX2" fmla="*/ 2552077 w 6246007"/>
              <a:gd name="connsiteY2" fmla="*/ 180483 h 3913318"/>
              <a:gd name="connsiteX3" fmla="*/ 6045904 w 6246007"/>
              <a:gd name="connsiteY3" fmla="*/ 1190418 h 3913318"/>
              <a:gd name="connsiteX4" fmla="*/ 5540937 w 6246007"/>
              <a:gd name="connsiteY4" fmla="*/ 3578776 h 3913318"/>
              <a:gd name="connsiteX5" fmla="*/ 3220818 w 6246007"/>
              <a:gd name="connsiteY5" fmla="*/ 3838083 h 3913318"/>
              <a:gd name="connsiteX0" fmla="*/ 28249 w 6224893"/>
              <a:gd name="connsiteY0" fmla="*/ 492117 h 3988268"/>
              <a:gd name="connsiteX1" fmla="*/ 1057560 w 6224893"/>
              <a:gd name="connsiteY1" fmla="*/ 94461 h 3988268"/>
              <a:gd name="connsiteX2" fmla="*/ 2864343 w 6224893"/>
              <a:gd name="connsiteY2" fmla="*/ 107364 h 3988268"/>
              <a:gd name="connsiteX3" fmla="*/ 6047390 w 6224893"/>
              <a:gd name="connsiteY3" fmla="*/ 1265368 h 3988268"/>
              <a:gd name="connsiteX4" fmla="*/ 5542423 w 6224893"/>
              <a:gd name="connsiteY4" fmla="*/ 3653726 h 3988268"/>
              <a:gd name="connsiteX5" fmla="*/ 3222304 w 6224893"/>
              <a:gd name="connsiteY5" fmla="*/ 3913033 h 3988268"/>
              <a:gd name="connsiteX0" fmla="*/ 33105 w 6169603"/>
              <a:gd name="connsiteY0" fmla="*/ 566277 h 4062428"/>
              <a:gd name="connsiteX1" fmla="*/ 1062416 w 6169603"/>
              <a:gd name="connsiteY1" fmla="*/ 168621 h 4062428"/>
              <a:gd name="connsiteX2" fmla="*/ 3702655 w 6169603"/>
              <a:gd name="connsiteY2" fmla="*/ 82811 h 4062428"/>
              <a:gd name="connsiteX3" fmla="*/ 6052246 w 6169603"/>
              <a:gd name="connsiteY3" fmla="*/ 1339528 h 4062428"/>
              <a:gd name="connsiteX4" fmla="*/ 5547279 w 6169603"/>
              <a:gd name="connsiteY4" fmla="*/ 3727886 h 4062428"/>
              <a:gd name="connsiteX5" fmla="*/ 3227160 w 6169603"/>
              <a:gd name="connsiteY5" fmla="*/ 3987193 h 4062428"/>
              <a:gd name="connsiteX0" fmla="*/ 33105 w 5966731"/>
              <a:gd name="connsiteY0" fmla="*/ 599078 h 4075028"/>
              <a:gd name="connsiteX1" fmla="*/ 1062416 w 5966731"/>
              <a:gd name="connsiteY1" fmla="*/ 201422 h 4075028"/>
              <a:gd name="connsiteX2" fmla="*/ 3702655 w 5966731"/>
              <a:gd name="connsiteY2" fmla="*/ 115612 h 4075028"/>
              <a:gd name="connsiteX3" fmla="*/ 5797971 w 5966731"/>
              <a:gd name="connsiteY3" fmla="*/ 1816538 h 4075028"/>
              <a:gd name="connsiteX4" fmla="*/ 5547279 w 5966731"/>
              <a:gd name="connsiteY4" fmla="*/ 3760687 h 4075028"/>
              <a:gd name="connsiteX5" fmla="*/ 3227160 w 5966731"/>
              <a:gd name="connsiteY5" fmla="*/ 4019994 h 4075028"/>
              <a:gd name="connsiteX0" fmla="*/ 40232 w 5909004"/>
              <a:gd name="connsiteY0" fmla="*/ 796194 h 4272144"/>
              <a:gd name="connsiteX1" fmla="*/ 1069543 w 5909004"/>
              <a:gd name="connsiteY1" fmla="*/ 398538 h 4272144"/>
              <a:gd name="connsiteX2" fmla="*/ 4599744 w 5909004"/>
              <a:gd name="connsiteY2" fmla="*/ 82399 h 4272144"/>
              <a:gd name="connsiteX3" fmla="*/ 5805098 w 5909004"/>
              <a:gd name="connsiteY3" fmla="*/ 2013654 h 4272144"/>
              <a:gd name="connsiteX4" fmla="*/ 5554406 w 5909004"/>
              <a:gd name="connsiteY4" fmla="*/ 3957803 h 4272144"/>
              <a:gd name="connsiteX5" fmla="*/ 3234287 w 5909004"/>
              <a:gd name="connsiteY5" fmla="*/ 4217110 h 4272144"/>
              <a:gd name="connsiteX0" fmla="*/ 41471 w 5901074"/>
              <a:gd name="connsiteY0" fmla="*/ 470158 h 3946108"/>
              <a:gd name="connsiteX1" fmla="*/ 1070782 w 5901074"/>
              <a:gd name="connsiteY1" fmla="*/ 72502 h 3946108"/>
              <a:gd name="connsiteX2" fmla="*/ 4728121 w 5901074"/>
              <a:gd name="connsiteY2" fmla="*/ 167666 h 3946108"/>
              <a:gd name="connsiteX3" fmla="*/ 5806337 w 5901074"/>
              <a:gd name="connsiteY3" fmla="*/ 1687618 h 3946108"/>
              <a:gd name="connsiteX4" fmla="*/ 5555645 w 5901074"/>
              <a:gd name="connsiteY4" fmla="*/ 3631767 h 3946108"/>
              <a:gd name="connsiteX5" fmla="*/ 3235526 w 5901074"/>
              <a:gd name="connsiteY5" fmla="*/ 3891074 h 3946108"/>
              <a:gd name="connsiteX0" fmla="*/ 41471 w 5922872"/>
              <a:gd name="connsiteY0" fmla="*/ 470157 h 3888814"/>
              <a:gd name="connsiteX1" fmla="*/ 1070782 w 5922872"/>
              <a:gd name="connsiteY1" fmla="*/ 72501 h 3888814"/>
              <a:gd name="connsiteX2" fmla="*/ 4728121 w 5922872"/>
              <a:gd name="connsiteY2" fmla="*/ 167665 h 3888814"/>
              <a:gd name="connsiteX3" fmla="*/ 5806337 w 5922872"/>
              <a:gd name="connsiteY3" fmla="*/ 1687617 h 3888814"/>
              <a:gd name="connsiteX4" fmla="*/ 5555645 w 5922872"/>
              <a:gd name="connsiteY4" fmla="*/ 3631766 h 3888814"/>
              <a:gd name="connsiteX5" fmla="*/ 2811736 w 5922872"/>
              <a:gd name="connsiteY5" fmla="*/ 3808812 h 3888814"/>
              <a:gd name="connsiteX0" fmla="*/ 88971 w 5518326"/>
              <a:gd name="connsiteY0" fmla="*/ 0 h 4175456"/>
              <a:gd name="connsiteX1" fmla="*/ 666237 w 5518326"/>
              <a:gd name="connsiteY1" fmla="*/ 359143 h 4175456"/>
              <a:gd name="connsiteX2" fmla="*/ 4323576 w 5518326"/>
              <a:gd name="connsiteY2" fmla="*/ 454307 h 4175456"/>
              <a:gd name="connsiteX3" fmla="*/ 5401792 w 5518326"/>
              <a:gd name="connsiteY3" fmla="*/ 1974259 h 4175456"/>
              <a:gd name="connsiteX4" fmla="*/ 5151100 w 5518326"/>
              <a:gd name="connsiteY4" fmla="*/ 3918408 h 4175456"/>
              <a:gd name="connsiteX5" fmla="*/ 2407191 w 5518326"/>
              <a:gd name="connsiteY5" fmla="*/ 4095454 h 4175456"/>
              <a:gd name="connsiteX0" fmla="*/ 245476 w 5674831"/>
              <a:gd name="connsiteY0" fmla="*/ 0 h 4175456"/>
              <a:gd name="connsiteX1" fmla="*/ 822742 w 5674831"/>
              <a:gd name="connsiteY1" fmla="*/ 359143 h 4175456"/>
              <a:gd name="connsiteX2" fmla="*/ 4480081 w 5674831"/>
              <a:gd name="connsiteY2" fmla="*/ 454307 h 4175456"/>
              <a:gd name="connsiteX3" fmla="*/ 5558297 w 5674831"/>
              <a:gd name="connsiteY3" fmla="*/ 1974259 h 4175456"/>
              <a:gd name="connsiteX4" fmla="*/ 5307605 w 5674831"/>
              <a:gd name="connsiteY4" fmla="*/ 3918408 h 4175456"/>
              <a:gd name="connsiteX5" fmla="*/ 2563696 w 5674831"/>
              <a:gd name="connsiteY5" fmla="*/ 4095454 h 4175456"/>
              <a:gd name="connsiteX0" fmla="*/ 172921 w 6082573"/>
              <a:gd name="connsiteY0" fmla="*/ 609781 h 3896820"/>
              <a:gd name="connsiteX1" fmla="*/ 1230484 w 6082573"/>
              <a:gd name="connsiteY1" fmla="*/ 80507 h 3896820"/>
              <a:gd name="connsiteX2" fmla="*/ 4887823 w 6082573"/>
              <a:gd name="connsiteY2" fmla="*/ 175671 h 3896820"/>
              <a:gd name="connsiteX3" fmla="*/ 5966039 w 6082573"/>
              <a:gd name="connsiteY3" fmla="*/ 1695623 h 3896820"/>
              <a:gd name="connsiteX4" fmla="*/ 5715347 w 6082573"/>
              <a:gd name="connsiteY4" fmla="*/ 3639772 h 3896820"/>
              <a:gd name="connsiteX5" fmla="*/ 2971438 w 6082573"/>
              <a:gd name="connsiteY5" fmla="*/ 3816818 h 3896820"/>
              <a:gd name="connsiteX0" fmla="*/ 0 w 5909652"/>
              <a:gd name="connsiteY0" fmla="*/ 609781 h 3896820"/>
              <a:gd name="connsiteX1" fmla="*/ 1057563 w 5909652"/>
              <a:gd name="connsiteY1" fmla="*/ 80507 h 3896820"/>
              <a:gd name="connsiteX2" fmla="*/ 4714902 w 5909652"/>
              <a:gd name="connsiteY2" fmla="*/ 175671 h 3896820"/>
              <a:gd name="connsiteX3" fmla="*/ 5793118 w 5909652"/>
              <a:gd name="connsiteY3" fmla="*/ 1695623 h 3896820"/>
              <a:gd name="connsiteX4" fmla="*/ 5542426 w 5909652"/>
              <a:gd name="connsiteY4" fmla="*/ 3639772 h 3896820"/>
              <a:gd name="connsiteX5" fmla="*/ 2798517 w 5909652"/>
              <a:gd name="connsiteY5" fmla="*/ 3816818 h 3896820"/>
              <a:gd name="connsiteX0" fmla="*/ 0 w 6065042"/>
              <a:gd name="connsiteY0" fmla="*/ 522482 h 3891782"/>
              <a:gd name="connsiteX1" fmla="*/ 1212953 w 6065042"/>
              <a:gd name="connsiteY1" fmla="*/ 75469 h 3891782"/>
              <a:gd name="connsiteX2" fmla="*/ 4870292 w 6065042"/>
              <a:gd name="connsiteY2" fmla="*/ 170633 h 3891782"/>
              <a:gd name="connsiteX3" fmla="*/ 5948508 w 6065042"/>
              <a:gd name="connsiteY3" fmla="*/ 1690585 h 3891782"/>
              <a:gd name="connsiteX4" fmla="*/ 5697816 w 6065042"/>
              <a:gd name="connsiteY4" fmla="*/ 3634734 h 3891782"/>
              <a:gd name="connsiteX5" fmla="*/ 2953907 w 6065042"/>
              <a:gd name="connsiteY5" fmla="*/ 3811780 h 3891782"/>
              <a:gd name="connsiteX0" fmla="*/ 0 w 6262459"/>
              <a:gd name="connsiteY0" fmla="*/ 447473 h 3816773"/>
              <a:gd name="connsiteX1" fmla="*/ 1212953 w 6262459"/>
              <a:gd name="connsiteY1" fmla="*/ 460 h 3816773"/>
              <a:gd name="connsiteX2" fmla="*/ 5887392 w 6262459"/>
              <a:gd name="connsiteY2" fmla="*/ 391763 h 3816773"/>
              <a:gd name="connsiteX3" fmla="*/ 5948508 w 6262459"/>
              <a:gd name="connsiteY3" fmla="*/ 1615576 h 3816773"/>
              <a:gd name="connsiteX4" fmla="*/ 5697816 w 6262459"/>
              <a:gd name="connsiteY4" fmla="*/ 3559725 h 3816773"/>
              <a:gd name="connsiteX5" fmla="*/ 2953907 w 6262459"/>
              <a:gd name="connsiteY5" fmla="*/ 3736771 h 3816773"/>
              <a:gd name="connsiteX0" fmla="*/ 0 w 6663682"/>
              <a:gd name="connsiteY0" fmla="*/ 447604 h 3806422"/>
              <a:gd name="connsiteX1" fmla="*/ 1212953 w 6663682"/>
              <a:gd name="connsiteY1" fmla="*/ 591 h 3806422"/>
              <a:gd name="connsiteX2" fmla="*/ 5887392 w 6663682"/>
              <a:gd name="connsiteY2" fmla="*/ 391894 h 3806422"/>
              <a:gd name="connsiteX3" fmla="*/ 6640701 w 6663682"/>
              <a:gd name="connsiteY3" fmla="*/ 1813134 h 3806422"/>
              <a:gd name="connsiteX4" fmla="*/ 5697816 w 6663682"/>
              <a:gd name="connsiteY4" fmla="*/ 3559856 h 3806422"/>
              <a:gd name="connsiteX5" fmla="*/ 2953907 w 6663682"/>
              <a:gd name="connsiteY5" fmla="*/ 3736902 h 3806422"/>
              <a:gd name="connsiteX0" fmla="*/ 0 w 6751606"/>
              <a:gd name="connsiteY0" fmla="*/ 448697 h 3785506"/>
              <a:gd name="connsiteX1" fmla="*/ 1212953 w 6751606"/>
              <a:gd name="connsiteY1" fmla="*/ 1684 h 3785506"/>
              <a:gd name="connsiteX2" fmla="*/ 5887392 w 6751606"/>
              <a:gd name="connsiteY2" fmla="*/ 392987 h 3785506"/>
              <a:gd name="connsiteX3" fmla="*/ 6739586 w 6751606"/>
              <a:gd name="connsiteY3" fmla="*/ 2307792 h 3785506"/>
              <a:gd name="connsiteX4" fmla="*/ 5697816 w 6751606"/>
              <a:gd name="connsiteY4" fmla="*/ 3560949 h 3785506"/>
              <a:gd name="connsiteX5" fmla="*/ 2953907 w 6751606"/>
              <a:gd name="connsiteY5" fmla="*/ 3737995 h 3785506"/>
              <a:gd name="connsiteX0" fmla="*/ 0 w 6776182"/>
              <a:gd name="connsiteY0" fmla="*/ 590549 h 3927357"/>
              <a:gd name="connsiteX1" fmla="*/ 1212953 w 6776182"/>
              <a:gd name="connsiteY1" fmla="*/ 143536 h 3927357"/>
              <a:gd name="connsiteX2" fmla="*/ 6000067 w 6776182"/>
              <a:gd name="connsiteY2" fmla="*/ 206775 h 3927357"/>
              <a:gd name="connsiteX3" fmla="*/ 6739586 w 6776182"/>
              <a:gd name="connsiteY3" fmla="*/ 2449644 h 3927357"/>
              <a:gd name="connsiteX4" fmla="*/ 5697816 w 6776182"/>
              <a:gd name="connsiteY4" fmla="*/ 3702801 h 3927357"/>
              <a:gd name="connsiteX5" fmla="*/ 2953907 w 6776182"/>
              <a:gd name="connsiteY5" fmla="*/ 3879847 h 3927357"/>
              <a:gd name="connsiteX0" fmla="*/ 0 w 6757289"/>
              <a:gd name="connsiteY0" fmla="*/ 630729 h 3967537"/>
              <a:gd name="connsiteX1" fmla="*/ 2035479 w 6757289"/>
              <a:gd name="connsiteY1" fmla="*/ 0 h 3967537"/>
              <a:gd name="connsiteX2" fmla="*/ 6000067 w 6757289"/>
              <a:gd name="connsiteY2" fmla="*/ 246955 h 3967537"/>
              <a:gd name="connsiteX3" fmla="*/ 6739586 w 6757289"/>
              <a:gd name="connsiteY3" fmla="*/ 2489824 h 3967537"/>
              <a:gd name="connsiteX4" fmla="*/ 5697816 w 6757289"/>
              <a:gd name="connsiteY4" fmla="*/ 3742981 h 3967537"/>
              <a:gd name="connsiteX5" fmla="*/ 2953907 w 6757289"/>
              <a:gd name="connsiteY5" fmla="*/ 3920027 h 3967537"/>
              <a:gd name="connsiteX0" fmla="*/ 0 w 6756769"/>
              <a:gd name="connsiteY0" fmla="*/ 563493 h 3900301"/>
              <a:gd name="connsiteX1" fmla="*/ 2069283 w 6756769"/>
              <a:gd name="connsiteY1" fmla="*/ 129603 h 3900301"/>
              <a:gd name="connsiteX2" fmla="*/ 6000067 w 6756769"/>
              <a:gd name="connsiteY2" fmla="*/ 179719 h 3900301"/>
              <a:gd name="connsiteX3" fmla="*/ 6739586 w 6756769"/>
              <a:gd name="connsiteY3" fmla="*/ 2422588 h 3900301"/>
              <a:gd name="connsiteX4" fmla="*/ 5697816 w 6756769"/>
              <a:gd name="connsiteY4" fmla="*/ 3675745 h 3900301"/>
              <a:gd name="connsiteX5" fmla="*/ 2953907 w 6756769"/>
              <a:gd name="connsiteY5" fmla="*/ 3852791 h 3900301"/>
              <a:gd name="connsiteX0" fmla="*/ 0 w 6756769"/>
              <a:gd name="connsiteY0" fmla="*/ 563493 h 3900301"/>
              <a:gd name="connsiteX1" fmla="*/ 2069283 w 6756769"/>
              <a:gd name="connsiteY1" fmla="*/ 129603 h 3900301"/>
              <a:gd name="connsiteX2" fmla="*/ 6000067 w 6756769"/>
              <a:gd name="connsiteY2" fmla="*/ 179719 h 3900301"/>
              <a:gd name="connsiteX3" fmla="*/ 6739586 w 6756769"/>
              <a:gd name="connsiteY3" fmla="*/ 2422588 h 3900301"/>
              <a:gd name="connsiteX4" fmla="*/ 5697816 w 6756769"/>
              <a:gd name="connsiteY4" fmla="*/ 3675745 h 3900301"/>
              <a:gd name="connsiteX5" fmla="*/ 2953907 w 6756769"/>
              <a:gd name="connsiteY5" fmla="*/ 3852791 h 3900301"/>
              <a:gd name="connsiteX0" fmla="*/ 0 w 6745207"/>
              <a:gd name="connsiteY0" fmla="*/ 603565 h 3940373"/>
              <a:gd name="connsiteX1" fmla="*/ 2069283 w 6745207"/>
              <a:gd name="connsiteY1" fmla="*/ 169675 h 3940373"/>
              <a:gd name="connsiteX2" fmla="*/ 5898660 w 6745207"/>
              <a:gd name="connsiteY2" fmla="*/ 193545 h 3940373"/>
              <a:gd name="connsiteX3" fmla="*/ 6739586 w 6745207"/>
              <a:gd name="connsiteY3" fmla="*/ 2462660 h 3940373"/>
              <a:gd name="connsiteX4" fmla="*/ 5697816 w 6745207"/>
              <a:gd name="connsiteY4" fmla="*/ 3715817 h 3940373"/>
              <a:gd name="connsiteX5" fmla="*/ 2953907 w 6745207"/>
              <a:gd name="connsiteY5" fmla="*/ 3892863 h 3940373"/>
              <a:gd name="connsiteX0" fmla="*/ 0 w 6744594"/>
              <a:gd name="connsiteY0" fmla="*/ 729483 h 4066291"/>
              <a:gd name="connsiteX1" fmla="*/ 2204493 w 6744594"/>
              <a:gd name="connsiteY1" fmla="*/ 59389 h 4066291"/>
              <a:gd name="connsiteX2" fmla="*/ 5898660 w 6744594"/>
              <a:gd name="connsiteY2" fmla="*/ 319463 h 4066291"/>
              <a:gd name="connsiteX3" fmla="*/ 6739586 w 6744594"/>
              <a:gd name="connsiteY3" fmla="*/ 2588578 h 4066291"/>
              <a:gd name="connsiteX4" fmla="*/ 5697816 w 6744594"/>
              <a:gd name="connsiteY4" fmla="*/ 3841735 h 4066291"/>
              <a:gd name="connsiteX5" fmla="*/ 2953907 w 6744594"/>
              <a:gd name="connsiteY5" fmla="*/ 4018781 h 4066291"/>
              <a:gd name="connsiteX0" fmla="*/ 0 w 6740105"/>
              <a:gd name="connsiteY0" fmla="*/ 806620 h 4143428"/>
              <a:gd name="connsiteX1" fmla="*/ 2204493 w 6740105"/>
              <a:gd name="connsiteY1" fmla="*/ 136526 h 4143428"/>
              <a:gd name="connsiteX2" fmla="*/ 5774718 w 6740105"/>
              <a:gd name="connsiteY2" fmla="*/ 252252 h 4143428"/>
              <a:gd name="connsiteX3" fmla="*/ 6739586 w 6740105"/>
              <a:gd name="connsiteY3" fmla="*/ 2665715 h 4143428"/>
              <a:gd name="connsiteX4" fmla="*/ 5697816 w 6740105"/>
              <a:gd name="connsiteY4" fmla="*/ 3918872 h 4143428"/>
              <a:gd name="connsiteX5" fmla="*/ 2953907 w 6740105"/>
              <a:gd name="connsiteY5" fmla="*/ 4095918 h 4143428"/>
              <a:gd name="connsiteX0" fmla="*/ 0 w 6739918"/>
              <a:gd name="connsiteY0" fmla="*/ 801319 h 4138127"/>
              <a:gd name="connsiteX1" fmla="*/ 3027019 w 6739918"/>
              <a:gd name="connsiteY1" fmla="*/ 0 h 4138127"/>
              <a:gd name="connsiteX2" fmla="*/ 5774718 w 6739918"/>
              <a:gd name="connsiteY2" fmla="*/ 246951 h 4138127"/>
              <a:gd name="connsiteX3" fmla="*/ 6739586 w 6739918"/>
              <a:gd name="connsiteY3" fmla="*/ 2660414 h 4138127"/>
              <a:gd name="connsiteX4" fmla="*/ 5697816 w 6739918"/>
              <a:gd name="connsiteY4" fmla="*/ 3913571 h 4138127"/>
              <a:gd name="connsiteX5" fmla="*/ 2953907 w 6739918"/>
              <a:gd name="connsiteY5" fmla="*/ 4090617 h 4138127"/>
              <a:gd name="connsiteX0" fmla="*/ 0 w 6740061"/>
              <a:gd name="connsiteY0" fmla="*/ 766227 h 4103035"/>
              <a:gd name="connsiteX1" fmla="*/ 2339703 w 6740061"/>
              <a:gd name="connsiteY1" fmla="*/ 96133 h 4103035"/>
              <a:gd name="connsiteX2" fmla="*/ 5774718 w 6740061"/>
              <a:gd name="connsiteY2" fmla="*/ 211859 h 4103035"/>
              <a:gd name="connsiteX3" fmla="*/ 6739586 w 6740061"/>
              <a:gd name="connsiteY3" fmla="*/ 2625322 h 4103035"/>
              <a:gd name="connsiteX4" fmla="*/ 5697816 w 6740061"/>
              <a:gd name="connsiteY4" fmla="*/ 3878479 h 4103035"/>
              <a:gd name="connsiteX5" fmla="*/ 2953907 w 6740061"/>
              <a:gd name="connsiteY5" fmla="*/ 4055525 h 4103035"/>
              <a:gd name="connsiteX0" fmla="*/ 0 w 6740021"/>
              <a:gd name="connsiteY0" fmla="*/ 837345 h 4174153"/>
              <a:gd name="connsiteX1" fmla="*/ 2486180 w 6740021"/>
              <a:gd name="connsiteY1" fmla="*/ 22903 h 4174153"/>
              <a:gd name="connsiteX2" fmla="*/ 5774718 w 6740021"/>
              <a:gd name="connsiteY2" fmla="*/ 282977 h 4174153"/>
              <a:gd name="connsiteX3" fmla="*/ 6739586 w 6740021"/>
              <a:gd name="connsiteY3" fmla="*/ 2696440 h 4174153"/>
              <a:gd name="connsiteX4" fmla="*/ 5697816 w 6740021"/>
              <a:gd name="connsiteY4" fmla="*/ 3949597 h 4174153"/>
              <a:gd name="connsiteX5" fmla="*/ 2953907 w 6740021"/>
              <a:gd name="connsiteY5" fmla="*/ 4126643 h 4174153"/>
              <a:gd name="connsiteX0" fmla="*/ 0 w 6740005"/>
              <a:gd name="connsiteY0" fmla="*/ 736926 h 4073734"/>
              <a:gd name="connsiteX1" fmla="*/ 2553784 w 6740005"/>
              <a:gd name="connsiteY1" fmla="*/ 145569 h 4073734"/>
              <a:gd name="connsiteX2" fmla="*/ 5774718 w 6740005"/>
              <a:gd name="connsiteY2" fmla="*/ 182558 h 4073734"/>
              <a:gd name="connsiteX3" fmla="*/ 6739586 w 6740005"/>
              <a:gd name="connsiteY3" fmla="*/ 2596021 h 4073734"/>
              <a:gd name="connsiteX4" fmla="*/ 5697816 w 6740005"/>
              <a:gd name="connsiteY4" fmla="*/ 3849178 h 4073734"/>
              <a:gd name="connsiteX5" fmla="*/ 2953907 w 6740005"/>
              <a:gd name="connsiteY5" fmla="*/ 4026224 h 4073734"/>
              <a:gd name="connsiteX0" fmla="*/ 0 w 6739897"/>
              <a:gd name="connsiteY0" fmla="*/ 1064070 h 4400878"/>
              <a:gd name="connsiteX1" fmla="*/ 2553784 w 6739897"/>
              <a:gd name="connsiteY1" fmla="*/ 472713 h 4400878"/>
              <a:gd name="connsiteX2" fmla="*/ 5616973 w 6739897"/>
              <a:gd name="connsiteY2" fmla="*/ 142271 h 4400878"/>
              <a:gd name="connsiteX3" fmla="*/ 6739586 w 6739897"/>
              <a:gd name="connsiteY3" fmla="*/ 2923165 h 4400878"/>
              <a:gd name="connsiteX4" fmla="*/ 5697816 w 6739897"/>
              <a:gd name="connsiteY4" fmla="*/ 4176322 h 4400878"/>
              <a:gd name="connsiteX5" fmla="*/ 2953907 w 6739897"/>
              <a:gd name="connsiteY5" fmla="*/ 4353368 h 4400878"/>
              <a:gd name="connsiteX0" fmla="*/ 0 w 6739897"/>
              <a:gd name="connsiteY0" fmla="*/ 963558 h 4300366"/>
              <a:gd name="connsiteX1" fmla="*/ 2553784 w 6739897"/>
              <a:gd name="connsiteY1" fmla="*/ 372201 h 4300366"/>
              <a:gd name="connsiteX2" fmla="*/ 5616973 w 6739897"/>
              <a:gd name="connsiteY2" fmla="*/ 41759 h 4300366"/>
              <a:gd name="connsiteX3" fmla="*/ 6739586 w 6739897"/>
              <a:gd name="connsiteY3" fmla="*/ 2822653 h 4300366"/>
              <a:gd name="connsiteX4" fmla="*/ 5697816 w 6739897"/>
              <a:gd name="connsiteY4" fmla="*/ 4075810 h 4300366"/>
              <a:gd name="connsiteX5" fmla="*/ 2953907 w 6739897"/>
              <a:gd name="connsiteY5" fmla="*/ 4252856 h 4300366"/>
              <a:gd name="connsiteX0" fmla="*/ 0 w 6739694"/>
              <a:gd name="connsiteY0" fmla="*/ 747057 h 4083865"/>
              <a:gd name="connsiteX1" fmla="*/ 2553784 w 6739694"/>
              <a:gd name="connsiteY1" fmla="*/ 155700 h 4083865"/>
              <a:gd name="connsiteX2" fmla="*/ 5650776 w 6739694"/>
              <a:gd name="connsiteY2" fmla="*/ 74587 h 4083865"/>
              <a:gd name="connsiteX3" fmla="*/ 6739586 w 6739694"/>
              <a:gd name="connsiteY3" fmla="*/ 2606152 h 4083865"/>
              <a:gd name="connsiteX4" fmla="*/ 5697816 w 6739694"/>
              <a:gd name="connsiteY4" fmla="*/ 3859309 h 4083865"/>
              <a:gd name="connsiteX5" fmla="*/ 2953907 w 6739694"/>
              <a:gd name="connsiteY5" fmla="*/ 4036355 h 4083865"/>
              <a:gd name="connsiteX0" fmla="*/ 0 w 6739694"/>
              <a:gd name="connsiteY0" fmla="*/ 811208 h 4148016"/>
              <a:gd name="connsiteX1" fmla="*/ 2553784 w 6739694"/>
              <a:gd name="connsiteY1" fmla="*/ 219851 h 4148016"/>
              <a:gd name="connsiteX2" fmla="*/ 5650776 w 6739694"/>
              <a:gd name="connsiteY2" fmla="*/ 138738 h 4148016"/>
              <a:gd name="connsiteX3" fmla="*/ 6739586 w 6739694"/>
              <a:gd name="connsiteY3" fmla="*/ 2670303 h 4148016"/>
              <a:gd name="connsiteX4" fmla="*/ 5697816 w 6739694"/>
              <a:gd name="connsiteY4" fmla="*/ 3923460 h 4148016"/>
              <a:gd name="connsiteX5" fmla="*/ 2953907 w 6739694"/>
              <a:gd name="connsiteY5" fmla="*/ 4100506 h 4148016"/>
              <a:gd name="connsiteX0" fmla="*/ 0 w 6739694"/>
              <a:gd name="connsiteY0" fmla="*/ 758721 h 4095529"/>
              <a:gd name="connsiteX1" fmla="*/ 2553784 w 6739694"/>
              <a:gd name="connsiteY1" fmla="*/ 167364 h 4095529"/>
              <a:gd name="connsiteX2" fmla="*/ 5650776 w 6739694"/>
              <a:gd name="connsiteY2" fmla="*/ 86251 h 4095529"/>
              <a:gd name="connsiteX3" fmla="*/ 6739586 w 6739694"/>
              <a:gd name="connsiteY3" fmla="*/ 2617816 h 4095529"/>
              <a:gd name="connsiteX4" fmla="*/ 5697816 w 6739694"/>
              <a:gd name="connsiteY4" fmla="*/ 3870973 h 4095529"/>
              <a:gd name="connsiteX5" fmla="*/ 2953907 w 6739694"/>
              <a:gd name="connsiteY5" fmla="*/ 4048019 h 4095529"/>
              <a:gd name="connsiteX0" fmla="*/ 0 w 6764483"/>
              <a:gd name="connsiteY0" fmla="*/ 758721 h 4095529"/>
              <a:gd name="connsiteX1" fmla="*/ 2553784 w 6764483"/>
              <a:gd name="connsiteY1" fmla="*/ 167364 h 4095529"/>
              <a:gd name="connsiteX2" fmla="*/ 5650776 w 6764483"/>
              <a:gd name="connsiteY2" fmla="*/ 86251 h 4095529"/>
              <a:gd name="connsiteX3" fmla="*/ 6739586 w 6764483"/>
              <a:gd name="connsiteY3" fmla="*/ 2617816 h 4095529"/>
              <a:gd name="connsiteX4" fmla="*/ 5697816 w 6764483"/>
              <a:gd name="connsiteY4" fmla="*/ 3870973 h 4095529"/>
              <a:gd name="connsiteX5" fmla="*/ 2953907 w 6764483"/>
              <a:gd name="connsiteY5" fmla="*/ 4048019 h 4095529"/>
              <a:gd name="connsiteX0" fmla="*/ 0 w 6761744"/>
              <a:gd name="connsiteY0" fmla="*/ 857865 h 4194673"/>
              <a:gd name="connsiteX1" fmla="*/ 2553784 w 6761744"/>
              <a:gd name="connsiteY1" fmla="*/ 266507 h 4194673"/>
              <a:gd name="connsiteX2" fmla="*/ 5650776 w 6761744"/>
              <a:gd name="connsiteY2" fmla="*/ 185395 h 4194673"/>
              <a:gd name="connsiteX3" fmla="*/ 6739586 w 6761744"/>
              <a:gd name="connsiteY3" fmla="*/ 2716960 h 4194673"/>
              <a:gd name="connsiteX4" fmla="*/ 5697816 w 6761744"/>
              <a:gd name="connsiteY4" fmla="*/ 3970117 h 4194673"/>
              <a:gd name="connsiteX5" fmla="*/ 2953907 w 6761744"/>
              <a:gd name="connsiteY5" fmla="*/ 4147163 h 4194673"/>
              <a:gd name="connsiteX0" fmla="*/ 0 w 6761744"/>
              <a:gd name="connsiteY0" fmla="*/ 880071 h 4216879"/>
              <a:gd name="connsiteX1" fmla="*/ 2553784 w 6761744"/>
              <a:gd name="connsiteY1" fmla="*/ 288713 h 4216879"/>
              <a:gd name="connsiteX2" fmla="*/ 5650776 w 6761744"/>
              <a:gd name="connsiteY2" fmla="*/ 207601 h 4216879"/>
              <a:gd name="connsiteX3" fmla="*/ 6739586 w 6761744"/>
              <a:gd name="connsiteY3" fmla="*/ 2739166 h 4216879"/>
              <a:gd name="connsiteX4" fmla="*/ 5697816 w 6761744"/>
              <a:gd name="connsiteY4" fmla="*/ 3992323 h 4216879"/>
              <a:gd name="connsiteX5" fmla="*/ 2953907 w 6761744"/>
              <a:gd name="connsiteY5" fmla="*/ 4169369 h 4216879"/>
              <a:gd name="connsiteX0" fmla="*/ 0 w 6761744"/>
              <a:gd name="connsiteY0" fmla="*/ 866973 h 4203781"/>
              <a:gd name="connsiteX1" fmla="*/ 2553784 w 6761744"/>
              <a:gd name="connsiteY1" fmla="*/ 275615 h 4203781"/>
              <a:gd name="connsiteX2" fmla="*/ 5650776 w 6761744"/>
              <a:gd name="connsiteY2" fmla="*/ 194503 h 4203781"/>
              <a:gd name="connsiteX3" fmla="*/ 6739586 w 6761744"/>
              <a:gd name="connsiteY3" fmla="*/ 2726068 h 4203781"/>
              <a:gd name="connsiteX4" fmla="*/ 5697816 w 6761744"/>
              <a:gd name="connsiteY4" fmla="*/ 3979225 h 4203781"/>
              <a:gd name="connsiteX5" fmla="*/ 2953907 w 6761744"/>
              <a:gd name="connsiteY5" fmla="*/ 4156271 h 4203781"/>
              <a:gd name="connsiteX0" fmla="*/ 0 w 6747847"/>
              <a:gd name="connsiteY0" fmla="*/ 899282 h 4236090"/>
              <a:gd name="connsiteX1" fmla="*/ 2553784 w 6747847"/>
              <a:gd name="connsiteY1" fmla="*/ 307924 h 4236090"/>
              <a:gd name="connsiteX2" fmla="*/ 5966265 w 6747847"/>
              <a:gd name="connsiteY2" fmla="*/ 174321 h 4236090"/>
              <a:gd name="connsiteX3" fmla="*/ 6739586 w 6747847"/>
              <a:gd name="connsiteY3" fmla="*/ 2758377 h 4236090"/>
              <a:gd name="connsiteX4" fmla="*/ 5697816 w 6747847"/>
              <a:gd name="connsiteY4" fmla="*/ 4011534 h 4236090"/>
              <a:gd name="connsiteX5" fmla="*/ 2953907 w 6747847"/>
              <a:gd name="connsiteY5" fmla="*/ 4188580 h 4236090"/>
              <a:gd name="connsiteX0" fmla="*/ 0 w 6747448"/>
              <a:gd name="connsiteY0" fmla="*/ 905098 h 4241906"/>
              <a:gd name="connsiteX1" fmla="*/ 2553784 w 6747448"/>
              <a:gd name="connsiteY1" fmla="*/ 313740 h 4241906"/>
              <a:gd name="connsiteX2" fmla="*/ 5966265 w 6747448"/>
              <a:gd name="connsiteY2" fmla="*/ 180137 h 4241906"/>
              <a:gd name="connsiteX3" fmla="*/ 6739586 w 6747448"/>
              <a:gd name="connsiteY3" fmla="*/ 2764193 h 4241906"/>
              <a:gd name="connsiteX4" fmla="*/ 5697816 w 6747448"/>
              <a:gd name="connsiteY4" fmla="*/ 4017350 h 4241906"/>
              <a:gd name="connsiteX5" fmla="*/ 2953907 w 6747448"/>
              <a:gd name="connsiteY5" fmla="*/ 4194396 h 4241906"/>
              <a:gd name="connsiteX0" fmla="*/ 0 w 6758764"/>
              <a:gd name="connsiteY0" fmla="*/ 866349 h 4203157"/>
              <a:gd name="connsiteX1" fmla="*/ 2553784 w 6758764"/>
              <a:gd name="connsiteY1" fmla="*/ 274991 h 4203157"/>
              <a:gd name="connsiteX2" fmla="*/ 5966265 w 6758764"/>
              <a:gd name="connsiteY2" fmla="*/ 141388 h 4203157"/>
              <a:gd name="connsiteX3" fmla="*/ 6750854 w 6758764"/>
              <a:gd name="connsiteY3" fmla="*/ 2279277 h 4203157"/>
              <a:gd name="connsiteX4" fmla="*/ 5697816 w 6758764"/>
              <a:gd name="connsiteY4" fmla="*/ 3978601 h 4203157"/>
              <a:gd name="connsiteX5" fmla="*/ 2953907 w 6758764"/>
              <a:gd name="connsiteY5" fmla="*/ 4155647 h 4203157"/>
              <a:gd name="connsiteX0" fmla="*/ 0 w 6752649"/>
              <a:gd name="connsiteY0" fmla="*/ 866349 h 4203157"/>
              <a:gd name="connsiteX1" fmla="*/ 2553784 w 6752649"/>
              <a:gd name="connsiteY1" fmla="*/ 274991 h 4203157"/>
              <a:gd name="connsiteX2" fmla="*/ 5966265 w 6752649"/>
              <a:gd name="connsiteY2" fmla="*/ 141388 h 4203157"/>
              <a:gd name="connsiteX3" fmla="*/ 6750854 w 6752649"/>
              <a:gd name="connsiteY3" fmla="*/ 2279277 h 4203157"/>
              <a:gd name="connsiteX4" fmla="*/ 5697816 w 6752649"/>
              <a:gd name="connsiteY4" fmla="*/ 3978601 h 4203157"/>
              <a:gd name="connsiteX5" fmla="*/ 2953907 w 6752649"/>
              <a:gd name="connsiteY5" fmla="*/ 4155647 h 4203157"/>
              <a:gd name="connsiteX0" fmla="*/ 0 w 6751047"/>
              <a:gd name="connsiteY0" fmla="*/ 721003 h 4057811"/>
              <a:gd name="connsiteX1" fmla="*/ 2553784 w 6751047"/>
              <a:gd name="connsiteY1" fmla="*/ 129645 h 4057811"/>
              <a:gd name="connsiteX2" fmla="*/ 5752184 w 6751047"/>
              <a:gd name="connsiteY2" fmla="*/ 192880 h 4057811"/>
              <a:gd name="connsiteX3" fmla="*/ 6750854 w 6751047"/>
              <a:gd name="connsiteY3" fmla="*/ 2133931 h 4057811"/>
              <a:gd name="connsiteX4" fmla="*/ 5697816 w 6751047"/>
              <a:gd name="connsiteY4" fmla="*/ 3833255 h 4057811"/>
              <a:gd name="connsiteX5" fmla="*/ 2953907 w 6751047"/>
              <a:gd name="connsiteY5" fmla="*/ 4010301 h 4057811"/>
              <a:gd name="connsiteX0" fmla="*/ 0 w 6751024"/>
              <a:gd name="connsiteY0" fmla="*/ 731989 h 4068797"/>
              <a:gd name="connsiteX1" fmla="*/ 2553784 w 6751024"/>
              <a:gd name="connsiteY1" fmla="*/ 140631 h 4068797"/>
              <a:gd name="connsiteX2" fmla="*/ 5752184 w 6751024"/>
              <a:gd name="connsiteY2" fmla="*/ 203866 h 4068797"/>
              <a:gd name="connsiteX3" fmla="*/ 6750854 w 6751024"/>
              <a:gd name="connsiteY3" fmla="*/ 2144917 h 4068797"/>
              <a:gd name="connsiteX4" fmla="*/ 5697816 w 6751024"/>
              <a:gd name="connsiteY4" fmla="*/ 3844241 h 4068797"/>
              <a:gd name="connsiteX5" fmla="*/ 2953907 w 6751024"/>
              <a:gd name="connsiteY5" fmla="*/ 4021287 h 4068797"/>
              <a:gd name="connsiteX0" fmla="*/ 0 w 6751044"/>
              <a:gd name="connsiteY0" fmla="*/ 673232 h 4010040"/>
              <a:gd name="connsiteX1" fmla="*/ 2587587 w 6751044"/>
              <a:gd name="connsiteY1" fmla="*/ 199976 h 4010040"/>
              <a:gd name="connsiteX2" fmla="*/ 5752184 w 6751044"/>
              <a:gd name="connsiteY2" fmla="*/ 145109 h 4010040"/>
              <a:gd name="connsiteX3" fmla="*/ 6750854 w 6751044"/>
              <a:gd name="connsiteY3" fmla="*/ 2086160 h 4010040"/>
              <a:gd name="connsiteX4" fmla="*/ 5697816 w 6751044"/>
              <a:gd name="connsiteY4" fmla="*/ 3785484 h 4010040"/>
              <a:gd name="connsiteX5" fmla="*/ 2953907 w 6751044"/>
              <a:gd name="connsiteY5" fmla="*/ 3962530 h 4010040"/>
              <a:gd name="connsiteX0" fmla="*/ 0 w 6751044"/>
              <a:gd name="connsiteY0" fmla="*/ 682675 h 4019483"/>
              <a:gd name="connsiteX1" fmla="*/ 2587587 w 6751044"/>
              <a:gd name="connsiteY1" fmla="*/ 209419 h 4019483"/>
              <a:gd name="connsiteX2" fmla="*/ 5752184 w 6751044"/>
              <a:gd name="connsiteY2" fmla="*/ 154552 h 4019483"/>
              <a:gd name="connsiteX3" fmla="*/ 6750854 w 6751044"/>
              <a:gd name="connsiteY3" fmla="*/ 2095603 h 4019483"/>
              <a:gd name="connsiteX4" fmla="*/ 5697816 w 6751044"/>
              <a:gd name="connsiteY4" fmla="*/ 3794927 h 4019483"/>
              <a:gd name="connsiteX5" fmla="*/ 2953907 w 6751044"/>
              <a:gd name="connsiteY5" fmla="*/ 3971973 h 4019483"/>
              <a:gd name="connsiteX0" fmla="*/ 0 w 6751128"/>
              <a:gd name="connsiteY0" fmla="*/ 682675 h 3986913"/>
              <a:gd name="connsiteX1" fmla="*/ 2587587 w 6751128"/>
              <a:gd name="connsiteY1" fmla="*/ 209419 h 3986913"/>
              <a:gd name="connsiteX2" fmla="*/ 5752184 w 6751128"/>
              <a:gd name="connsiteY2" fmla="*/ 154552 h 3986913"/>
              <a:gd name="connsiteX3" fmla="*/ 6750854 w 6751128"/>
              <a:gd name="connsiteY3" fmla="*/ 2095603 h 3986913"/>
              <a:gd name="connsiteX4" fmla="*/ 5686550 w 6751128"/>
              <a:gd name="connsiteY4" fmla="*/ 3479985 h 3986913"/>
              <a:gd name="connsiteX5" fmla="*/ 2953907 w 6751128"/>
              <a:gd name="connsiteY5" fmla="*/ 3971973 h 3986913"/>
              <a:gd name="connsiteX0" fmla="*/ 0 w 6751128"/>
              <a:gd name="connsiteY0" fmla="*/ 682675 h 3986913"/>
              <a:gd name="connsiteX1" fmla="*/ 2587587 w 6751128"/>
              <a:gd name="connsiteY1" fmla="*/ 209419 h 3986913"/>
              <a:gd name="connsiteX2" fmla="*/ 5752184 w 6751128"/>
              <a:gd name="connsiteY2" fmla="*/ 154552 h 3986913"/>
              <a:gd name="connsiteX3" fmla="*/ 6750854 w 6751128"/>
              <a:gd name="connsiteY3" fmla="*/ 2095603 h 3986913"/>
              <a:gd name="connsiteX4" fmla="*/ 5686550 w 6751128"/>
              <a:gd name="connsiteY4" fmla="*/ 3479985 h 3986913"/>
              <a:gd name="connsiteX5" fmla="*/ 2953907 w 6751128"/>
              <a:gd name="connsiteY5" fmla="*/ 3971973 h 3986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1128" h="3986913">
                <a:moveTo>
                  <a:pt x="0" y="682675"/>
                </a:moveTo>
                <a:cubicBezTo>
                  <a:pt x="29926" y="658495"/>
                  <a:pt x="1595087" y="336808"/>
                  <a:pt x="2587587" y="209419"/>
                </a:cubicBezTo>
                <a:cubicBezTo>
                  <a:pt x="3580087" y="82030"/>
                  <a:pt x="5058306" y="-159812"/>
                  <a:pt x="5752184" y="154552"/>
                </a:cubicBezTo>
                <a:cubicBezTo>
                  <a:pt x="6446062" y="468916"/>
                  <a:pt x="6761793" y="1541364"/>
                  <a:pt x="6750854" y="2095603"/>
                </a:cubicBezTo>
                <a:cubicBezTo>
                  <a:pt x="6739915" y="2649842"/>
                  <a:pt x="6306228" y="3084149"/>
                  <a:pt x="5686550" y="3479985"/>
                </a:cubicBezTo>
                <a:cubicBezTo>
                  <a:pt x="5055604" y="3718352"/>
                  <a:pt x="3878542" y="4062958"/>
                  <a:pt x="2953907" y="3971973"/>
                </a:cubicBezTo>
              </a:path>
            </a:pathLst>
          </a:custGeom>
          <a:noFill/>
          <a:ln w="254000">
            <a:prstDash val="sysDot"/>
            <a:tail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98B576-463E-4B19-8CBE-6903D858C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F1FC"/>
              </a:clrFrom>
              <a:clrTo>
                <a:srgbClr val="EEF1FC">
                  <a:alpha val="0"/>
                </a:srgbClr>
              </a:clrTo>
            </a:clrChange>
          </a:blip>
          <a:srcRect l="15877" t="13554" r="56361" b="50303"/>
          <a:stretch/>
        </p:blipFill>
        <p:spPr>
          <a:xfrm>
            <a:off x="8184232" y="559155"/>
            <a:ext cx="1872208" cy="172819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AD26C64-52B3-4753-B527-963F64DAD693}"/>
              </a:ext>
            </a:extLst>
          </p:cNvPr>
          <p:cNvSpPr/>
          <p:nvPr/>
        </p:nvSpPr>
        <p:spPr>
          <a:xfrm>
            <a:off x="7392144" y="2535287"/>
            <a:ext cx="2954655" cy="461665"/>
          </a:xfrm>
          <a:prstGeom prst="rect">
            <a:avLst/>
          </a:prstGeom>
          <a:solidFill>
            <a:srgbClr val="EEF1FC"/>
          </a:solidFill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4BB6A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第二站：第三方组件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031EB8-E54F-4A12-B3AB-33258218F0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F1FC"/>
              </a:clrFrom>
              <a:clrTo>
                <a:srgbClr val="EEF1FC">
                  <a:alpha val="0"/>
                </a:srgbClr>
              </a:clrTo>
            </a:clrChange>
          </a:blip>
          <a:srcRect l="55339" t="59035" r="16898" b="3316"/>
          <a:stretch/>
        </p:blipFill>
        <p:spPr>
          <a:xfrm>
            <a:off x="2307038" y="1126263"/>
            <a:ext cx="1872208" cy="18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3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03AF30-18CE-494C-BD51-A136F6DE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728699"/>
            <a:ext cx="10081120" cy="5400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4" name="Picture 2" descr="“event handler”的图片搜索结果">
            <a:extLst>
              <a:ext uri="{FF2B5EF4-FFF2-40B4-BE49-F238E27FC236}">
                <a16:creationId xmlns:a16="http://schemas.microsoft.com/office/drawing/2014/main" id="{29E816B0-01BA-4A61-AB9B-7F5245757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172893"/>
            <a:ext cx="9346999" cy="448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9631B2-F706-4106-BEA1-CD6EF55E1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86" y="1238076"/>
            <a:ext cx="10641628" cy="4381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003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E887BDB-4244-42B9-BADF-84A57AE99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04" y="346562"/>
            <a:ext cx="11424592" cy="6164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5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297E9D-F949-4589-9B70-89E5749C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800100"/>
            <a:ext cx="9048750" cy="525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9D9603C-A5EC-4426-A6F9-D37676895C9E}"/>
              </a:ext>
            </a:extLst>
          </p:cNvPr>
          <p:cNvSpPr/>
          <p:nvPr/>
        </p:nvSpPr>
        <p:spPr>
          <a:xfrm>
            <a:off x="1584370" y="1156301"/>
            <a:ext cx="9037533" cy="256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60355F-9F21-493B-BEEB-229E56764995}"/>
              </a:ext>
            </a:extLst>
          </p:cNvPr>
          <p:cNvSpPr/>
          <p:nvPr/>
        </p:nvSpPr>
        <p:spPr>
          <a:xfrm>
            <a:off x="1585337" y="1412776"/>
            <a:ext cx="9037533" cy="4372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ECFF95-D8BC-474B-9D56-B0DD222E9207}"/>
              </a:ext>
            </a:extLst>
          </p:cNvPr>
          <p:cNvSpPr/>
          <p:nvPr/>
        </p:nvSpPr>
        <p:spPr>
          <a:xfrm>
            <a:off x="1585446" y="5790024"/>
            <a:ext cx="9037533" cy="256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A748C4-437E-4E71-A610-03C6D5BF4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094" y="2689796"/>
            <a:ext cx="4061812" cy="14784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154EA14-CC90-4690-A693-37CCB7F993FE}"/>
              </a:ext>
            </a:extLst>
          </p:cNvPr>
          <p:cNvSpPr/>
          <p:nvPr/>
        </p:nvSpPr>
        <p:spPr>
          <a:xfrm>
            <a:off x="4062489" y="2689797"/>
            <a:ext cx="4064417" cy="14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3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07E3FAD-6621-4088-BD6F-05AD6D63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2" y="3045731"/>
            <a:ext cx="5829805" cy="2857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9481A2-B0CF-4429-85FF-555000CBC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894" y="2780928"/>
            <a:ext cx="5128704" cy="3802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Image:AlertHelloWorld.png">
            <a:extLst>
              <a:ext uri="{FF2B5EF4-FFF2-40B4-BE49-F238E27FC236}">
                <a16:creationId xmlns:a16="http://schemas.microsoft.com/office/drawing/2014/main" id="{255931B8-01DC-45E6-A7CF-29956DAFF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861995"/>
            <a:ext cx="3105150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mpt() dialog in Chrome on OS X">
            <a:extLst>
              <a:ext uri="{FF2B5EF4-FFF2-40B4-BE49-F238E27FC236}">
                <a16:creationId xmlns:a16="http://schemas.microsoft.com/office/drawing/2014/main" id="{2F40949B-68EA-4385-9170-4073DBFF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95" y="110091"/>
            <a:ext cx="4837323" cy="26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fox confirm">
            <a:extLst>
              <a:ext uri="{FF2B5EF4-FFF2-40B4-BE49-F238E27FC236}">
                <a16:creationId xmlns:a16="http://schemas.microsoft.com/office/drawing/2014/main" id="{94443CC2-E279-4137-8CFD-63F9B8A3B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748" y="692696"/>
            <a:ext cx="3371850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1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ABF292-3AC3-489F-9435-D2A86E28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260648"/>
            <a:ext cx="4061812" cy="1478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7895C1-5F8E-4311-B539-7401AD0CA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279699"/>
            <a:ext cx="2865368" cy="1440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B9C2EF-327D-4392-A727-D69D8C1CF2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84" y="2106635"/>
            <a:ext cx="5243014" cy="4526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3BA255-4E33-41AF-8737-3B2F77491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6678" y="239640"/>
            <a:ext cx="4107829" cy="1892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472D52-9FA5-45A4-8D1B-44847DD1E0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4149" y="1878015"/>
            <a:ext cx="4183743" cy="4755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03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22DD99D-AC28-4E3E-A925-76365578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735661"/>
            <a:ext cx="9649072" cy="5386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951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0ED8944-3CD1-4862-B6C1-75D9BC30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99" y="1172363"/>
            <a:ext cx="10428601" cy="4513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91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E4D840-97C4-473C-81FF-253376679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78" y="801485"/>
            <a:ext cx="9065244" cy="5255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0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7AE42D-E517-4E89-999C-8B4DC4C338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1" r="4522"/>
          <a:stretch/>
        </p:blipFill>
        <p:spPr>
          <a:xfrm>
            <a:off x="407368" y="320886"/>
            <a:ext cx="11233248" cy="6216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40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51945</TotalTime>
  <Words>524</Words>
  <Application>Microsoft Office PowerPoint</Application>
  <PresentationFormat>宽屏</PresentationFormat>
  <Paragraphs>62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微软雅黑</vt:lpstr>
      <vt:lpstr>Arial</vt:lpstr>
      <vt:lpstr>Calibri</vt:lpstr>
      <vt:lpstr>Gabriola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王顶</cp:lastModifiedBy>
  <cp:revision>873</cp:revision>
  <dcterms:created xsi:type="dcterms:W3CDTF">2016-08-24T11:19:54Z</dcterms:created>
  <dcterms:modified xsi:type="dcterms:W3CDTF">2019-04-08T03:00:25Z</dcterms:modified>
</cp:coreProperties>
</file>