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776" r:id="rId2"/>
    <p:sldId id="77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05425"/>
    <a:srgbClr val="4BB6AA"/>
    <a:srgbClr val="EEECE1"/>
    <a:srgbClr val="F77B55"/>
    <a:srgbClr val="EEF1FC"/>
    <a:srgbClr val="324D5B"/>
    <a:srgbClr val="242524"/>
    <a:srgbClr val="272936"/>
    <a:srgbClr val="E8E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86415" autoAdjust="0"/>
  </p:normalViewPr>
  <p:slideViewPr>
    <p:cSldViewPr>
      <p:cViewPr varScale="1">
        <p:scale>
          <a:sx n="75" d="100"/>
          <a:sy n="75" d="100"/>
        </p:scale>
        <p:origin x="58" y="14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14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D49B4-D9C2-456E-8C06-A1E83D0C7B6A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2600E-CFFA-4159-A71B-00DBE6C33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7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ngding/jsnotepad/commit/60632948647a968ba36fda194848df01489f9ee2?diff=spli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模块化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两个对话框组件的样式代码有大量重复内容，根本原因是对话框组件的界面有相同的结构和相同的元素。比如，模态对话框后面的蒙板，对话框的 </a:t>
            </a:r>
            <a:r>
              <a:rPr lang="en-US" altLang="zh-CN" dirty="0" err="1"/>
              <a:t>titlebar</a:t>
            </a:r>
            <a:r>
              <a:rPr lang="zh-CN" altLang="en-US" dirty="0"/>
              <a:t>，以及 </a:t>
            </a:r>
            <a:r>
              <a:rPr lang="en-US" altLang="zh-CN" dirty="0" err="1"/>
              <a:t>titilebar</a:t>
            </a:r>
            <a:r>
              <a:rPr lang="zh-CN" altLang="en-US" dirty="0"/>
              <a:t> 中的 </a:t>
            </a:r>
            <a:r>
              <a:rPr lang="en-US" altLang="zh-CN" dirty="0"/>
              <a:t>title </a:t>
            </a:r>
            <a:r>
              <a:rPr lang="zh-CN" altLang="en-US" dirty="0"/>
              <a:t>和 </a:t>
            </a:r>
            <a:r>
              <a:rPr lang="en-US" altLang="zh-CN" dirty="0"/>
              <a:t>close-</a:t>
            </a:r>
            <a:r>
              <a:rPr lang="en-US" altLang="zh-CN" dirty="0" err="1"/>
              <a:t>btn</a:t>
            </a:r>
            <a:r>
              <a:rPr lang="zh-CN" altLang="en-US" dirty="0"/>
              <a:t>，等。相同的 </a:t>
            </a:r>
            <a:r>
              <a:rPr lang="en-US" altLang="zh-CN" dirty="0"/>
              <a:t>CSS </a:t>
            </a:r>
            <a:r>
              <a:rPr lang="zh-CN" altLang="en-US" dirty="0"/>
              <a:t>代码可以提取成 </a:t>
            </a:r>
            <a:r>
              <a:rPr lang="en-US" altLang="zh-CN" dirty="0"/>
              <a:t>CSS </a:t>
            </a:r>
            <a:r>
              <a:rPr lang="zh-CN" altLang="en-US" dirty="0"/>
              <a:t>模块，这样减少代码的重复，容易保持不同对话框中的样式的统一和一致。便于后期代码的维护和修改。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提取 </a:t>
            </a:r>
            <a:r>
              <a:rPr lang="en-US" altLang="zh-CN" dirty="0"/>
              <a:t>CSS </a:t>
            </a:r>
            <a:r>
              <a:rPr lang="zh-CN" altLang="en-US" dirty="0"/>
              <a:t>模块之后，修改过的组件样式文件代码行数将近减少了一半，见 </a:t>
            </a:r>
            <a:r>
              <a:rPr lang="en-US" altLang="zh-CN" dirty="0"/>
              <a:t>GitHub </a:t>
            </a:r>
            <a:r>
              <a:rPr lang="zh-CN" altLang="en-US" dirty="0"/>
              <a:t>提交：</a:t>
            </a:r>
            <a:r>
              <a:rPr lang="en-US" altLang="zh-CN" dirty="0">
                <a:hlinkClick r:id="rId3"/>
              </a:rPr>
              <a:t>https://github.com/wangding/jsnotepad/commit/60632948647a968ba36fda194848df01489f9ee2?diff=split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232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组件生命周期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979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D30-92A3-41D3-B856-2D8D66AD7106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7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D2B7622-B194-4BB0-ACDD-270EB4930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434"/>
            <a:ext cx="12192000" cy="5961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9FC824F-84D6-4E87-B299-D2F7E4F2D002}"/>
              </a:ext>
            </a:extLst>
          </p:cNvPr>
          <p:cNvSpPr/>
          <p:nvPr/>
        </p:nvSpPr>
        <p:spPr>
          <a:xfrm>
            <a:off x="6240016" y="2327910"/>
            <a:ext cx="5832648" cy="38373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B6C00A14-5B4C-4BD0-A679-5BAB0A2D68B2}"/>
              </a:ext>
            </a:extLst>
          </p:cNvPr>
          <p:cNvCxnSpPr>
            <a:cxnSpLocks/>
          </p:cNvCxnSpPr>
          <p:nvPr/>
        </p:nvCxnSpPr>
        <p:spPr>
          <a:xfrm flipV="1">
            <a:off x="6816080" y="4018280"/>
            <a:ext cx="4827280" cy="1570960"/>
          </a:xfrm>
          <a:prstGeom prst="bentConnector3">
            <a:avLst>
              <a:gd name="adj1" fmla="val 4000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4915F896-42F6-468B-A8B0-2A6996404983}"/>
              </a:ext>
            </a:extLst>
          </p:cNvPr>
          <p:cNvCxnSpPr>
            <a:cxnSpLocks/>
          </p:cNvCxnSpPr>
          <p:nvPr/>
        </p:nvCxnSpPr>
        <p:spPr>
          <a:xfrm flipV="1">
            <a:off x="6816080" y="4175760"/>
            <a:ext cx="4837440" cy="1845528"/>
          </a:xfrm>
          <a:prstGeom prst="bentConnector3">
            <a:avLst>
              <a:gd name="adj1" fmla="val 4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81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D3778D-E309-4C6F-870E-69C2DCDFD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24A1D53-55A4-4580-BCE0-D655057469C5}"/>
              </a:ext>
            </a:extLst>
          </p:cNvPr>
          <p:cNvCxnSpPr>
            <a:cxnSpLocks/>
          </p:cNvCxnSpPr>
          <p:nvPr/>
        </p:nvCxnSpPr>
        <p:spPr>
          <a:xfrm flipH="1">
            <a:off x="695400" y="3645024"/>
            <a:ext cx="4464496" cy="0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71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52274</TotalTime>
  <Words>133</Words>
  <Application>Microsoft Office PowerPoint</Application>
  <PresentationFormat>宽屏</PresentationFormat>
  <Paragraphs>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Arial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王顶</cp:lastModifiedBy>
  <cp:revision>877</cp:revision>
  <dcterms:created xsi:type="dcterms:W3CDTF">2016-08-24T11:19:54Z</dcterms:created>
  <dcterms:modified xsi:type="dcterms:W3CDTF">2019-04-16T02:41:21Z</dcterms:modified>
</cp:coreProperties>
</file>