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49EA8-9CF0-4DD4-A1F6-4B871C36F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24E37B-F652-4F0C-81C8-6E9D09AFA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2FFC7-E174-4431-877F-157BB69E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5E6-C611-488B-A250-0D71D6EA78A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FAB56-F44F-4064-B72A-CCA0D1BB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475E8-9DC7-43FD-99AE-5B235D71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E549-EFE6-405B-9301-B7C6B432A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55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C2AF7-7035-4C5E-8D4F-452A6625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142919-AF1D-41CD-85B2-377B2E509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B53F86-E310-4A44-B1E4-68151D88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5E6-C611-488B-A250-0D71D6EA78A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70863-664B-49F4-98C9-4BA2EB73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209BA-8873-423E-B55E-9D7352B1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E549-EFE6-405B-9301-B7C6B432A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71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302B7E-C8DE-446A-A7A6-47C65A332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C4030-A182-4B33-A821-E4A77DF28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6840E-756F-4B7C-A246-DDB38F4F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5E6-C611-488B-A250-0D71D6EA78A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76D5B-4DC0-4CF8-985B-8243B889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C689A-39B0-4121-8E1C-09753CDA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E549-EFE6-405B-9301-B7C6B432A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36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F2EBB-7199-4486-9255-43E9DAAE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4BB95-9CE6-4C50-B183-1E7CF15FA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39825-78CD-4A1C-9931-19C76399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5E6-C611-488B-A250-0D71D6EA78A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1565F-90EC-415F-BDAF-F8ED5981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C08A7-6462-434B-9E29-D36918DA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E549-EFE6-405B-9301-B7C6B432A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4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3D311-0E65-4B91-83C6-844F4B263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2B8141-B6D5-4005-B2F2-A8F016E9E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79E56-7B8D-4EDE-8D34-FA610DD8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5E6-C611-488B-A250-0D71D6EA78A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BD2B9-176C-4598-876B-7D70F93E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37EBF-C599-48C6-AB62-0ED6F207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E549-EFE6-405B-9301-B7C6B432A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05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9B81F-F5EF-4FB8-943C-1907A62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3CA35-CB3A-4791-AD37-435116524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482578-712E-4184-ABD7-F75CB8B4E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065153-8F86-4C98-B923-3FC4FB23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5E6-C611-488B-A250-0D71D6EA78A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5ECA96-315B-47A5-BEB5-007C2D2A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B0D5F-7A9B-474D-A219-1AC2E843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E549-EFE6-405B-9301-B7C6B432A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71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D3994-C02B-4192-91DA-7B7D4484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41359-1887-468E-9A24-D8A08C2DD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4A50C3-D778-4E58-9E44-CF1B999FE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DF228F-9BF8-426E-A10A-A52C7ED0B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902369-7FC8-4D49-8BEF-A6B6BAC2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30EBE5-59BD-4D75-B151-792E604A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5E6-C611-488B-A250-0D71D6EA78A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D10081-857B-414A-9FA2-2852617A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896930-52D1-4AD1-B75E-338569C1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E549-EFE6-405B-9301-B7C6B432A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3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CADB-9952-4999-8AFA-43AB5761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BC925C-ED3E-45CE-A4A5-58BA4D8F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5E6-C611-488B-A250-0D71D6EA78A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F07310-9714-4E32-AE3A-53D8B17C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8D1CD9-78D8-492D-9C47-00B3B722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E549-EFE6-405B-9301-B7C6B432A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47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361173-670C-43DA-A383-4A3C9D8B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5E6-C611-488B-A250-0D71D6EA78A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41C365-14CB-4DF6-9322-DD7D794D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0E14B9-CDDD-44C7-A7B8-C7113832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E549-EFE6-405B-9301-B7C6B432A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1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F8D9-FD41-4FA3-AA7E-BF2C8619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510EF-B34C-400A-904C-40CBE5A23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9F90A-919F-4ED6-9331-CD69011D6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EC9DE0-2C06-42AA-BAA3-8A0F8786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5E6-C611-488B-A250-0D71D6EA78A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4A3D99-E974-4515-8801-FF10E23E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DAC298-BE1A-4ED0-B2FD-DD72962B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E549-EFE6-405B-9301-B7C6B432A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2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5A616-418B-4148-A09F-1896BEB6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459101-6DCC-4479-97B1-DB93ED2A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993FD3-2F78-4F72-9E90-F6401EA6A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1F7F41-A04D-4169-84E7-DFDC1CBB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5E6-C611-488B-A250-0D71D6EA78A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E7769A-8E53-4D0D-8C60-E344B03E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49F77B-7B2C-4B71-AD0F-AAE1EDB4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E549-EFE6-405B-9301-B7C6B432A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9CBAA8-432D-40C3-8885-43815888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BF68DC-84D1-489D-9E4D-79D024412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41EA7-612D-488C-9C72-27BD36122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D25E6-C611-488B-A250-0D71D6EA78A8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7469C-2197-424A-A20C-FF98CEBF2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55FB1-0E79-46DD-8BEB-5C74F8E76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E549-EFE6-405B-9301-B7C6B432A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0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34A91-9B0B-4BE4-B3EA-52BD516CB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A3FD94-2725-4662-B125-1D1B6F1D2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4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BF2EC-4E0D-4CFE-8D3B-CA664860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C5956-756F-479F-924B-D31AEF82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데이터가 </a:t>
            </a:r>
            <a:r>
              <a:rPr lang="en-US" altLang="ko-KR" dirty="0"/>
              <a:t>1978</a:t>
            </a:r>
            <a:r>
              <a:rPr lang="ko-KR" altLang="en-US" dirty="0"/>
              <a:t>년</a:t>
            </a:r>
            <a:r>
              <a:rPr lang="en-US" altLang="ko-KR" dirty="0"/>
              <a:t>~2018</a:t>
            </a:r>
            <a:r>
              <a:rPr lang="ko-KR" altLang="en-US" dirty="0"/>
              <a:t>년 월별 </a:t>
            </a:r>
            <a:r>
              <a:rPr lang="en-US" altLang="ko-KR" dirty="0"/>
              <a:t>482</a:t>
            </a:r>
            <a:r>
              <a:rPr lang="ko-KR" altLang="en-US" dirty="0"/>
              <a:t>개 밖에 없어서 모델 학습시키는데 부족했다</a:t>
            </a:r>
            <a:r>
              <a:rPr lang="en-US" altLang="ko-KR" dirty="0"/>
              <a:t>. </a:t>
            </a:r>
            <a:r>
              <a:rPr lang="ko-KR" altLang="en-US" dirty="0"/>
              <a:t>데이터 증강을 통해서 이를 보완하고 싶었으나 딥러닝 모델을 연구하고 구현하다 보니 데이터 증강을 못했다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정말 다양한 모델들이 있었고 시계열 데이터를 처리하는데 있어서 </a:t>
            </a:r>
            <a:r>
              <a:rPr lang="en-US" altLang="ko-KR" dirty="0"/>
              <a:t>LSTM </a:t>
            </a:r>
            <a:r>
              <a:rPr lang="ko-KR" altLang="en-US" dirty="0"/>
              <a:t>모델의 파라미터를 적절히 수정해서 더 좋은 결과를 내고 싶었는데 각 파라미터의 역할과 실제 데이터에 반영되는 연결성을 찾기 힘들었다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382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BF2EC-4E0D-4CFE-8D3B-CA664860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C5956-756F-479F-924B-D31AEF82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인공위성의 발달로 북극점이 갈수록 줄어드는데 이를 반영해서 모델을 학습시키면 조금 더 나은 결과가 나올 수 있을 것 같아서 향후에는 모델의 데이터 증강과 </a:t>
            </a:r>
            <a:r>
              <a:rPr lang="ko-KR" altLang="en-US" dirty="0" err="1"/>
              <a:t>전처리</a:t>
            </a:r>
            <a:r>
              <a:rPr lang="ko-KR" altLang="en-US" dirty="0"/>
              <a:t> 과정에서 놓친 부분들을 </a:t>
            </a:r>
            <a:r>
              <a:rPr lang="ko-KR" altLang="en-US" dirty="0" err="1"/>
              <a:t>신경써서</a:t>
            </a:r>
            <a:r>
              <a:rPr lang="ko-KR" altLang="en-US" dirty="0"/>
              <a:t> 모델을 개선시키려고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예측한 결과를 그림으로 봤을 때 드문드문 점들이 찍혀서 나오는데 이를 개선하기 위해서 데이터를 </a:t>
            </a:r>
            <a:r>
              <a:rPr lang="ko-KR" altLang="en-US" dirty="0" err="1"/>
              <a:t>평행이동시키며</a:t>
            </a:r>
            <a:r>
              <a:rPr lang="ko-KR" altLang="en-US" dirty="0"/>
              <a:t> 데이터를 증강 시키면 조금 더 나은 결과가 나올 수 있을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49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251E7C-C41D-4D11-9E25-E1331D79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dirty="0"/>
              <a:t>RNN(Recurrent Neural Networks)</a:t>
            </a:r>
          </a:p>
        </p:txBody>
      </p:sp>
      <p:sp>
        <p:nvSpPr>
          <p:cNvPr id="137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NN 다이어그램">
            <a:extLst>
              <a:ext uri="{FF2B5EF4-FFF2-40B4-BE49-F238E27FC236}">
                <a16:creationId xmlns:a16="http://schemas.microsoft.com/office/drawing/2014/main" id="{2FC2AF83-5A15-4529-B012-73F4E29FFAD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r="13394" b="1"/>
          <a:stretch/>
        </p:blipFill>
        <p:spPr bwMode="auto"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B337B31-B41B-46EC-9714-3D7C0A51D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5955" y="2071316"/>
            <a:ext cx="6713552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2200" dirty="0"/>
              <a:t>순차적으로 등장하는 데이터 처리에 적합한 모델</a:t>
            </a:r>
            <a:endParaRPr lang="en-US" altLang="ko-KR" sz="2200" dirty="0"/>
          </a:p>
          <a:p>
            <a:pPr latinLnBrk="0"/>
            <a:endParaRPr lang="en-US" altLang="ko-KR" sz="2200" dirty="0"/>
          </a:p>
          <a:p>
            <a:pPr latinLnBrk="0"/>
            <a:r>
              <a:rPr lang="ko-KR" altLang="en-US" sz="2200" dirty="0"/>
              <a:t>위 다이어그램에서 빨간색 사각형은 </a:t>
            </a:r>
            <a:r>
              <a:rPr lang="en-US" altLang="ko-KR" sz="2200" dirty="0"/>
              <a:t>`</a:t>
            </a:r>
            <a:r>
              <a:rPr lang="ko-KR" altLang="en-US" sz="2200" dirty="0"/>
              <a:t>입력</a:t>
            </a:r>
            <a:r>
              <a:rPr lang="en-US" altLang="ko-KR" sz="2200" dirty="0"/>
              <a:t>`, </a:t>
            </a:r>
            <a:r>
              <a:rPr lang="ko-KR" altLang="en-US" sz="2200" dirty="0"/>
              <a:t>노란색 사각형은 </a:t>
            </a:r>
            <a:r>
              <a:rPr lang="en-US" altLang="ko-KR" sz="2200" dirty="0"/>
              <a:t>`</a:t>
            </a:r>
            <a:r>
              <a:rPr lang="ko-KR" altLang="en-US" sz="2200" dirty="0"/>
              <a:t>기억</a:t>
            </a:r>
            <a:r>
              <a:rPr lang="en-US" altLang="ko-KR" sz="2200" dirty="0"/>
              <a:t>`, </a:t>
            </a:r>
            <a:r>
              <a:rPr lang="ko-KR" altLang="en-US" sz="2200" dirty="0"/>
              <a:t>파란색 사각형은 </a:t>
            </a:r>
            <a:r>
              <a:rPr lang="en-US" altLang="ko-KR" sz="2200" dirty="0"/>
              <a:t>`</a:t>
            </a:r>
            <a:r>
              <a:rPr lang="ko-KR" altLang="en-US" sz="2200" dirty="0"/>
              <a:t>출력</a:t>
            </a:r>
            <a:r>
              <a:rPr lang="en-US" altLang="ko-KR" sz="2200" dirty="0"/>
              <a:t>`</a:t>
            </a:r>
            <a:r>
              <a:rPr lang="ko-KR" altLang="en-US" sz="2200" dirty="0"/>
              <a:t>을 나타냅니다</a:t>
            </a:r>
            <a:r>
              <a:rPr lang="en-US" altLang="ko-KR" sz="2200" dirty="0"/>
              <a:t>.</a:t>
            </a:r>
          </a:p>
          <a:p>
            <a:pPr latinLnBrk="0"/>
            <a:endParaRPr lang="en-US" altLang="ko-KR" sz="2200" dirty="0"/>
          </a:p>
          <a:p>
            <a:pPr latinLnBrk="0"/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50322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F114540-8D70-4C20-853F-F89EAD4C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의 기본구조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DF5056-C842-498E-8461-C53F4AF26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EAFBF454-810D-420A-8C2D-B33B54BE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980" y="1925911"/>
            <a:ext cx="8194040" cy="415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03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C8C2F-9CEC-4235-BBD4-5E4B7B69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0A9BC-6106-4C83-A18F-AA9C1F279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장기 의존성</a:t>
            </a:r>
            <a:r>
              <a:rPr lang="en-US" altLang="ko-KR" dirty="0"/>
              <a:t>(Long-Term Dependency) </a:t>
            </a:r>
            <a:r>
              <a:rPr lang="ko-KR" altLang="en-US" dirty="0"/>
              <a:t>문제점</a:t>
            </a:r>
          </a:p>
        </p:txBody>
      </p:sp>
      <p:pic>
        <p:nvPicPr>
          <p:cNvPr id="3074" name="Picture 2" descr="img">
            <a:extLst>
              <a:ext uri="{FF2B5EF4-FFF2-40B4-BE49-F238E27FC236}">
                <a16:creationId xmlns:a16="http://schemas.microsoft.com/office/drawing/2014/main" id="{B5CAA4F1-4CE8-4AB5-9869-116F70C83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54" y="2524967"/>
            <a:ext cx="8392160" cy="386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36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58DAA-C68F-4D0C-B365-A856BCE1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LSTM(Long Short Term Memory networks)</a:t>
            </a:r>
            <a:endParaRPr lang="ko-KR" altLang="en-US" dirty="0"/>
          </a:p>
        </p:txBody>
      </p:sp>
      <p:pic>
        <p:nvPicPr>
          <p:cNvPr id="4098" name="Picture 2" descr="img">
            <a:extLst>
              <a:ext uri="{FF2B5EF4-FFF2-40B4-BE49-F238E27FC236}">
                <a16:creationId xmlns:a16="http://schemas.microsoft.com/office/drawing/2014/main" id="{9E53E1CF-BC27-4EFF-B9F6-CDB9375338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9619"/>
            <a:ext cx="10220536" cy="383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81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171</Words>
  <Application>Microsoft Office PowerPoint</Application>
  <PresentationFormat>와이드스크린</PresentationFormat>
  <Paragraphs>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한계점</vt:lpstr>
      <vt:lpstr>보완점</vt:lpstr>
      <vt:lpstr>RNN(Recurrent Neural Networks)</vt:lpstr>
      <vt:lpstr>RNN의 기본구조</vt:lpstr>
      <vt:lpstr>RNN의 한계</vt:lpstr>
      <vt:lpstr>LSTM(Long Short Term Memory networks)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Hyuntae</dc:creator>
  <cp:lastModifiedBy>Kim Hyuntae</cp:lastModifiedBy>
  <cp:revision>3</cp:revision>
  <dcterms:created xsi:type="dcterms:W3CDTF">2021-03-26T04:40:26Z</dcterms:created>
  <dcterms:modified xsi:type="dcterms:W3CDTF">2021-03-26T05:02:37Z</dcterms:modified>
</cp:coreProperties>
</file>