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Condensed"/>
      <p:regular r:id="rId24"/>
      <p:bold r:id="rId25"/>
      <p:italic r:id="rId26"/>
      <p:boldItalic r:id="rId27"/>
    </p:embeddedFont>
    <p:embeddedFont>
      <p:font typeface="Unica One"/>
      <p:regular r:id="rId28"/>
    </p:embeddedFont>
    <p:embeddedFont>
      <p:font typeface="Scope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Condense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italic.fntdata"/><Relationship Id="rId25" Type="http://schemas.openxmlformats.org/officeDocument/2006/relationships/font" Target="fonts/RobotoCondensed-bold.fntdata"/><Relationship Id="rId28" Type="http://schemas.openxmlformats.org/officeDocument/2006/relationships/font" Target="fonts/UnicaOne-regular.fntdata"/><Relationship Id="rId27" Type="http://schemas.openxmlformats.org/officeDocument/2006/relationships/font" Target="fonts/Roboto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cope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2" name="Shape 2382"/>
        <p:cNvGrpSpPr/>
        <p:nvPr/>
      </p:nvGrpSpPr>
      <p:grpSpPr>
        <a:xfrm>
          <a:off x="0" y="0"/>
          <a:ext cx="0" cy="0"/>
          <a:chOff x="0" y="0"/>
          <a:chExt cx="0" cy="0"/>
        </a:xfrm>
      </p:grpSpPr>
      <p:sp>
        <p:nvSpPr>
          <p:cNvPr id="2383" name="Google Shape;2383;gb0fd2bd05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4" name="Google Shape;2384;gb0fd2bd05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b0fd2bd05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b0fd2bd05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b0fd2bd05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b0fd2bd05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b0fd2bd05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b0fd2bd05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gb0fd2bd05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9" name="Google Shape;2409;gb0fd2bd05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gb0fd2bd050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b0fd2bd050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b0fd2bd050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b0fd2bd05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b0fd2bd05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0" name="Google Shape;2430;gb0fd2bd05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gb0fd2bd05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7" name="Google Shape;2437;gb0fd2bd05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b0fd2bd0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b0fd2bd0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b0fd2bd05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b0fd2bd05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b0fd2bd05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b0fd2bd05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b0fd2bd05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b0fd2bd05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b0fd2bd05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b0fd2bd05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gb0fd2bd05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9" name="Google Shape;2359;gb0fd2bd05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b0fd2bd05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9" name="Google Shape;2369;gb0fd2bd05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6" name="Shape 2376"/>
        <p:cNvGrpSpPr/>
        <p:nvPr/>
      </p:nvGrpSpPr>
      <p:grpSpPr>
        <a:xfrm>
          <a:off x="0" y="0"/>
          <a:ext cx="0" cy="0"/>
          <a:chOff x="0" y="0"/>
          <a:chExt cx="0" cy="0"/>
        </a:xfrm>
      </p:grpSpPr>
      <p:sp>
        <p:nvSpPr>
          <p:cNvPr id="2377" name="Google Shape;2377;gb0fd2bd05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8" name="Google Shape;2378;gb0fd2bd05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TLE OPENING" type="title">
  <p:cSld name="TITLE">
    <p:spTree>
      <p:nvGrpSpPr>
        <p:cNvPr id="9" name="Shape 9"/>
        <p:cNvGrpSpPr/>
        <p:nvPr/>
      </p:nvGrpSpPr>
      <p:grpSpPr>
        <a:xfrm>
          <a:off x="0" y="0"/>
          <a:ext cx="0" cy="0"/>
          <a:chOff x="0" y="0"/>
          <a:chExt cx="0" cy="0"/>
        </a:xfrm>
      </p:grpSpPr>
      <p:sp>
        <p:nvSpPr>
          <p:cNvPr id="10" name="Google Shape;10;p2"/>
          <p:cNvSpPr/>
          <p:nvPr/>
        </p:nvSpPr>
        <p:spPr>
          <a:xfrm>
            <a:off x="-53675" y="-14175"/>
            <a:ext cx="9265825" cy="5243926"/>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9710" y="-14172"/>
            <a:ext cx="9252075" cy="5165294"/>
            <a:chOff x="3655900" y="1642950"/>
            <a:chExt cx="1299175" cy="751250"/>
          </a:xfrm>
        </p:grpSpPr>
        <p:sp>
          <p:nvSpPr>
            <p:cNvPr id="12" name="Google Shape;12;p2"/>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33384" y="24104"/>
            <a:ext cx="9191800" cy="5125321"/>
            <a:chOff x="5820575" y="792900"/>
            <a:chExt cx="1357625" cy="786925"/>
          </a:xfrm>
        </p:grpSpPr>
        <p:sp>
          <p:nvSpPr>
            <p:cNvPr id="16" name="Google Shape;16;p2"/>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59" y="24104"/>
            <a:ext cx="9191800" cy="5125321"/>
            <a:chOff x="5820575" y="792900"/>
            <a:chExt cx="1357625" cy="786925"/>
          </a:xfrm>
        </p:grpSpPr>
        <p:sp>
          <p:nvSpPr>
            <p:cNvPr id="21" name="Google Shape;21;p2"/>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 name="Google Shape;25;p2"/>
          <p:cNvPicPr preferRelativeResize="0"/>
          <p:nvPr/>
        </p:nvPicPr>
        <p:blipFill>
          <a:blip r:embed="rId2">
            <a:alphaModFix/>
          </a:blip>
          <a:stretch>
            <a:fillRect/>
          </a:stretch>
        </p:blipFill>
        <p:spPr>
          <a:xfrm>
            <a:off x="-53950" y="-14179"/>
            <a:ext cx="9251902" cy="5486482"/>
          </a:xfrm>
          <a:prstGeom prst="rect">
            <a:avLst/>
          </a:prstGeom>
          <a:noFill/>
          <a:ln>
            <a:noFill/>
          </a:ln>
        </p:spPr>
      </p:pic>
      <p:sp>
        <p:nvSpPr>
          <p:cNvPr id="26" name="Google Shape;26;p2"/>
          <p:cNvSpPr txBox="1"/>
          <p:nvPr>
            <p:ph type="ctrTitle"/>
          </p:nvPr>
        </p:nvSpPr>
        <p:spPr>
          <a:xfrm>
            <a:off x="391150" y="1897688"/>
            <a:ext cx="8342700" cy="1420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4800"/>
              <a:buNone/>
              <a:defRPr sz="48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7" name="Google Shape;27;p2"/>
          <p:cNvSpPr txBox="1"/>
          <p:nvPr>
            <p:ph idx="1" type="subTitle"/>
          </p:nvPr>
        </p:nvSpPr>
        <p:spPr>
          <a:xfrm>
            <a:off x="-33325" y="3248888"/>
            <a:ext cx="9191700" cy="274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8" name="Google Shape;28;p2"/>
          <p:cNvSpPr/>
          <p:nvPr/>
        </p:nvSpPr>
        <p:spPr>
          <a:xfrm>
            <a:off x="525550" y="2593875"/>
            <a:ext cx="650" cy="625"/>
          </a:xfrm>
          <a:custGeom>
            <a:rect b="b" l="l" r="r" t="t"/>
            <a:pathLst>
              <a:path extrusionOk="0" h="25" w="26">
                <a:moveTo>
                  <a:pt x="26" y="0"/>
                </a:moveTo>
                <a:cubicBezTo>
                  <a:pt x="17" y="4"/>
                  <a:pt x="9" y="16"/>
                  <a:pt x="1" y="25"/>
                </a:cubicBezTo>
                <a:lnTo>
                  <a:pt x="26" y="0"/>
                </a:lnTo>
                <a:close/>
              </a:path>
            </a:pathLst>
          </a:custGeom>
          <a:solidFill>
            <a:srgbClr val="333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2"/>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31" name="Google Shape;31;p2"/>
          <p:cNvSpPr/>
          <p:nvPr/>
        </p:nvSpPr>
        <p:spPr>
          <a:xfrm>
            <a:off x="5247279" y="2339798"/>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497">
          <p15:clr>
            <a:srgbClr val="F9AD4C"/>
          </p15:clr>
        </p15:guide>
        <p15:guide id="2" pos="2874">
          <p15:clr>
            <a:srgbClr val="F9AD4C"/>
          </p15:clr>
        </p15:guide>
        <p15:guide id="3" orient="horz" pos="1957">
          <p15:clr>
            <a:srgbClr val="F9AD4C"/>
          </p15:clr>
        </p15:guide>
        <p15:guide id="4" orient="horz" pos="2219">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p:cSld name="SECTION_TITLE_AND_DESCRIPTION">
    <p:spTree>
      <p:nvGrpSpPr>
        <p:cNvPr id="184" name="Shape 184"/>
        <p:cNvGrpSpPr/>
        <p:nvPr/>
      </p:nvGrpSpPr>
      <p:grpSpPr>
        <a:xfrm>
          <a:off x="0" y="0"/>
          <a:ext cx="0" cy="0"/>
          <a:chOff x="0" y="0"/>
          <a:chExt cx="0" cy="0"/>
        </a:xfrm>
      </p:grpSpPr>
      <p:sp>
        <p:nvSpPr>
          <p:cNvPr id="185" name="Google Shape;185;p11"/>
          <p:cNvSpPr/>
          <p:nvPr/>
        </p:nvSpPr>
        <p:spPr>
          <a:xfrm>
            <a:off x="-53675" y="-14175"/>
            <a:ext cx="9265825" cy="5165293"/>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1"/>
          <p:cNvGrpSpPr/>
          <p:nvPr/>
        </p:nvGrpSpPr>
        <p:grpSpPr>
          <a:xfrm>
            <a:off x="-39710" y="-14172"/>
            <a:ext cx="9252075" cy="5165294"/>
            <a:chOff x="3655900" y="1642950"/>
            <a:chExt cx="1299175" cy="751250"/>
          </a:xfrm>
        </p:grpSpPr>
        <p:sp>
          <p:nvSpPr>
            <p:cNvPr id="187" name="Google Shape;187;p11"/>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33384" y="24104"/>
            <a:ext cx="9191800" cy="5125321"/>
            <a:chOff x="5820575" y="792900"/>
            <a:chExt cx="1357625" cy="786925"/>
          </a:xfrm>
        </p:grpSpPr>
        <p:sp>
          <p:nvSpPr>
            <p:cNvPr id="191" name="Google Shape;191;p11"/>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59" y="24104"/>
            <a:ext cx="9191800" cy="5125321"/>
            <a:chOff x="5820575" y="792900"/>
            <a:chExt cx="1357625" cy="786925"/>
          </a:xfrm>
        </p:grpSpPr>
        <p:sp>
          <p:nvSpPr>
            <p:cNvPr id="196" name="Google Shape;196;p11"/>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5507067" y="3149473"/>
            <a:ext cx="3636943" cy="1999949"/>
            <a:chOff x="3027300" y="1039700"/>
            <a:chExt cx="639800" cy="351825"/>
          </a:xfrm>
        </p:grpSpPr>
        <p:sp>
          <p:nvSpPr>
            <p:cNvPr id="201" name="Google Shape;201;p11"/>
            <p:cNvSpPr/>
            <p:nvPr/>
          </p:nvSpPr>
          <p:spPr>
            <a:xfrm>
              <a:off x="3027300" y="1175975"/>
              <a:ext cx="99250" cy="121850"/>
            </a:xfrm>
            <a:custGeom>
              <a:rect b="b" l="l" r="r" t="t"/>
              <a:pathLst>
                <a:path extrusionOk="0" h="4874" w="3970">
                  <a:moveTo>
                    <a:pt x="2179" y="1"/>
                  </a:moveTo>
                  <a:cubicBezTo>
                    <a:pt x="1956" y="1"/>
                    <a:pt x="1389" y="721"/>
                    <a:pt x="862" y="1683"/>
                  </a:cubicBezTo>
                  <a:cubicBezTo>
                    <a:pt x="296" y="2708"/>
                    <a:pt x="0" y="3623"/>
                    <a:pt x="185" y="3725"/>
                  </a:cubicBezTo>
                  <a:lnTo>
                    <a:pt x="1661" y="4873"/>
                  </a:lnTo>
                  <a:lnTo>
                    <a:pt x="3178" y="3024"/>
                  </a:lnTo>
                  <a:lnTo>
                    <a:pt x="3970" y="506"/>
                  </a:lnTo>
                  <a:lnTo>
                    <a:pt x="2219" y="10"/>
                  </a:lnTo>
                  <a:cubicBezTo>
                    <a:pt x="2207" y="4"/>
                    <a:pt x="2194" y="1"/>
                    <a:pt x="2179"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27600" y="1071750"/>
              <a:ext cx="639500" cy="319775"/>
            </a:xfrm>
            <a:custGeom>
              <a:rect b="b" l="l" r="r" t="t"/>
              <a:pathLst>
                <a:path extrusionOk="0" h="12791" w="25580">
                  <a:moveTo>
                    <a:pt x="12790" y="1"/>
                  </a:moveTo>
                  <a:cubicBezTo>
                    <a:pt x="5729" y="1"/>
                    <a:pt x="1" y="5729"/>
                    <a:pt x="1" y="12790"/>
                  </a:cubicBezTo>
                  <a:lnTo>
                    <a:pt x="25580" y="12790"/>
                  </a:lnTo>
                  <a:cubicBezTo>
                    <a:pt x="25580" y="5729"/>
                    <a:pt x="19856" y="1"/>
                    <a:pt x="12790" y="1"/>
                  </a:cubicBezTo>
                  <a:close/>
                </a:path>
              </a:pathLst>
            </a:custGeom>
            <a:solidFill>
              <a:srgbClr val="D96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264725" y="1249500"/>
              <a:ext cx="199925" cy="85000"/>
            </a:xfrm>
            <a:custGeom>
              <a:rect b="b" l="l" r="r" t="t"/>
              <a:pathLst>
                <a:path extrusionOk="0" h="3400" w="7997">
                  <a:moveTo>
                    <a:pt x="3193" y="0"/>
                  </a:moveTo>
                  <a:cubicBezTo>
                    <a:pt x="1493" y="0"/>
                    <a:pt x="182" y="508"/>
                    <a:pt x="99" y="1276"/>
                  </a:cubicBezTo>
                  <a:cubicBezTo>
                    <a:pt x="0" y="2186"/>
                    <a:pt x="1665" y="3113"/>
                    <a:pt x="3818" y="3347"/>
                  </a:cubicBezTo>
                  <a:cubicBezTo>
                    <a:pt x="4151" y="3382"/>
                    <a:pt x="4476" y="3399"/>
                    <a:pt x="4788" y="3399"/>
                  </a:cubicBezTo>
                  <a:cubicBezTo>
                    <a:pt x="6497" y="3399"/>
                    <a:pt x="7815" y="2891"/>
                    <a:pt x="7898" y="2121"/>
                  </a:cubicBezTo>
                  <a:cubicBezTo>
                    <a:pt x="7996" y="1211"/>
                    <a:pt x="6331" y="288"/>
                    <a:pt x="4175" y="54"/>
                  </a:cubicBezTo>
                  <a:cubicBezTo>
                    <a:pt x="3838" y="18"/>
                    <a:pt x="3509" y="0"/>
                    <a:pt x="3193"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266875" y="1267600"/>
              <a:ext cx="193675" cy="67225"/>
            </a:xfrm>
            <a:custGeom>
              <a:rect b="b" l="l" r="r" t="t"/>
              <a:pathLst>
                <a:path extrusionOk="0" h="2689" w="7747">
                  <a:moveTo>
                    <a:pt x="2848" y="0"/>
                  </a:moveTo>
                  <a:cubicBezTo>
                    <a:pt x="1299" y="0"/>
                    <a:pt x="137" y="364"/>
                    <a:pt x="74" y="933"/>
                  </a:cubicBezTo>
                  <a:cubicBezTo>
                    <a:pt x="0" y="1639"/>
                    <a:pt x="1636" y="2397"/>
                    <a:pt x="3732" y="2623"/>
                  </a:cubicBezTo>
                  <a:cubicBezTo>
                    <a:pt x="4141" y="2668"/>
                    <a:pt x="4537" y="2689"/>
                    <a:pt x="4910" y="2689"/>
                  </a:cubicBezTo>
                  <a:cubicBezTo>
                    <a:pt x="6453" y="2689"/>
                    <a:pt x="7606" y="2326"/>
                    <a:pt x="7668" y="1758"/>
                  </a:cubicBezTo>
                  <a:cubicBezTo>
                    <a:pt x="7746" y="1048"/>
                    <a:pt x="6106" y="294"/>
                    <a:pt x="4011" y="64"/>
                  </a:cubicBezTo>
                  <a:cubicBezTo>
                    <a:pt x="3608" y="21"/>
                    <a:pt x="3217" y="0"/>
                    <a:pt x="2848"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3250150" y="1095300"/>
              <a:ext cx="111675" cy="47100"/>
            </a:xfrm>
            <a:custGeom>
              <a:rect b="b" l="l" r="r" t="t"/>
              <a:pathLst>
                <a:path extrusionOk="0" h="1884" w="4467">
                  <a:moveTo>
                    <a:pt x="2582" y="1"/>
                  </a:moveTo>
                  <a:cubicBezTo>
                    <a:pt x="2446" y="1"/>
                    <a:pt x="2305" y="6"/>
                    <a:pt x="2162" y="18"/>
                  </a:cubicBezTo>
                  <a:cubicBezTo>
                    <a:pt x="952" y="112"/>
                    <a:pt x="1" y="604"/>
                    <a:pt x="42" y="1117"/>
                  </a:cubicBezTo>
                  <a:cubicBezTo>
                    <a:pt x="78" y="1571"/>
                    <a:pt x="880" y="1883"/>
                    <a:pt x="1903" y="1883"/>
                  </a:cubicBezTo>
                  <a:cubicBezTo>
                    <a:pt x="2035" y="1883"/>
                    <a:pt x="2171" y="1878"/>
                    <a:pt x="2310" y="1867"/>
                  </a:cubicBezTo>
                  <a:cubicBezTo>
                    <a:pt x="3519" y="1769"/>
                    <a:pt x="4466" y="1277"/>
                    <a:pt x="4425" y="764"/>
                  </a:cubicBezTo>
                  <a:cubicBezTo>
                    <a:pt x="4389" y="312"/>
                    <a:pt x="3598" y="1"/>
                    <a:pt x="2582" y="1"/>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252200" y="1105550"/>
              <a:ext cx="108400" cy="37050"/>
            </a:xfrm>
            <a:custGeom>
              <a:rect b="b" l="l" r="r" t="t"/>
              <a:pathLst>
                <a:path extrusionOk="0" h="1482" w="4336">
                  <a:moveTo>
                    <a:pt x="2624" y="1"/>
                  </a:moveTo>
                  <a:cubicBezTo>
                    <a:pt x="2459" y="1"/>
                    <a:pt x="2288" y="8"/>
                    <a:pt x="2113" y="22"/>
                  </a:cubicBezTo>
                  <a:cubicBezTo>
                    <a:pt x="932" y="117"/>
                    <a:pt x="1" y="514"/>
                    <a:pt x="34" y="912"/>
                  </a:cubicBezTo>
                  <a:cubicBezTo>
                    <a:pt x="62" y="1252"/>
                    <a:pt x="783" y="1482"/>
                    <a:pt x="1731" y="1482"/>
                  </a:cubicBezTo>
                  <a:cubicBezTo>
                    <a:pt x="1891" y="1482"/>
                    <a:pt x="2057" y="1475"/>
                    <a:pt x="2228" y="1462"/>
                  </a:cubicBezTo>
                  <a:cubicBezTo>
                    <a:pt x="3409" y="1367"/>
                    <a:pt x="4335" y="965"/>
                    <a:pt x="4307" y="568"/>
                  </a:cubicBezTo>
                  <a:cubicBezTo>
                    <a:pt x="4279" y="229"/>
                    <a:pt x="3562" y="1"/>
                    <a:pt x="2624"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3458775" y="1213125"/>
              <a:ext cx="138325" cy="76875"/>
            </a:xfrm>
            <a:custGeom>
              <a:rect b="b" l="l" r="r" t="t"/>
              <a:pathLst>
                <a:path extrusionOk="0" h="3075" w="5533">
                  <a:moveTo>
                    <a:pt x="1271" y="0"/>
                  </a:moveTo>
                  <a:cubicBezTo>
                    <a:pt x="762" y="0"/>
                    <a:pt x="388" y="140"/>
                    <a:pt x="263" y="423"/>
                  </a:cubicBezTo>
                  <a:cubicBezTo>
                    <a:pt x="1" y="1009"/>
                    <a:pt x="911" y="1981"/>
                    <a:pt x="2297" y="2596"/>
                  </a:cubicBezTo>
                  <a:cubicBezTo>
                    <a:pt x="3011" y="2914"/>
                    <a:pt x="3713" y="3074"/>
                    <a:pt x="4260" y="3074"/>
                  </a:cubicBezTo>
                  <a:cubicBezTo>
                    <a:pt x="4771" y="3074"/>
                    <a:pt x="5147" y="2934"/>
                    <a:pt x="5274" y="2653"/>
                  </a:cubicBezTo>
                  <a:cubicBezTo>
                    <a:pt x="5532" y="2067"/>
                    <a:pt x="4622" y="1095"/>
                    <a:pt x="3240" y="480"/>
                  </a:cubicBezTo>
                  <a:cubicBezTo>
                    <a:pt x="2522" y="161"/>
                    <a:pt x="1819" y="0"/>
                    <a:pt x="1271"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3459175" y="1223325"/>
              <a:ext cx="132275" cy="68100"/>
            </a:xfrm>
            <a:custGeom>
              <a:rect b="b" l="l" r="r" t="t"/>
              <a:pathLst>
                <a:path extrusionOk="0" h="2724" w="5291">
                  <a:moveTo>
                    <a:pt x="915" y="0"/>
                  </a:moveTo>
                  <a:cubicBezTo>
                    <a:pt x="544" y="0"/>
                    <a:pt x="284" y="91"/>
                    <a:pt x="202" y="277"/>
                  </a:cubicBezTo>
                  <a:cubicBezTo>
                    <a:pt x="1" y="728"/>
                    <a:pt x="932" y="1581"/>
                    <a:pt x="2281" y="2184"/>
                  </a:cubicBezTo>
                  <a:cubicBezTo>
                    <a:pt x="3078" y="2538"/>
                    <a:pt x="3844" y="2724"/>
                    <a:pt x="4379" y="2724"/>
                  </a:cubicBezTo>
                  <a:cubicBezTo>
                    <a:pt x="4749" y="2724"/>
                    <a:pt x="5008" y="2635"/>
                    <a:pt x="5090" y="2450"/>
                  </a:cubicBezTo>
                  <a:cubicBezTo>
                    <a:pt x="5291" y="1999"/>
                    <a:pt x="4360" y="1142"/>
                    <a:pt x="3011" y="544"/>
                  </a:cubicBezTo>
                  <a:cubicBezTo>
                    <a:pt x="2214" y="188"/>
                    <a:pt x="1449" y="0"/>
                    <a:pt x="915"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3075675" y="1182500"/>
              <a:ext cx="105625" cy="108825"/>
            </a:xfrm>
            <a:custGeom>
              <a:rect b="b" l="l" r="r" t="t"/>
              <a:pathLst>
                <a:path extrusionOk="0" h="4353" w="4225">
                  <a:moveTo>
                    <a:pt x="3381" y="1"/>
                  </a:moveTo>
                  <a:cubicBezTo>
                    <a:pt x="2820" y="1"/>
                    <a:pt x="1960" y="577"/>
                    <a:pt x="1239" y="1488"/>
                  </a:cubicBezTo>
                  <a:cubicBezTo>
                    <a:pt x="337" y="2628"/>
                    <a:pt x="1" y="3858"/>
                    <a:pt x="481" y="4239"/>
                  </a:cubicBezTo>
                  <a:cubicBezTo>
                    <a:pt x="578" y="4316"/>
                    <a:pt x="701" y="4352"/>
                    <a:pt x="842" y="4352"/>
                  </a:cubicBezTo>
                  <a:cubicBezTo>
                    <a:pt x="1406" y="4352"/>
                    <a:pt x="2265" y="3776"/>
                    <a:pt x="2986" y="2865"/>
                  </a:cubicBezTo>
                  <a:cubicBezTo>
                    <a:pt x="3884" y="1730"/>
                    <a:pt x="4224" y="495"/>
                    <a:pt x="3741" y="114"/>
                  </a:cubicBezTo>
                  <a:cubicBezTo>
                    <a:pt x="3644" y="37"/>
                    <a:pt x="3522" y="1"/>
                    <a:pt x="3381" y="1"/>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3084300" y="1188800"/>
              <a:ext cx="98125" cy="104000"/>
            </a:xfrm>
            <a:custGeom>
              <a:rect b="b" l="l" r="r" t="t"/>
              <a:pathLst>
                <a:path extrusionOk="0" h="4160" w="3925">
                  <a:moveTo>
                    <a:pt x="3324" y="1"/>
                  </a:moveTo>
                  <a:cubicBezTo>
                    <a:pt x="2855" y="1"/>
                    <a:pt x="2023" y="615"/>
                    <a:pt x="1284" y="1547"/>
                  </a:cubicBezTo>
                  <a:cubicBezTo>
                    <a:pt x="406" y="2654"/>
                    <a:pt x="0" y="3794"/>
                    <a:pt x="373" y="4090"/>
                  </a:cubicBezTo>
                  <a:cubicBezTo>
                    <a:pt x="434" y="4137"/>
                    <a:pt x="511" y="4160"/>
                    <a:pt x="601" y="4160"/>
                  </a:cubicBezTo>
                  <a:cubicBezTo>
                    <a:pt x="1070" y="4160"/>
                    <a:pt x="1901" y="3545"/>
                    <a:pt x="2637" y="2613"/>
                  </a:cubicBezTo>
                  <a:cubicBezTo>
                    <a:pt x="3514" y="1502"/>
                    <a:pt x="3925" y="362"/>
                    <a:pt x="3551" y="71"/>
                  </a:cubicBezTo>
                  <a:cubicBezTo>
                    <a:pt x="3491" y="23"/>
                    <a:pt x="3414" y="1"/>
                    <a:pt x="3324"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3344575" y="1175650"/>
              <a:ext cx="68400" cy="40700"/>
            </a:xfrm>
            <a:custGeom>
              <a:rect b="b" l="l" r="r" t="t"/>
              <a:pathLst>
                <a:path extrusionOk="0" h="1628" w="2736">
                  <a:moveTo>
                    <a:pt x="1145" y="0"/>
                  </a:moveTo>
                  <a:cubicBezTo>
                    <a:pt x="586" y="0"/>
                    <a:pt x="136" y="237"/>
                    <a:pt x="74" y="597"/>
                  </a:cubicBezTo>
                  <a:cubicBezTo>
                    <a:pt x="1" y="1028"/>
                    <a:pt x="521" y="1475"/>
                    <a:pt x="1239" y="1598"/>
                  </a:cubicBezTo>
                  <a:cubicBezTo>
                    <a:pt x="1359" y="1618"/>
                    <a:pt x="1477" y="1627"/>
                    <a:pt x="1590" y="1627"/>
                  </a:cubicBezTo>
                  <a:cubicBezTo>
                    <a:pt x="2151" y="1627"/>
                    <a:pt x="2604" y="1393"/>
                    <a:pt x="2662" y="1032"/>
                  </a:cubicBezTo>
                  <a:cubicBezTo>
                    <a:pt x="2736" y="601"/>
                    <a:pt x="2215" y="150"/>
                    <a:pt x="1501" y="31"/>
                  </a:cubicBezTo>
                  <a:cubicBezTo>
                    <a:pt x="1380" y="10"/>
                    <a:pt x="1260" y="0"/>
                    <a:pt x="1145"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3344975" y="1184200"/>
              <a:ext cx="66050" cy="32175"/>
            </a:xfrm>
            <a:custGeom>
              <a:rect b="b" l="l" r="r" t="t"/>
              <a:pathLst>
                <a:path extrusionOk="0" h="1287" w="2642">
                  <a:moveTo>
                    <a:pt x="997" y="1"/>
                  </a:moveTo>
                  <a:cubicBezTo>
                    <a:pt x="493" y="1"/>
                    <a:pt x="104" y="166"/>
                    <a:pt x="58" y="431"/>
                  </a:cubicBezTo>
                  <a:cubicBezTo>
                    <a:pt x="1" y="764"/>
                    <a:pt x="522" y="1133"/>
                    <a:pt x="1219" y="1252"/>
                  </a:cubicBezTo>
                  <a:cubicBezTo>
                    <a:pt x="1364" y="1275"/>
                    <a:pt x="1505" y="1287"/>
                    <a:pt x="1639" y="1287"/>
                  </a:cubicBezTo>
                  <a:cubicBezTo>
                    <a:pt x="2149" y="1287"/>
                    <a:pt x="2543" y="1121"/>
                    <a:pt x="2588" y="858"/>
                  </a:cubicBezTo>
                  <a:cubicBezTo>
                    <a:pt x="2642" y="522"/>
                    <a:pt x="2125" y="153"/>
                    <a:pt x="1424" y="38"/>
                  </a:cubicBezTo>
                  <a:cubicBezTo>
                    <a:pt x="1276" y="13"/>
                    <a:pt x="1133" y="1"/>
                    <a:pt x="997"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3378000" y="1138625"/>
              <a:ext cx="25650" cy="15250"/>
            </a:xfrm>
            <a:custGeom>
              <a:rect b="b" l="l" r="r" t="t"/>
              <a:pathLst>
                <a:path extrusionOk="0" h="610" w="1026">
                  <a:moveTo>
                    <a:pt x="426" y="0"/>
                  </a:moveTo>
                  <a:cubicBezTo>
                    <a:pt x="216" y="0"/>
                    <a:pt x="45" y="88"/>
                    <a:pt x="25" y="225"/>
                  </a:cubicBezTo>
                  <a:cubicBezTo>
                    <a:pt x="0" y="380"/>
                    <a:pt x="193" y="553"/>
                    <a:pt x="460" y="598"/>
                  </a:cubicBezTo>
                  <a:cubicBezTo>
                    <a:pt x="505" y="605"/>
                    <a:pt x="549" y="609"/>
                    <a:pt x="592" y="609"/>
                  </a:cubicBezTo>
                  <a:cubicBezTo>
                    <a:pt x="802" y="609"/>
                    <a:pt x="972" y="521"/>
                    <a:pt x="993" y="385"/>
                  </a:cubicBezTo>
                  <a:cubicBezTo>
                    <a:pt x="1025" y="225"/>
                    <a:pt x="825" y="57"/>
                    <a:pt x="558" y="11"/>
                  </a:cubicBezTo>
                  <a:cubicBezTo>
                    <a:pt x="513" y="4"/>
                    <a:pt x="469" y="0"/>
                    <a:pt x="426"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3378600" y="1141875"/>
              <a:ext cx="23725" cy="12000"/>
            </a:xfrm>
            <a:custGeom>
              <a:rect b="b" l="l" r="r" t="t"/>
              <a:pathLst>
                <a:path extrusionOk="0" h="480" w="949">
                  <a:moveTo>
                    <a:pt x="378" y="0"/>
                  </a:moveTo>
                  <a:cubicBezTo>
                    <a:pt x="205" y="0"/>
                    <a:pt x="60" y="62"/>
                    <a:pt x="1" y="160"/>
                  </a:cubicBezTo>
                  <a:cubicBezTo>
                    <a:pt x="26" y="300"/>
                    <a:pt x="206" y="427"/>
                    <a:pt x="436" y="468"/>
                  </a:cubicBezTo>
                  <a:cubicBezTo>
                    <a:pt x="483" y="476"/>
                    <a:pt x="529" y="480"/>
                    <a:pt x="573" y="480"/>
                  </a:cubicBezTo>
                  <a:cubicBezTo>
                    <a:pt x="748" y="480"/>
                    <a:pt x="893" y="418"/>
                    <a:pt x="948" y="320"/>
                  </a:cubicBezTo>
                  <a:cubicBezTo>
                    <a:pt x="919" y="181"/>
                    <a:pt x="743" y="50"/>
                    <a:pt x="514" y="13"/>
                  </a:cubicBezTo>
                  <a:cubicBezTo>
                    <a:pt x="467" y="4"/>
                    <a:pt x="422" y="0"/>
                    <a:pt x="378"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3439200" y="1173475"/>
              <a:ext cx="25650" cy="15250"/>
            </a:xfrm>
            <a:custGeom>
              <a:rect b="b" l="l" r="r" t="t"/>
              <a:pathLst>
                <a:path extrusionOk="0" h="610" w="1026">
                  <a:moveTo>
                    <a:pt x="429" y="0"/>
                  </a:moveTo>
                  <a:cubicBezTo>
                    <a:pt x="217" y="0"/>
                    <a:pt x="50" y="89"/>
                    <a:pt x="29" y="225"/>
                  </a:cubicBezTo>
                  <a:cubicBezTo>
                    <a:pt x="0" y="381"/>
                    <a:pt x="197" y="553"/>
                    <a:pt x="464" y="598"/>
                  </a:cubicBezTo>
                  <a:cubicBezTo>
                    <a:pt x="510" y="606"/>
                    <a:pt x="555" y="610"/>
                    <a:pt x="599" y="610"/>
                  </a:cubicBezTo>
                  <a:cubicBezTo>
                    <a:pt x="808" y="610"/>
                    <a:pt x="976" y="524"/>
                    <a:pt x="997" y="389"/>
                  </a:cubicBezTo>
                  <a:cubicBezTo>
                    <a:pt x="1026" y="221"/>
                    <a:pt x="833" y="53"/>
                    <a:pt x="562" y="12"/>
                  </a:cubicBezTo>
                  <a:cubicBezTo>
                    <a:pt x="516" y="4"/>
                    <a:pt x="472" y="0"/>
                    <a:pt x="429"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3439925" y="1176725"/>
              <a:ext cx="23700" cy="12025"/>
            </a:xfrm>
            <a:custGeom>
              <a:rect b="b" l="l" r="r" t="t"/>
              <a:pathLst>
                <a:path extrusionOk="0" h="481" w="948">
                  <a:moveTo>
                    <a:pt x="375" y="1"/>
                  </a:moveTo>
                  <a:cubicBezTo>
                    <a:pt x="200" y="1"/>
                    <a:pt x="56" y="62"/>
                    <a:pt x="0" y="160"/>
                  </a:cubicBezTo>
                  <a:cubicBezTo>
                    <a:pt x="25" y="296"/>
                    <a:pt x="205" y="427"/>
                    <a:pt x="435" y="468"/>
                  </a:cubicBezTo>
                  <a:cubicBezTo>
                    <a:pt x="481" y="476"/>
                    <a:pt x="527" y="480"/>
                    <a:pt x="570" y="480"/>
                  </a:cubicBezTo>
                  <a:cubicBezTo>
                    <a:pt x="743" y="480"/>
                    <a:pt x="888" y="419"/>
                    <a:pt x="947" y="320"/>
                  </a:cubicBezTo>
                  <a:cubicBezTo>
                    <a:pt x="914" y="181"/>
                    <a:pt x="742" y="54"/>
                    <a:pt x="513" y="13"/>
                  </a:cubicBezTo>
                  <a:cubicBezTo>
                    <a:pt x="465" y="5"/>
                    <a:pt x="419" y="1"/>
                    <a:pt x="375"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3255075" y="1234200"/>
              <a:ext cx="25350" cy="17775"/>
            </a:xfrm>
            <a:custGeom>
              <a:rect b="b" l="l" r="r" t="t"/>
              <a:pathLst>
                <a:path extrusionOk="0" h="711" w="1014">
                  <a:moveTo>
                    <a:pt x="694" y="0"/>
                  </a:moveTo>
                  <a:cubicBezTo>
                    <a:pt x="593" y="0"/>
                    <a:pt x="474" y="33"/>
                    <a:pt x="362" y="100"/>
                  </a:cubicBezTo>
                  <a:cubicBezTo>
                    <a:pt x="124" y="236"/>
                    <a:pt x="1" y="461"/>
                    <a:pt x="83" y="605"/>
                  </a:cubicBezTo>
                  <a:cubicBezTo>
                    <a:pt x="125" y="674"/>
                    <a:pt x="214" y="710"/>
                    <a:pt x="322" y="710"/>
                  </a:cubicBezTo>
                  <a:cubicBezTo>
                    <a:pt x="424" y="710"/>
                    <a:pt x="544" y="678"/>
                    <a:pt x="657" y="613"/>
                  </a:cubicBezTo>
                  <a:cubicBezTo>
                    <a:pt x="891" y="482"/>
                    <a:pt x="1014" y="256"/>
                    <a:pt x="936" y="113"/>
                  </a:cubicBezTo>
                  <a:cubicBezTo>
                    <a:pt x="893" y="38"/>
                    <a:pt x="803" y="0"/>
                    <a:pt x="694"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3257650" y="1237050"/>
              <a:ext cx="21950" cy="14950"/>
            </a:xfrm>
            <a:custGeom>
              <a:rect b="b" l="l" r="r" t="t"/>
              <a:pathLst>
                <a:path extrusionOk="0" h="598" w="878">
                  <a:moveTo>
                    <a:pt x="658" y="1"/>
                  </a:moveTo>
                  <a:cubicBezTo>
                    <a:pt x="556" y="1"/>
                    <a:pt x="438" y="34"/>
                    <a:pt x="324" y="101"/>
                  </a:cubicBezTo>
                  <a:cubicBezTo>
                    <a:pt x="123" y="216"/>
                    <a:pt x="0" y="400"/>
                    <a:pt x="25" y="540"/>
                  </a:cubicBezTo>
                  <a:cubicBezTo>
                    <a:pt x="72" y="578"/>
                    <a:pt x="141" y="597"/>
                    <a:pt x="221" y="597"/>
                  </a:cubicBezTo>
                  <a:cubicBezTo>
                    <a:pt x="322" y="597"/>
                    <a:pt x="441" y="566"/>
                    <a:pt x="554" y="499"/>
                  </a:cubicBezTo>
                  <a:cubicBezTo>
                    <a:pt x="755" y="380"/>
                    <a:pt x="878" y="195"/>
                    <a:pt x="853" y="60"/>
                  </a:cubicBezTo>
                  <a:cubicBezTo>
                    <a:pt x="805" y="21"/>
                    <a:pt x="736" y="1"/>
                    <a:pt x="658"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3388450" y="1087875"/>
              <a:ext cx="37125" cy="15675"/>
            </a:xfrm>
            <a:custGeom>
              <a:rect b="b" l="l" r="r" t="t"/>
              <a:pathLst>
                <a:path extrusionOk="0" h="627" w="1485">
                  <a:moveTo>
                    <a:pt x="512" y="0"/>
                  </a:moveTo>
                  <a:cubicBezTo>
                    <a:pt x="245" y="0"/>
                    <a:pt x="48" y="72"/>
                    <a:pt x="29" y="192"/>
                  </a:cubicBezTo>
                  <a:cubicBezTo>
                    <a:pt x="1" y="352"/>
                    <a:pt x="300" y="537"/>
                    <a:pt x="694" y="602"/>
                  </a:cubicBezTo>
                  <a:cubicBezTo>
                    <a:pt x="791" y="618"/>
                    <a:pt x="885" y="626"/>
                    <a:pt x="972" y="626"/>
                  </a:cubicBezTo>
                  <a:cubicBezTo>
                    <a:pt x="1238" y="626"/>
                    <a:pt x="1438" y="554"/>
                    <a:pt x="1456" y="434"/>
                  </a:cubicBezTo>
                  <a:cubicBezTo>
                    <a:pt x="1485" y="274"/>
                    <a:pt x="1186" y="90"/>
                    <a:pt x="792" y="24"/>
                  </a:cubicBezTo>
                  <a:cubicBezTo>
                    <a:pt x="694" y="8"/>
                    <a:pt x="599" y="0"/>
                    <a:pt x="512"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3388875" y="1091000"/>
              <a:ext cx="35900" cy="12600"/>
            </a:xfrm>
            <a:custGeom>
              <a:rect b="b" l="l" r="r" t="t"/>
              <a:pathLst>
                <a:path extrusionOk="0" h="504" w="1436">
                  <a:moveTo>
                    <a:pt x="421" y="0"/>
                  </a:moveTo>
                  <a:cubicBezTo>
                    <a:pt x="197" y="0"/>
                    <a:pt x="35" y="48"/>
                    <a:pt x="21" y="133"/>
                  </a:cubicBezTo>
                  <a:cubicBezTo>
                    <a:pt x="0" y="256"/>
                    <a:pt x="295" y="407"/>
                    <a:pt x="681" y="473"/>
                  </a:cubicBezTo>
                  <a:cubicBezTo>
                    <a:pt x="800" y="493"/>
                    <a:pt x="915" y="503"/>
                    <a:pt x="1016" y="503"/>
                  </a:cubicBezTo>
                  <a:cubicBezTo>
                    <a:pt x="1240" y="503"/>
                    <a:pt x="1401" y="455"/>
                    <a:pt x="1415" y="371"/>
                  </a:cubicBezTo>
                  <a:cubicBezTo>
                    <a:pt x="1435" y="248"/>
                    <a:pt x="1140" y="96"/>
                    <a:pt x="755" y="30"/>
                  </a:cubicBezTo>
                  <a:cubicBezTo>
                    <a:pt x="636" y="10"/>
                    <a:pt x="522" y="0"/>
                    <a:pt x="421"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3223200" y="1180525"/>
              <a:ext cx="55075" cy="32925"/>
            </a:xfrm>
            <a:custGeom>
              <a:rect b="b" l="l" r="r" t="t"/>
              <a:pathLst>
                <a:path extrusionOk="0" h="1317" w="2203">
                  <a:moveTo>
                    <a:pt x="1290" y="0"/>
                  </a:moveTo>
                  <a:cubicBezTo>
                    <a:pt x="1192" y="0"/>
                    <a:pt x="1089" y="10"/>
                    <a:pt x="985" y="29"/>
                  </a:cubicBezTo>
                  <a:cubicBezTo>
                    <a:pt x="415" y="131"/>
                    <a:pt x="1" y="500"/>
                    <a:pt x="62" y="849"/>
                  </a:cubicBezTo>
                  <a:cubicBezTo>
                    <a:pt x="112" y="1131"/>
                    <a:pt x="467" y="1316"/>
                    <a:pt x="909" y="1316"/>
                  </a:cubicBezTo>
                  <a:cubicBezTo>
                    <a:pt x="1007" y="1316"/>
                    <a:pt x="1110" y="1307"/>
                    <a:pt x="1214" y="1288"/>
                  </a:cubicBezTo>
                  <a:cubicBezTo>
                    <a:pt x="1788" y="1185"/>
                    <a:pt x="2203" y="816"/>
                    <a:pt x="2141" y="472"/>
                  </a:cubicBezTo>
                  <a:cubicBezTo>
                    <a:pt x="2087" y="187"/>
                    <a:pt x="1732" y="0"/>
                    <a:pt x="1290"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3226175" y="1187550"/>
              <a:ext cx="50575" cy="25825"/>
            </a:xfrm>
            <a:custGeom>
              <a:rect b="b" l="l" r="r" t="t"/>
              <a:pathLst>
                <a:path extrusionOk="0" h="1033" w="2023">
                  <a:moveTo>
                    <a:pt x="1238" y="0"/>
                  </a:moveTo>
                  <a:cubicBezTo>
                    <a:pt x="1137" y="0"/>
                    <a:pt x="1031" y="10"/>
                    <a:pt x="923" y="31"/>
                  </a:cubicBezTo>
                  <a:cubicBezTo>
                    <a:pt x="431" y="121"/>
                    <a:pt x="50" y="404"/>
                    <a:pt x="0" y="699"/>
                  </a:cubicBezTo>
                  <a:cubicBezTo>
                    <a:pt x="123" y="905"/>
                    <a:pt x="426" y="1033"/>
                    <a:pt x="789" y="1033"/>
                  </a:cubicBezTo>
                  <a:cubicBezTo>
                    <a:pt x="889" y="1033"/>
                    <a:pt x="993" y="1023"/>
                    <a:pt x="1099" y="1003"/>
                  </a:cubicBezTo>
                  <a:cubicBezTo>
                    <a:pt x="1591" y="912"/>
                    <a:pt x="1973" y="630"/>
                    <a:pt x="2022" y="330"/>
                  </a:cubicBezTo>
                  <a:cubicBezTo>
                    <a:pt x="1904" y="125"/>
                    <a:pt x="1600" y="0"/>
                    <a:pt x="1238"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3172250" y="1248225"/>
              <a:ext cx="66650" cy="49425"/>
            </a:xfrm>
            <a:custGeom>
              <a:rect b="b" l="l" r="r" t="t"/>
              <a:pathLst>
                <a:path extrusionOk="0" h="1977" w="2666">
                  <a:moveTo>
                    <a:pt x="1847" y="0"/>
                  </a:moveTo>
                  <a:cubicBezTo>
                    <a:pt x="1556" y="0"/>
                    <a:pt x="1209" y="112"/>
                    <a:pt x="886" y="331"/>
                  </a:cubicBezTo>
                  <a:cubicBezTo>
                    <a:pt x="288" y="737"/>
                    <a:pt x="1" y="1364"/>
                    <a:pt x="247" y="1725"/>
                  </a:cubicBezTo>
                  <a:cubicBezTo>
                    <a:pt x="360" y="1893"/>
                    <a:pt x="568" y="1976"/>
                    <a:pt x="818" y="1976"/>
                  </a:cubicBezTo>
                  <a:cubicBezTo>
                    <a:pt x="1110" y="1976"/>
                    <a:pt x="1458" y="1864"/>
                    <a:pt x="1780" y="1643"/>
                  </a:cubicBezTo>
                  <a:cubicBezTo>
                    <a:pt x="2379" y="1237"/>
                    <a:pt x="2666" y="614"/>
                    <a:pt x="2420" y="249"/>
                  </a:cubicBezTo>
                  <a:cubicBezTo>
                    <a:pt x="2304" y="82"/>
                    <a:pt x="2097" y="0"/>
                    <a:pt x="1847"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3176650" y="1254475"/>
              <a:ext cx="62575" cy="44150"/>
            </a:xfrm>
            <a:custGeom>
              <a:rect b="b" l="l" r="r" t="t"/>
              <a:pathLst>
                <a:path extrusionOk="0" h="1766" w="2503">
                  <a:moveTo>
                    <a:pt x="1922" y="1"/>
                  </a:moveTo>
                  <a:cubicBezTo>
                    <a:pt x="1641" y="1"/>
                    <a:pt x="1267" y="132"/>
                    <a:pt x="907" y="376"/>
                  </a:cubicBezTo>
                  <a:cubicBezTo>
                    <a:pt x="321" y="774"/>
                    <a:pt x="1" y="1323"/>
                    <a:pt x="194" y="1602"/>
                  </a:cubicBezTo>
                  <a:cubicBezTo>
                    <a:pt x="267" y="1712"/>
                    <a:pt x="408" y="1765"/>
                    <a:pt x="587" y="1765"/>
                  </a:cubicBezTo>
                  <a:cubicBezTo>
                    <a:pt x="868" y="1765"/>
                    <a:pt x="1242" y="1636"/>
                    <a:pt x="1600" y="1393"/>
                  </a:cubicBezTo>
                  <a:cubicBezTo>
                    <a:pt x="2182" y="995"/>
                    <a:pt x="2502" y="446"/>
                    <a:pt x="2314" y="163"/>
                  </a:cubicBezTo>
                  <a:cubicBezTo>
                    <a:pt x="2239" y="53"/>
                    <a:pt x="2099" y="1"/>
                    <a:pt x="1922" y="1"/>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3452000" y="1067450"/>
              <a:ext cx="96200" cy="72700"/>
            </a:xfrm>
            <a:custGeom>
              <a:rect b="b" l="l" r="r" t="t"/>
              <a:pathLst>
                <a:path extrusionOk="0" h="2908" w="3848">
                  <a:moveTo>
                    <a:pt x="874" y="0"/>
                  </a:moveTo>
                  <a:lnTo>
                    <a:pt x="1" y="1190"/>
                  </a:lnTo>
                  <a:lnTo>
                    <a:pt x="1498" y="2342"/>
                  </a:lnTo>
                  <a:lnTo>
                    <a:pt x="3503" y="2908"/>
                  </a:lnTo>
                  <a:lnTo>
                    <a:pt x="3847" y="1513"/>
                  </a:lnTo>
                  <a:lnTo>
                    <a:pt x="874" y="0"/>
                  </a:lnTo>
                  <a:close/>
                </a:path>
              </a:pathLst>
            </a:custGeom>
            <a:solidFill>
              <a:srgbClr val="D96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3471900" y="1066275"/>
              <a:ext cx="78250" cy="40175"/>
            </a:xfrm>
            <a:custGeom>
              <a:rect b="b" l="l" r="r" t="t"/>
              <a:pathLst>
                <a:path extrusionOk="0" h="1607" w="3130">
                  <a:moveTo>
                    <a:pt x="213" y="1"/>
                  </a:moveTo>
                  <a:cubicBezTo>
                    <a:pt x="142" y="1"/>
                    <a:pt x="95" y="16"/>
                    <a:pt x="78" y="47"/>
                  </a:cubicBezTo>
                  <a:cubicBezTo>
                    <a:pt x="0" y="199"/>
                    <a:pt x="607" y="662"/>
                    <a:pt x="1427" y="1077"/>
                  </a:cubicBezTo>
                  <a:cubicBezTo>
                    <a:pt x="2073" y="1403"/>
                    <a:pt x="2660" y="1607"/>
                    <a:pt x="2919" y="1607"/>
                  </a:cubicBezTo>
                  <a:cubicBezTo>
                    <a:pt x="2989" y="1607"/>
                    <a:pt x="3035" y="1592"/>
                    <a:pt x="3051" y="1560"/>
                  </a:cubicBezTo>
                  <a:cubicBezTo>
                    <a:pt x="3129" y="1405"/>
                    <a:pt x="2522" y="949"/>
                    <a:pt x="1702" y="527"/>
                  </a:cubicBezTo>
                  <a:cubicBezTo>
                    <a:pt x="1058" y="202"/>
                    <a:pt x="472" y="1"/>
                    <a:pt x="213" y="1"/>
                  </a:cubicBezTo>
                  <a:close/>
                </a:path>
              </a:pathLst>
            </a:custGeom>
            <a:solidFill>
              <a:srgbClr val="A13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3473950" y="1069350"/>
              <a:ext cx="72500" cy="37125"/>
            </a:xfrm>
            <a:custGeom>
              <a:rect b="b" l="l" r="r" t="t"/>
              <a:pathLst>
                <a:path extrusionOk="0" h="1485" w="2900">
                  <a:moveTo>
                    <a:pt x="69" y="0"/>
                  </a:moveTo>
                  <a:cubicBezTo>
                    <a:pt x="43" y="0"/>
                    <a:pt x="20" y="2"/>
                    <a:pt x="0" y="6"/>
                  </a:cubicBezTo>
                  <a:cubicBezTo>
                    <a:pt x="95" y="207"/>
                    <a:pt x="636" y="597"/>
                    <a:pt x="1341" y="954"/>
                  </a:cubicBezTo>
                  <a:cubicBezTo>
                    <a:pt x="1987" y="1282"/>
                    <a:pt x="2571" y="1485"/>
                    <a:pt x="2832" y="1485"/>
                  </a:cubicBezTo>
                  <a:cubicBezTo>
                    <a:pt x="2858" y="1485"/>
                    <a:pt x="2880" y="1483"/>
                    <a:pt x="2900" y="1478"/>
                  </a:cubicBezTo>
                  <a:cubicBezTo>
                    <a:pt x="2809" y="1278"/>
                    <a:pt x="2268" y="888"/>
                    <a:pt x="1559" y="527"/>
                  </a:cubicBezTo>
                  <a:cubicBezTo>
                    <a:pt x="913" y="203"/>
                    <a:pt x="333" y="0"/>
                    <a:pt x="69" y="0"/>
                  </a:cubicBezTo>
                  <a:close/>
                </a:path>
              </a:pathLst>
            </a:custGeom>
            <a:solidFill>
              <a:srgbClr val="BA5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3317625" y="1046325"/>
              <a:ext cx="70750" cy="45350"/>
            </a:xfrm>
            <a:custGeom>
              <a:rect b="b" l="l" r="r" t="t"/>
              <a:pathLst>
                <a:path extrusionOk="0" h="1814" w="2830">
                  <a:moveTo>
                    <a:pt x="197" y="1"/>
                  </a:moveTo>
                  <a:lnTo>
                    <a:pt x="0" y="1424"/>
                  </a:lnTo>
                  <a:lnTo>
                    <a:pt x="1337" y="1813"/>
                  </a:lnTo>
                  <a:lnTo>
                    <a:pt x="2830" y="1469"/>
                  </a:lnTo>
                  <a:lnTo>
                    <a:pt x="2620" y="83"/>
                  </a:lnTo>
                  <a:lnTo>
                    <a:pt x="197" y="1"/>
                  </a:lnTo>
                  <a:close/>
                </a:path>
              </a:pathLst>
            </a:custGeom>
            <a:solidFill>
              <a:srgbClr val="D96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3322525" y="1039700"/>
              <a:ext cx="60625" cy="15225"/>
            </a:xfrm>
            <a:custGeom>
              <a:rect b="b" l="l" r="r" t="t"/>
              <a:pathLst>
                <a:path extrusionOk="0" h="609" w="2425">
                  <a:moveTo>
                    <a:pt x="1071" y="1"/>
                  </a:moveTo>
                  <a:cubicBezTo>
                    <a:pt x="475" y="1"/>
                    <a:pt x="9" y="114"/>
                    <a:pt x="5" y="266"/>
                  </a:cubicBezTo>
                  <a:cubicBezTo>
                    <a:pt x="1" y="434"/>
                    <a:pt x="542" y="585"/>
                    <a:pt x="1211" y="606"/>
                  </a:cubicBezTo>
                  <a:cubicBezTo>
                    <a:pt x="1262" y="608"/>
                    <a:pt x="1313" y="608"/>
                    <a:pt x="1363" y="608"/>
                  </a:cubicBezTo>
                  <a:cubicBezTo>
                    <a:pt x="1956" y="608"/>
                    <a:pt x="2421" y="499"/>
                    <a:pt x="2424" y="348"/>
                  </a:cubicBezTo>
                  <a:cubicBezTo>
                    <a:pt x="2424" y="184"/>
                    <a:pt x="1887" y="28"/>
                    <a:pt x="1219" y="3"/>
                  </a:cubicBezTo>
                  <a:cubicBezTo>
                    <a:pt x="1169" y="2"/>
                    <a:pt x="1119" y="1"/>
                    <a:pt x="1071" y="1"/>
                  </a:cubicBezTo>
                  <a:close/>
                </a:path>
              </a:pathLst>
            </a:custGeom>
            <a:solidFill>
              <a:srgbClr val="A13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323150" y="1043050"/>
              <a:ext cx="59175" cy="12000"/>
            </a:xfrm>
            <a:custGeom>
              <a:rect b="b" l="l" r="r" t="t"/>
              <a:pathLst>
                <a:path extrusionOk="0" h="480" w="2367">
                  <a:moveTo>
                    <a:pt x="971" y="0"/>
                  </a:moveTo>
                  <a:cubicBezTo>
                    <a:pt x="426" y="0"/>
                    <a:pt x="8" y="81"/>
                    <a:pt x="5" y="197"/>
                  </a:cubicBezTo>
                  <a:cubicBezTo>
                    <a:pt x="1" y="328"/>
                    <a:pt x="525" y="451"/>
                    <a:pt x="1173" y="476"/>
                  </a:cubicBezTo>
                  <a:cubicBezTo>
                    <a:pt x="1238" y="478"/>
                    <a:pt x="1301" y="479"/>
                    <a:pt x="1363" y="479"/>
                  </a:cubicBezTo>
                  <a:cubicBezTo>
                    <a:pt x="1926" y="479"/>
                    <a:pt x="2359" y="398"/>
                    <a:pt x="2362" y="279"/>
                  </a:cubicBezTo>
                  <a:cubicBezTo>
                    <a:pt x="2367" y="152"/>
                    <a:pt x="1842" y="25"/>
                    <a:pt x="1190" y="5"/>
                  </a:cubicBezTo>
                  <a:cubicBezTo>
                    <a:pt x="1115" y="2"/>
                    <a:pt x="1042" y="0"/>
                    <a:pt x="971" y="0"/>
                  </a:cubicBezTo>
                  <a:close/>
                </a:path>
              </a:pathLst>
            </a:custGeom>
            <a:solidFill>
              <a:srgbClr val="BA5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3417675" y="1118325"/>
              <a:ext cx="106825" cy="50150"/>
            </a:xfrm>
            <a:custGeom>
              <a:rect b="b" l="l" r="r" t="t"/>
              <a:pathLst>
                <a:path extrusionOk="0" h="2006" w="4273">
                  <a:moveTo>
                    <a:pt x="853" y="0"/>
                  </a:moveTo>
                  <a:cubicBezTo>
                    <a:pt x="471" y="0"/>
                    <a:pt x="205" y="91"/>
                    <a:pt x="140" y="274"/>
                  </a:cubicBezTo>
                  <a:cubicBezTo>
                    <a:pt x="0" y="655"/>
                    <a:pt x="783" y="1287"/>
                    <a:pt x="1887" y="1693"/>
                  </a:cubicBezTo>
                  <a:cubicBezTo>
                    <a:pt x="2457" y="1900"/>
                    <a:pt x="3001" y="2005"/>
                    <a:pt x="3412" y="2005"/>
                  </a:cubicBezTo>
                  <a:cubicBezTo>
                    <a:pt x="3797" y="2005"/>
                    <a:pt x="4066" y="1914"/>
                    <a:pt x="4134" y="1730"/>
                  </a:cubicBezTo>
                  <a:cubicBezTo>
                    <a:pt x="4273" y="1348"/>
                    <a:pt x="3490" y="717"/>
                    <a:pt x="2387" y="315"/>
                  </a:cubicBezTo>
                  <a:cubicBezTo>
                    <a:pt x="1814" y="106"/>
                    <a:pt x="1266" y="0"/>
                    <a:pt x="853" y="0"/>
                  </a:cubicBezTo>
                  <a:close/>
                </a:path>
              </a:pathLst>
            </a:custGeom>
            <a:solidFill>
              <a:srgbClr val="B549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3418275" y="1125000"/>
              <a:ext cx="102750" cy="44450"/>
            </a:xfrm>
            <a:custGeom>
              <a:rect b="b" l="l" r="r" t="t"/>
              <a:pathLst>
                <a:path extrusionOk="0" h="1778" w="4110">
                  <a:moveTo>
                    <a:pt x="619" y="0"/>
                  </a:moveTo>
                  <a:cubicBezTo>
                    <a:pt x="341" y="0"/>
                    <a:pt x="155" y="59"/>
                    <a:pt x="112" y="179"/>
                  </a:cubicBezTo>
                  <a:cubicBezTo>
                    <a:pt x="1" y="474"/>
                    <a:pt x="788" y="1032"/>
                    <a:pt x="1863" y="1426"/>
                  </a:cubicBezTo>
                  <a:cubicBezTo>
                    <a:pt x="2497" y="1656"/>
                    <a:pt x="3090" y="1777"/>
                    <a:pt x="3492" y="1777"/>
                  </a:cubicBezTo>
                  <a:cubicBezTo>
                    <a:pt x="3771" y="1777"/>
                    <a:pt x="3958" y="1719"/>
                    <a:pt x="4003" y="1598"/>
                  </a:cubicBezTo>
                  <a:cubicBezTo>
                    <a:pt x="4110" y="1303"/>
                    <a:pt x="3326" y="745"/>
                    <a:pt x="2252" y="355"/>
                  </a:cubicBezTo>
                  <a:cubicBezTo>
                    <a:pt x="1617" y="123"/>
                    <a:pt x="1021" y="0"/>
                    <a:pt x="619" y="0"/>
                  </a:cubicBezTo>
                  <a:close/>
                </a:path>
              </a:pathLst>
            </a:custGeom>
            <a:solidFill>
              <a:srgbClr val="C55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1"/>
          <p:cNvSpPr txBox="1"/>
          <p:nvPr>
            <p:ph type="title"/>
          </p:nvPr>
        </p:nvSpPr>
        <p:spPr>
          <a:xfrm>
            <a:off x="3300150" y="330150"/>
            <a:ext cx="5410200" cy="4890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0F0F4B"/>
              </a:buClr>
              <a:buSzPts val="2800"/>
              <a:buNone/>
              <a:defRPr>
                <a:solidFill>
                  <a:srgbClr val="0F0F4B"/>
                </a:solidFill>
              </a:defRPr>
            </a:lvl2pPr>
            <a:lvl3pPr lvl="2" rtl="0" algn="ctr">
              <a:spcBef>
                <a:spcPts val="0"/>
              </a:spcBef>
              <a:spcAft>
                <a:spcPts val="0"/>
              </a:spcAft>
              <a:buClr>
                <a:srgbClr val="0F0F4B"/>
              </a:buClr>
              <a:buSzPts val="2800"/>
              <a:buNone/>
              <a:defRPr>
                <a:solidFill>
                  <a:srgbClr val="0F0F4B"/>
                </a:solidFill>
              </a:defRPr>
            </a:lvl3pPr>
            <a:lvl4pPr lvl="3" rtl="0" algn="ctr">
              <a:spcBef>
                <a:spcPts val="0"/>
              </a:spcBef>
              <a:spcAft>
                <a:spcPts val="0"/>
              </a:spcAft>
              <a:buClr>
                <a:srgbClr val="0F0F4B"/>
              </a:buClr>
              <a:buSzPts val="2800"/>
              <a:buNone/>
              <a:defRPr>
                <a:solidFill>
                  <a:srgbClr val="0F0F4B"/>
                </a:solidFill>
              </a:defRPr>
            </a:lvl4pPr>
            <a:lvl5pPr lvl="4" rtl="0" algn="ctr">
              <a:spcBef>
                <a:spcPts val="0"/>
              </a:spcBef>
              <a:spcAft>
                <a:spcPts val="0"/>
              </a:spcAft>
              <a:buClr>
                <a:srgbClr val="0F0F4B"/>
              </a:buClr>
              <a:buSzPts val="2800"/>
              <a:buNone/>
              <a:defRPr>
                <a:solidFill>
                  <a:srgbClr val="0F0F4B"/>
                </a:solidFill>
              </a:defRPr>
            </a:lvl5pPr>
            <a:lvl6pPr lvl="5" rtl="0" algn="ctr">
              <a:spcBef>
                <a:spcPts val="0"/>
              </a:spcBef>
              <a:spcAft>
                <a:spcPts val="0"/>
              </a:spcAft>
              <a:buClr>
                <a:srgbClr val="0F0F4B"/>
              </a:buClr>
              <a:buSzPts val="2800"/>
              <a:buNone/>
              <a:defRPr>
                <a:solidFill>
                  <a:srgbClr val="0F0F4B"/>
                </a:solidFill>
              </a:defRPr>
            </a:lvl6pPr>
            <a:lvl7pPr lvl="6" rtl="0" algn="ctr">
              <a:spcBef>
                <a:spcPts val="0"/>
              </a:spcBef>
              <a:spcAft>
                <a:spcPts val="0"/>
              </a:spcAft>
              <a:buClr>
                <a:srgbClr val="0F0F4B"/>
              </a:buClr>
              <a:buSzPts val="2800"/>
              <a:buNone/>
              <a:defRPr>
                <a:solidFill>
                  <a:srgbClr val="0F0F4B"/>
                </a:solidFill>
              </a:defRPr>
            </a:lvl7pPr>
            <a:lvl8pPr lvl="7" rtl="0" algn="ctr">
              <a:spcBef>
                <a:spcPts val="0"/>
              </a:spcBef>
              <a:spcAft>
                <a:spcPts val="0"/>
              </a:spcAft>
              <a:buClr>
                <a:srgbClr val="0F0F4B"/>
              </a:buClr>
              <a:buSzPts val="2800"/>
              <a:buNone/>
              <a:defRPr>
                <a:solidFill>
                  <a:srgbClr val="0F0F4B"/>
                </a:solidFill>
              </a:defRPr>
            </a:lvl8pPr>
            <a:lvl9pPr lvl="8" rtl="0" algn="ctr">
              <a:spcBef>
                <a:spcPts val="0"/>
              </a:spcBef>
              <a:spcAft>
                <a:spcPts val="0"/>
              </a:spcAft>
              <a:buClr>
                <a:srgbClr val="0F0F4B"/>
              </a:buClr>
              <a:buSzPts val="2800"/>
              <a:buNone/>
              <a:defRPr>
                <a:solidFill>
                  <a:srgbClr val="0F0F4B"/>
                </a:solidFill>
              </a:defRPr>
            </a:lvl9pPr>
          </a:lstStyle>
          <a:p/>
        </p:txBody>
      </p:sp>
      <p:cxnSp>
        <p:nvCxnSpPr>
          <p:cNvPr id="234" name="Google Shape;234;p11"/>
          <p:cNvCxnSpPr/>
          <p:nvPr/>
        </p:nvCxnSpPr>
        <p:spPr>
          <a:xfrm>
            <a:off x="6005250" y="-99550"/>
            <a:ext cx="0" cy="429600"/>
          </a:xfrm>
          <a:prstGeom prst="straightConnector1">
            <a:avLst/>
          </a:prstGeom>
          <a:noFill/>
          <a:ln cap="flat" cmpd="sng" w="28575">
            <a:solidFill>
              <a:srgbClr val="FFFFFF"/>
            </a:solidFill>
            <a:prstDash val="solid"/>
            <a:round/>
            <a:headEnd len="med" w="med" type="none"/>
            <a:tailEnd len="med" w="med" type="none"/>
          </a:ln>
        </p:spPr>
      </p:cxnSp>
      <p:cxnSp>
        <p:nvCxnSpPr>
          <p:cNvPr id="235" name="Google Shape;235;p11"/>
          <p:cNvCxnSpPr/>
          <p:nvPr/>
        </p:nvCxnSpPr>
        <p:spPr>
          <a:xfrm>
            <a:off x="2989350" y="330150"/>
            <a:ext cx="6031800" cy="0"/>
          </a:xfrm>
          <a:prstGeom prst="straightConnector1">
            <a:avLst/>
          </a:prstGeom>
          <a:noFill/>
          <a:ln cap="flat" cmpd="sng" w="28575">
            <a:solidFill>
              <a:srgbClr val="FFFFFF"/>
            </a:solidFill>
            <a:prstDash val="solid"/>
            <a:round/>
            <a:headEnd len="med" w="med" type="none"/>
            <a:tailEnd len="med" w="med" type="none"/>
          </a:ln>
        </p:spPr>
      </p:cxnSp>
      <p:sp>
        <p:nvSpPr>
          <p:cNvPr id="236" name="Google Shape;236;p11"/>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237" name="Google Shape;237;p11"/>
          <p:cNvPicPr preferRelativeResize="0"/>
          <p:nvPr/>
        </p:nvPicPr>
        <p:blipFill>
          <a:blip r:embed="rId2">
            <a:alphaModFix/>
          </a:blip>
          <a:stretch>
            <a:fillRect/>
          </a:stretch>
        </p:blipFill>
        <p:spPr>
          <a:xfrm>
            <a:off x="-53325" y="-128354"/>
            <a:ext cx="9251902" cy="548648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APTION_ONLY">
    <p:spTree>
      <p:nvGrpSpPr>
        <p:cNvPr id="238" name="Shape 238"/>
        <p:cNvGrpSpPr/>
        <p:nvPr/>
      </p:nvGrpSpPr>
      <p:grpSpPr>
        <a:xfrm>
          <a:off x="0" y="0"/>
          <a:ext cx="0" cy="0"/>
          <a:chOff x="0" y="0"/>
          <a:chExt cx="0" cy="0"/>
        </a:xfrm>
      </p:grpSpPr>
      <p:grpSp>
        <p:nvGrpSpPr>
          <p:cNvPr id="239" name="Google Shape;239;p12"/>
          <p:cNvGrpSpPr/>
          <p:nvPr/>
        </p:nvGrpSpPr>
        <p:grpSpPr>
          <a:xfrm flipH="1">
            <a:off x="273" y="24104"/>
            <a:ext cx="9191800" cy="5125321"/>
            <a:chOff x="5820575" y="792900"/>
            <a:chExt cx="1357625" cy="786925"/>
          </a:xfrm>
        </p:grpSpPr>
        <p:sp>
          <p:nvSpPr>
            <p:cNvPr id="240" name="Google Shape;240;p12"/>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2"/>
          <p:cNvGrpSpPr/>
          <p:nvPr/>
        </p:nvGrpSpPr>
        <p:grpSpPr>
          <a:xfrm flipH="1">
            <a:off x="-33170" y="24104"/>
            <a:ext cx="9191800" cy="5125321"/>
            <a:chOff x="5820575" y="792900"/>
            <a:chExt cx="1357625" cy="786925"/>
          </a:xfrm>
        </p:grpSpPr>
        <p:sp>
          <p:nvSpPr>
            <p:cNvPr id="245" name="Google Shape;245;p12"/>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2"/>
          <p:cNvSpPr/>
          <p:nvPr/>
        </p:nvSpPr>
        <p:spPr>
          <a:xfrm flipH="1">
            <a:off x="-53461" y="-14175"/>
            <a:ext cx="9265825" cy="5165293"/>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12"/>
          <p:cNvGrpSpPr/>
          <p:nvPr/>
        </p:nvGrpSpPr>
        <p:grpSpPr>
          <a:xfrm flipH="1">
            <a:off x="-53675" y="-14172"/>
            <a:ext cx="9252075" cy="5165294"/>
            <a:chOff x="3655900" y="1642950"/>
            <a:chExt cx="1299175" cy="751250"/>
          </a:xfrm>
        </p:grpSpPr>
        <p:sp>
          <p:nvSpPr>
            <p:cNvPr id="251" name="Google Shape;251;p12"/>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2"/>
          <p:cNvGrpSpPr/>
          <p:nvPr/>
        </p:nvGrpSpPr>
        <p:grpSpPr>
          <a:xfrm>
            <a:off x="-93007" y="650594"/>
            <a:ext cx="9329870" cy="4343304"/>
            <a:chOff x="1415075" y="3850050"/>
            <a:chExt cx="1195325" cy="500900"/>
          </a:xfrm>
        </p:grpSpPr>
        <p:sp>
          <p:nvSpPr>
            <p:cNvPr id="255" name="Google Shape;255;p12"/>
            <p:cNvSpPr/>
            <p:nvPr/>
          </p:nvSpPr>
          <p:spPr>
            <a:xfrm>
              <a:off x="2602375" y="3931750"/>
              <a:ext cx="5350" cy="5375"/>
            </a:xfrm>
            <a:custGeom>
              <a:rect b="b" l="l" r="r" t="t"/>
              <a:pathLst>
                <a:path extrusionOk="0" h="215" w="214">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2557075" y="3976875"/>
              <a:ext cx="5450" cy="5350"/>
            </a:xfrm>
            <a:custGeom>
              <a:rect b="b" l="l" r="r" t="t"/>
              <a:pathLst>
                <a:path extrusionOk="0" h="214" w="218">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
            <p:cNvSpPr/>
            <p:nvPr/>
          </p:nvSpPr>
          <p:spPr>
            <a:xfrm>
              <a:off x="2528875" y="3906225"/>
              <a:ext cx="6700" cy="6700"/>
            </a:xfrm>
            <a:custGeom>
              <a:rect b="b" l="l" r="r" t="t"/>
              <a:pathLst>
                <a:path extrusionOk="0" h="268" w="268">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
            <p:cNvSpPr/>
            <p:nvPr/>
          </p:nvSpPr>
          <p:spPr>
            <a:xfrm>
              <a:off x="2512275" y="3956775"/>
              <a:ext cx="1550" cy="1550"/>
            </a:xfrm>
            <a:custGeom>
              <a:rect b="b" l="l" r="r" t="t"/>
              <a:pathLst>
                <a:path extrusionOk="0" h="62" w="62">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p:nvPr/>
          </p:nvSpPr>
          <p:spPr>
            <a:xfrm>
              <a:off x="2432825" y="3953400"/>
              <a:ext cx="6675" cy="6675"/>
            </a:xfrm>
            <a:custGeom>
              <a:rect b="b" l="l" r="r" t="t"/>
              <a:pathLst>
                <a:path extrusionOk="0" h="267" w="267">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p:nvPr/>
          </p:nvSpPr>
          <p:spPr>
            <a:xfrm>
              <a:off x="2365575" y="3988650"/>
              <a:ext cx="2075" cy="2075"/>
            </a:xfrm>
            <a:custGeom>
              <a:rect b="b" l="l" r="r" t="t"/>
              <a:pathLst>
                <a:path extrusionOk="0" h="83" w="83">
                  <a:moveTo>
                    <a:pt x="41" y="1"/>
                  </a:moveTo>
                  <a:cubicBezTo>
                    <a:pt x="21" y="1"/>
                    <a:pt x="0" y="21"/>
                    <a:pt x="0" y="42"/>
                  </a:cubicBezTo>
                  <a:cubicBezTo>
                    <a:pt x="0" y="62"/>
                    <a:pt x="21" y="83"/>
                    <a:pt x="41" y="83"/>
                  </a:cubicBezTo>
                  <a:cubicBezTo>
                    <a:pt x="62" y="83"/>
                    <a:pt x="82" y="62"/>
                    <a:pt x="82" y="42"/>
                  </a:cubicBezTo>
                  <a:cubicBezTo>
                    <a:pt x="82" y="17"/>
                    <a:pt x="66" y="1"/>
                    <a:pt x="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p:nvPr/>
          </p:nvSpPr>
          <p:spPr>
            <a:xfrm>
              <a:off x="2478025" y="4010700"/>
              <a:ext cx="4650" cy="4625"/>
            </a:xfrm>
            <a:custGeom>
              <a:rect b="b" l="l" r="r" t="t"/>
              <a:pathLst>
                <a:path extrusionOk="0" h="185" w="186">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
            <p:cNvSpPr/>
            <p:nvPr/>
          </p:nvSpPr>
          <p:spPr>
            <a:xfrm>
              <a:off x="2464700" y="4020525"/>
              <a:ext cx="7500" cy="7525"/>
            </a:xfrm>
            <a:custGeom>
              <a:rect b="b" l="l" r="r" t="t"/>
              <a:pathLst>
                <a:path extrusionOk="0" h="301" w="30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
            <p:cNvSpPr/>
            <p:nvPr/>
          </p:nvSpPr>
          <p:spPr>
            <a:xfrm>
              <a:off x="2546100" y="4066050"/>
              <a:ext cx="4125" cy="4125"/>
            </a:xfrm>
            <a:custGeom>
              <a:rect b="b" l="l" r="r" t="t"/>
              <a:pathLst>
                <a:path extrusionOk="0" h="165" w="165">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
            <p:cNvSpPr/>
            <p:nvPr/>
          </p:nvSpPr>
          <p:spPr>
            <a:xfrm>
              <a:off x="2446550" y="4054875"/>
              <a:ext cx="3325" cy="3400"/>
            </a:xfrm>
            <a:custGeom>
              <a:rect b="b" l="l" r="r" t="t"/>
              <a:pathLst>
                <a:path extrusionOk="0" h="136" w="133">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2"/>
            <p:cNvSpPr/>
            <p:nvPr/>
          </p:nvSpPr>
          <p:spPr>
            <a:xfrm>
              <a:off x="2407700" y="4061550"/>
              <a:ext cx="7925" cy="8000"/>
            </a:xfrm>
            <a:custGeom>
              <a:rect b="b" l="l" r="r" t="t"/>
              <a:pathLst>
                <a:path extrusionOk="0" h="320" w="317">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2"/>
            <p:cNvSpPr/>
            <p:nvPr/>
          </p:nvSpPr>
          <p:spPr>
            <a:xfrm>
              <a:off x="2376125" y="4034775"/>
              <a:ext cx="3625" cy="3625"/>
            </a:xfrm>
            <a:custGeom>
              <a:rect b="b" l="l" r="r" t="t"/>
              <a:pathLst>
                <a:path extrusionOk="0" h="145" w="145">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
            <p:cNvSpPr/>
            <p:nvPr/>
          </p:nvSpPr>
          <p:spPr>
            <a:xfrm>
              <a:off x="2354000" y="4064925"/>
              <a:ext cx="1050" cy="1050"/>
            </a:xfrm>
            <a:custGeom>
              <a:rect b="b" l="l" r="r" t="t"/>
              <a:pathLst>
                <a:path extrusionOk="0" h="42" w="42">
                  <a:moveTo>
                    <a:pt x="21" y="0"/>
                  </a:moveTo>
                  <a:cubicBezTo>
                    <a:pt x="12" y="0"/>
                    <a:pt x="0" y="9"/>
                    <a:pt x="0" y="21"/>
                  </a:cubicBezTo>
                  <a:cubicBezTo>
                    <a:pt x="0" y="29"/>
                    <a:pt x="12" y="41"/>
                    <a:pt x="21" y="41"/>
                  </a:cubicBezTo>
                  <a:cubicBezTo>
                    <a:pt x="33" y="41"/>
                    <a:pt x="41" y="29"/>
                    <a:pt x="41" y="21"/>
                  </a:cubicBezTo>
                  <a:cubicBezTo>
                    <a:pt x="41" y="9"/>
                    <a:pt x="33"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
            <p:cNvSpPr/>
            <p:nvPr/>
          </p:nvSpPr>
          <p:spPr>
            <a:xfrm>
              <a:off x="2339525" y="4041550"/>
              <a:ext cx="1575" cy="1550"/>
            </a:xfrm>
            <a:custGeom>
              <a:rect b="b" l="l" r="r" t="t"/>
              <a:pathLst>
                <a:path extrusionOk="0" h="62" w="63">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
            <p:cNvSpPr/>
            <p:nvPr/>
          </p:nvSpPr>
          <p:spPr>
            <a:xfrm>
              <a:off x="2277525" y="4113525"/>
              <a:ext cx="3600" cy="3600"/>
            </a:xfrm>
            <a:custGeom>
              <a:rect b="b" l="l" r="r" t="t"/>
              <a:pathLst>
                <a:path extrusionOk="0" h="144" w="144">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
            <p:cNvSpPr/>
            <p:nvPr/>
          </p:nvSpPr>
          <p:spPr>
            <a:xfrm>
              <a:off x="2287450" y="4024750"/>
              <a:ext cx="7725" cy="7700"/>
            </a:xfrm>
            <a:custGeom>
              <a:rect b="b" l="l" r="r" t="t"/>
              <a:pathLst>
                <a:path extrusionOk="0" h="308" w="309">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
            <p:cNvSpPr/>
            <p:nvPr/>
          </p:nvSpPr>
          <p:spPr>
            <a:xfrm>
              <a:off x="2277525" y="3974700"/>
              <a:ext cx="2575" cy="2600"/>
            </a:xfrm>
            <a:custGeom>
              <a:rect b="b" l="l" r="r" t="t"/>
              <a:pathLst>
                <a:path extrusionOk="0" h="104" w="103">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2"/>
            <p:cNvSpPr/>
            <p:nvPr/>
          </p:nvSpPr>
          <p:spPr>
            <a:xfrm>
              <a:off x="2159625" y="3915150"/>
              <a:ext cx="6175" cy="6175"/>
            </a:xfrm>
            <a:custGeom>
              <a:rect b="b" l="l" r="r" t="t"/>
              <a:pathLst>
                <a:path extrusionOk="0" h="247" w="247">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p:nvPr/>
          </p:nvSpPr>
          <p:spPr>
            <a:xfrm>
              <a:off x="1906425" y="4150100"/>
              <a:ext cx="3100" cy="3100"/>
            </a:xfrm>
            <a:custGeom>
              <a:rect b="b" l="l" r="r" t="t"/>
              <a:pathLst>
                <a:path extrusionOk="0" h="124" w="124">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
            <p:cNvSpPr/>
            <p:nvPr/>
          </p:nvSpPr>
          <p:spPr>
            <a:xfrm>
              <a:off x="2172550" y="3987625"/>
              <a:ext cx="6175" cy="6175"/>
            </a:xfrm>
            <a:custGeom>
              <a:rect b="b" l="l" r="r" t="t"/>
              <a:pathLst>
                <a:path extrusionOk="0" h="247" w="247">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2060700" y="3961500"/>
              <a:ext cx="5150" cy="5150"/>
            </a:xfrm>
            <a:custGeom>
              <a:rect b="b" l="l" r="r" t="t"/>
              <a:pathLst>
                <a:path extrusionOk="0" h="206" w="206">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
            <p:cNvSpPr/>
            <p:nvPr/>
          </p:nvSpPr>
          <p:spPr>
            <a:xfrm>
              <a:off x="2015275" y="3851600"/>
              <a:ext cx="3625" cy="3600"/>
            </a:xfrm>
            <a:custGeom>
              <a:rect b="b" l="l" r="r" t="t"/>
              <a:pathLst>
                <a:path extrusionOk="0" h="144" w="145">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2"/>
            <p:cNvSpPr/>
            <p:nvPr/>
          </p:nvSpPr>
          <p:spPr>
            <a:xfrm>
              <a:off x="2016200" y="3908175"/>
              <a:ext cx="7725" cy="7725"/>
            </a:xfrm>
            <a:custGeom>
              <a:rect b="b" l="l" r="r" t="t"/>
              <a:pathLst>
                <a:path extrusionOk="0" h="309" w="309">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2"/>
            <p:cNvSpPr/>
            <p:nvPr/>
          </p:nvSpPr>
          <p:spPr>
            <a:xfrm>
              <a:off x="1980625" y="3942425"/>
              <a:ext cx="4125" cy="4125"/>
            </a:xfrm>
            <a:custGeom>
              <a:rect b="b" l="l" r="r" t="t"/>
              <a:pathLst>
                <a:path extrusionOk="0" h="165" w="165">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2"/>
            <p:cNvSpPr/>
            <p:nvPr/>
          </p:nvSpPr>
          <p:spPr>
            <a:xfrm>
              <a:off x="1932750" y="3959525"/>
              <a:ext cx="5475" cy="5475"/>
            </a:xfrm>
            <a:custGeom>
              <a:rect b="b" l="l" r="r" t="t"/>
              <a:pathLst>
                <a:path extrusionOk="0" h="219" w="219">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2"/>
            <p:cNvSpPr/>
            <p:nvPr/>
          </p:nvSpPr>
          <p:spPr>
            <a:xfrm>
              <a:off x="1848700" y="3962300"/>
              <a:ext cx="4950" cy="4850"/>
            </a:xfrm>
            <a:custGeom>
              <a:rect b="b" l="l" r="r" t="t"/>
              <a:pathLst>
                <a:path extrusionOk="0" h="194" w="198">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
            <p:cNvSpPr/>
            <p:nvPr/>
          </p:nvSpPr>
          <p:spPr>
            <a:xfrm>
              <a:off x="1847975" y="4095775"/>
              <a:ext cx="3825" cy="3925"/>
            </a:xfrm>
            <a:custGeom>
              <a:rect b="b" l="l" r="r" t="t"/>
              <a:pathLst>
                <a:path extrusionOk="0" h="157" w="153">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2"/>
            <p:cNvSpPr/>
            <p:nvPr/>
          </p:nvSpPr>
          <p:spPr>
            <a:xfrm>
              <a:off x="1755925" y="4119875"/>
              <a:ext cx="1875" cy="1750"/>
            </a:xfrm>
            <a:custGeom>
              <a:rect b="b" l="l" r="r" t="t"/>
              <a:pathLst>
                <a:path extrusionOk="0" h="70" w="75">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
            <p:cNvSpPr/>
            <p:nvPr/>
          </p:nvSpPr>
          <p:spPr>
            <a:xfrm>
              <a:off x="1771600" y="4006175"/>
              <a:ext cx="1575" cy="1575"/>
            </a:xfrm>
            <a:custGeom>
              <a:rect b="b" l="l" r="r" t="t"/>
              <a:pathLst>
                <a:path extrusionOk="0" h="63" w="63">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
            <p:cNvSpPr/>
            <p:nvPr/>
          </p:nvSpPr>
          <p:spPr>
            <a:xfrm>
              <a:off x="1733575" y="3975225"/>
              <a:ext cx="7725" cy="7700"/>
            </a:xfrm>
            <a:custGeom>
              <a:rect b="b" l="l" r="r" t="t"/>
              <a:pathLst>
                <a:path extrusionOk="0" h="308" w="309">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
            <p:cNvSpPr/>
            <p:nvPr/>
          </p:nvSpPr>
          <p:spPr>
            <a:xfrm>
              <a:off x="1760325" y="4037150"/>
              <a:ext cx="3325" cy="3300"/>
            </a:xfrm>
            <a:custGeom>
              <a:rect b="b" l="l" r="r" t="t"/>
              <a:pathLst>
                <a:path extrusionOk="0" h="132" w="133">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2"/>
            <p:cNvSpPr/>
            <p:nvPr/>
          </p:nvSpPr>
          <p:spPr>
            <a:xfrm>
              <a:off x="1652900" y="4030075"/>
              <a:ext cx="6700" cy="6675"/>
            </a:xfrm>
            <a:custGeom>
              <a:rect b="b" l="l" r="r" t="t"/>
              <a:pathLst>
                <a:path extrusionOk="0" h="267" w="268">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
            <p:cNvSpPr/>
            <p:nvPr/>
          </p:nvSpPr>
          <p:spPr>
            <a:xfrm>
              <a:off x="1676900" y="4160875"/>
              <a:ext cx="6175" cy="6175"/>
            </a:xfrm>
            <a:custGeom>
              <a:rect b="b" l="l" r="r" t="t"/>
              <a:pathLst>
                <a:path extrusionOk="0" h="247" w="247">
                  <a:moveTo>
                    <a:pt x="123" y="1"/>
                  </a:moveTo>
                  <a:cubicBezTo>
                    <a:pt x="53" y="1"/>
                    <a:pt x="0" y="54"/>
                    <a:pt x="0" y="124"/>
                  </a:cubicBezTo>
                  <a:cubicBezTo>
                    <a:pt x="0" y="193"/>
                    <a:pt x="53" y="247"/>
                    <a:pt x="123" y="247"/>
                  </a:cubicBezTo>
                  <a:cubicBezTo>
                    <a:pt x="193" y="247"/>
                    <a:pt x="246" y="193"/>
                    <a:pt x="246" y="124"/>
                  </a:cubicBezTo>
                  <a:cubicBezTo>
                    <a:pt x="246" y="54"/>
                    <a:pt x="193"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2"/>
            <p:cNvSpPr/>
            <p:nvPr/>
          </p:nvSpPr>
          <p:spPr>
            <a:xfrm>
              <a:off x="1592925" y="4074250"/>
              <a:ext cx="850" cy="850"/>
            </a:xfrm>
            <a:custGeom>
              <a:rect b="b" l="l" r="r" t="t"/>
              <a:pathLst>
                <a:path extrusionOk="0" h="34" w="34">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
            <p:cNvSpPr/>
            <p:nvPr/>
          </p:nvSpPr>
          <p:spPr>
            <a:xfrm>
              <a:off x="1545675" y="4003725"/>
              <a:ext cx="7925" cy="8025"/>
            </a:xfrm>
            <a:custGeom>
              <a:rect b="b" l="l" r="r" t="t"/>
              <a:pathLst>
                <a:path extrusionOk="0" h="321" w="317">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2"/>
            <p:cNvSpPr/>
            <p:nvPr/>
          </p:nvSpPr>
          <p:spPr>
            <a:xfrm>
              <a:off x="1611575" y="3970100"/>
              <a:ext cx="1775" cy="1775"/>
            </a:xfrm>
            <a:custGeom>
              <a:rect b="b" l="l" r="r" t="t"/>
              <a:pathLst>
                <a:path extrusionOk="0" h="71" w="71">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2"/>
            <p:cNvSpPr/>
            <p:nvPr/>
          </p:nvSpPr>
          <p:spPr>
            <a:xfrm>
              <a:off x="1587700" y="3902850"/>
              <a:ext cx="7200" cy="7200"/>
            </a:xfrm>
            <a:custGeom>
              <a:rect b="b" l="l" r="r" t="t"/>
              <a:pathLst>
                <a:path extrusionOk="0" h="288" w="288">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2"/>
            <p:cNvSpPr/>
            <p:nvPr/>
          </p:nvSpPr>
          <p:spPr>
            <a:xfrm>
              <a:off x="1558275" y="3913400"/>
              <a:ext cx="1575" cy="1575"/>
            </a:xfrm>
            <a:custGeom>
              <a:rect b="b" l="l" r="r" t="t"/>
              <a:pathLst>
                <a:path extrusionOk="0" h="63" w="63">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2"/>
            <p:cNvSpPr/>
            <p:nvPr/>
          </p:nvSpPr>
          <p:spPr>
            <a:xfrm>
              <a:off x="1494425" y="3900400"/>
              <a:ext cx="3600" cy="3600"/>
            </a:xfrm>
            <a:custGeom>
              <a:rect b="b" l="l" r="r" t="t"/>
              <a:pathLst>
                <a:path extrusionOk="0" h="144" w="144">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2"/>
            <p:cNvSpPr/>
            <p:nvPr/>
          </p:nvSpPr>
          <p:spPr>
            <a:xfrm>
              <a:off x="1459350" y="3922325"/>
              <a:ext cx="5350" cy="5350"/>
            </a:xfrm>
            <a:custGeom>
              <a:rect b="b" l="l" r="r" t="t"/>
              <a:pathLst>
                <a:path extrusionOk="0" h="214" w="214">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2"/>
            <p:cNvSpPr/>
            <p:nvPr/>
          </p:nvSpPr>
          <p:spPr>
            <a:xfrm>
              <a:off x="1437725" y="3933700"/>
              <a:ext cx="4125" cy="4125"/>
            </a:xfrm>
            <a:custGeom>
              <a:rect b="b" l="l" r="r" t="t"/>
              <a:pathLst>
                <a:path extrusionOk="0" h="165" w="165">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2"/>
            <p:cNvSpPr/>
            <p:nvPr/>
          </p:nvSpPr>
          <p:spPr>
            <a:xfrm>
              <a:off x="2428100" y="4223300"/>
              <a:ext cx="5350" cy="5350"/>
            </a:xfrm>
            <a:custGeom>
              <a:rect b="b" l="l" r="r" t="t"/>
              <a:pathLst>
                <a:path extrusionOk="0" h="214" w="214">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
            <p:cNvSpPr/>
            <p:nvPr/>
          </p:nvSpPr>
          <p:spPr>
            <a:xfrm>
              <a:off x="2350800" y="4177175"/>
              <a:ext cx="1050" cy="1050"/>
            </a:xfrm>
            <a:custGeom>
              <a:rect b="b" l="l" r="r" t="t"/>
              <a:pathLst>
                <a:path extrusionOk="0" h="42" w="42">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
            <p:cNvSpPr/>
            <p:nvPr/>
          </p:nvSpPr>
          <p:spPr>
            <a:xfrm>
              <a:off x="2304275" y="4193975"/>
              <a:ext cx="6175" cy="6175"/>
            </a:xfrm>
            <a:custGeom>
              <a:rect b="b" l="l" r="r" t="t"/>
              <a:pathLst>
                <a:path extrusionOk="0" h="247" w="247">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
            <p:cNvSpPr/>
            <p:nvPr/>
          </p:nvSpPr>
          <p:spPr>
            <a:xfrm>
              <a:off x="2225650" y="4159950"/>
              <a:ext cx="7900" cy="8025"/>
            </a:xfrm>
            <a:custGeom>
              <a:rect b="b" l="l" r="r" t="t"/>
              <a:pathLst>
                <a:path extrusionOk="0" h="321" w="316">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
            <p:cNvSpPr/>
            <p:nvPr/>
          </p:nvSpPr>
          <p:spPr>
            <a:xfrm>
              <a:off x="2258025" y="4018175"/>
              <a:ext cx="2300" cy="2275"/>
            </a:xfrm>
            <a:custGeom>
              <a:rect b="b" l="l" r="r" t="t"/>
              <a:pathLst>
                <a:path extrusionOk="0" h="91" w="92">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
            <p:cNvSpPr/>
            <p:nvPr/>
          </p:nvSpPr>
          <p:spPr>
            <a:xfrm>
              <a:off x="2131325" y="4003000"/>
              <a:ext cx="6375" cy="6375"/>
            </a:xfrm>
            <a:custGeom>
              <a:rect b="b" l="l" r="r" t="t"/>
              <a:pathLst>
                <a:path extrusionOk="0" h="255" w="255">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p:nvPr/>
          </p:nvSpPr>
          <p:spPr>
            <a:xfrm>
              <a:off x="1959825" y="4019825"/>
              <a:ext cx="1350" cy="1250"/>
            </a:xfrm>
            <a:custGeom>
              <a:rect b="b" l="l" r="r" t="t"/>
              <a:pathLst>
                <a:path extrusionOk="0" h="50" w="54">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p:nvPr/>
          </p:nvSpPr>
          <p:spPr>
            <a:xfrm>
              <a:off x="1999400" y="3983625"/>
              <a:ext cx="2375" cy="2400"/>
            </a:xfrm>
            <a:custGeom>
              <a:rect b="b" l="l" r="r" t="t"/>
              <a:pathLst>
                <a:path extrusionOk="0" h="96" w="95">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p:nvPr/>
          </p:nvSpPr>
          <p:spPr>
            <a:xfrm>
              <a:off x="1916575" y="3961275"/>
              <a:ext cx="725" cy="750"/>
            </a:xfrm>
            <a:custGeom>
              <a:rect b="b" l="l" r="r" t="t"/>
              <a:pathLst>
                <a:path extrusionOk="0" h="30" w="29">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1843175" y="4029350"/>
              <a:ext cx="4125" cy="4125"/>
            </a:xfrm>
            <a:custGeom>
              <a:rect b="b" l="l" r="r" t="t"/>
              <a:pathLst>
                <a:path extrusionOk="0" h="165" w="165">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779925" y="4041950"/>
              <a:ext cx="6675" cy="6700"/>
            </a:xfrm>
            <a:custGeom>
              <a:rect b="b" l="l" r="r" t="t"/>
              <a:pathLst>
                <a:path extrusionOk="0" h="268" w="267">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1740350" y="4089625"/>
              <a:ext cx="1550" cy="1575"/>
            </a:xfrm>
            <a:custGeom>
              <a:rect b="b" l="l" r="r" t="t"/>
              <a:pathLst>
                <a:path extrusionOk="0" h="63" w="62">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1669825" y="4079375"/>
              <a:ext cx="3400" cy="3400"/>
            </a:xfrm>
            <a:custGeom>
              <a:rect b="b" l="l" r="r" t="t"/>
              <a:pathLst>
                <a:path extrusionOk="0" h="136" w="136">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1786875" y="4151650"/>
              <a:ext cx="2800" cy="2900"/>
            </a:xfrm>
            <a:custGeom>
              <a:rect b="b" l="l" r="r" t="t"/>
              <a:pathLst>
                <a:path extrusionOk="0" h="116" w="112">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1658750" y="4108075"/>
              <a:ext cx="3500" cy="3625"/>
            </a:xfrm>
            <a:custGeom>
              <a:rect b="b" l="l" r="r" t="t"/>
              <a:pathLst>
                <a:path extrusionOk="0" h="145" w="14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1644175" y="4097425"/>
              <a:ext cx="7725" cy="7700"/>
            </a:xfrm>
            <a:custGeom>
              <a:rect b="b" l="l" r="r" t="t"/>
              <a:pathLst>
                <a:path extrusionOk="0" h="308" w="309">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1651375" y="4118850"/>
              <a:ext cx="1850" cy="1875"/>
            </a:xfrm>
            <a:custGeom>
              <a:rect b="b" l="l" r="r" t="t"/>
              <a:pathLst>
                <a:path extrusionOk="0" h="75" w="74">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2236000" y="4292400"/>
              <a:ext cx="3100" cy="3000"/>
            </a:xfrm>
            <a:custGeom>
              <a:rect b="b" l="l" r="r" t="t"/>
              <a:pathLst>
                <a:path extrusionOk="0" h="120" w="124">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2218250" y="4319350"/>
              <a:ext cx="6175" cy="6175"/>
            </a:xfrm>
            <a:custGeom>
              <a:rect b="b" l="l" r="r" t="t"/>
              <a:pathLst>
                <a:path extrusionOk="0" h="247" w="247">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2284700" y="4225975"/>
              <a:ext cx="3800" cy="3925"/>
            </a:xfrm>
            <a:custGeom>
              <a:rect b="b" l="l" r="r" t="t"/>
              <a:pathLst>
                <a:path extrusionOk="0" h="157" w="152">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2229650" y="4227775"/>
              <a:ext cx="1850" cy="1800"/>
            </a:xfrm>
            <a:custGeom>
              <a:rect b="b" l="l" r="r" t="t"/>
              <a:pathLst>
                <a:path extrusionOk="0" h="72" w="74">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p:nvPr/>
          </p:nvSpPr>
          <p:spPr>
            <a:xfrm>
              <a:off x="2188125" y="4234175"/>
              <a:ext cx="4625" cy="4625"/>
            </a:xfrm>
            <a:custGeom>
              <a:rect b="b" l="l" r="r" t="t"/>
              <a:pathLst>
                <a:path extrusionOk="0" h="185" w="185">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1971825" y="4233650"/>
              <a:ext cx="5650" cy="5675"/>
            </a:xfrm>
            <a:custGeom>
              <a:rect b="b" l="l" r="r" t="t"/>
              <a:pathLst>
                <a:path extrusionOk="0" h="227" w="226">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a:off x="1970275" y="4277025"/>
              <a:ext cx="2400" cy="2275"/>
            </a:xfrm>
            <a:custGeom>
              <a:rect b="b" l="l" r="r" t="t"/>
              <a:pathLst>
                <a:path extrusionOk="0" h="91" w="96">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a:off x="1957775" y="4220325"/>
              <a:ext cx="5350" cy="5375"/>
            </a:xfrm>
            <a:custGeom>
              <a:rect b="b" l="l" r="r" t="t"/>
              <a:pathLst>
                <a:path extrusionOk="0" h="215" w="214">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1819275" y="4226175"/>
              <a:ext cx="5875" cy="5975"/>
            </a:xfrm>
            <a:custGeom>
              <a:rect b="b" l="l" r="r" t="t"/>
              <a:pathLst>
                <a:path extrusionOk="0" h="239" w="235">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1808525" y="4160975"/>
              <a:ext cx="7400" cy="7500"/>
            </a:xfrm>
            <a:custGeom>
              <a:rect b="b" l="l" r="r" t="t"/>
              <a:pathLst>
                <a:path extrusionOk="0" h="300" w="296">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1891550" y="4243800"/>
              <a:ext cx="6900" cy="6900"/>
            </a:xfrm>
            <a:custGeom>
              <a:rect b="b" l="l" r="r" t="t"/>
              <a:pathLst>
                <a:path extrusionOk="0" h="276" w="276">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1791100" y="425252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p:nvPr/>
          </p:nvSpPr>
          <p:spPr>
            <a:xfrm>
              <a:off x="1858750" y="4316375"/>
              <a:ext cx="5350" cy="5475"/>
            </a:xfrm>
            <a:custGeom>
              <a:rect b="b" l="l" r="r" t="t"/>
              <a:pathLst>
                <a:path extrusionOk="0" h="219" w="214">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2"/>
            <p:cNvSpPr/>
            <p:nvPr/>
          </p:nvSpPr>
          <p:spPr>
            <a:xfrm>
              <a:off x="1900775" y="4343750"/>
              <a:ext cx="7200" cy="7200"/>
            </a:xfrm>
            <a:custGeom>
              <a:rect b="b" l="l" r="r" t="t"/>
              <a:pathLst>
                <a:path extrusionOk="0" h="288" w="288">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p:nvPr/>
          </p:nvSpPr>
          <p:spPr>
            <a:xfrm>
              <a:off x="1934700" y="4300700"/>
              <a:ext cx="2400" cy="2275"/>
            </a:xfrm>
            <a:custGeom>
              <a:rect b="b" l="l" r="r" t="t"/>
              <a:pathLst>
                <a:path extrusionOk="0" h="91" w="96">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
            <p:cNvSpPr/>
            <p:nvPr/>
          </p:nvSpPr>
          <p:spPr>
            <a:xfrm>
              <a:off x="2468800" y="4144075"/>
              <a:ext cx="4425" cy="4425"/>
            </a:xfrm>
            <a:custGeom>
              <a:rect b="b" l="l" r="r" t="t"/>
              <a:pathLst>
                <a:path extrusionOk="0" h="177" w="177">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2"/>
            <p:cNvSpPr/>
            <p:nvPr/>
          </p:nvSpPr>
          <p:spPr>
            <a:xfrm>
              <a:off x="2513800" y="4189575"/>
              <a:ext cx="6400" cy="6475"/>
            </a:xfrm>
            <a:custGeom>
              <a:rect b="b" l="l" r="r" t="t"/>
              <a:pathLst>
                <a:path extrusionOk="0" h="259" w="256">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2"/>
            <p:cNvSpPr/>
            <p:nvPr/>
          </p:nvSpPr>
          <p:spPr>
            <a:xfrm>
              <a:off x="2506125" y="409537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2"/>
            <p:cNvSpPr/>
            <p:nvPr/>
          </p:nvSpPr>
          <p:spPr>
            <a:xfrm>
              <a:off x="2583100" y="4159450"/>
              <a:ext cx="1050" cy="1050"/>
            </a:xfrm>
            <a:custGeom>
              <a:rect b="b" l="l" r="r" t="t"/>
              <a:pathLst>
                <a:path extrusionOk="0" h="42" w="42">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2"/>
            <p:cNvSpPr/>
            <p:nvPr/>
          </p:nvSpPr>
          <p:spPr>
            <a:xfrm>
              <a:off x="1415075" y="3850050"/>
              <a:ext cx="3100" cy="3000"/>
            </a:xfrm>
            <a:custGeom>
              <a:rect b="b" l="l" r="r" t="t"/>
              <a:pathLst>
                <a:path extrusionOk="0" h="120" w="124">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2"/>
            <p:cNvSpPr/>
            <p:nvPr/>
          </p:nvSpPr>
          <p:spPr>
            <a:xfrm>
              <a:off x="2567825" y="3906225"/>
              <a:ext cx="6700" cy="6700"/>
            </a:xfrm>
            <a:custGeom>
              <a:rect b="b" l="l" r="r" t="t"/>
              <a:pathLst>
                <a:path extrusionOk="0" h="268" w="268">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2"/>
            <p:cNvSpPr/>
            <p:nvPr/>
          </p:nvSpPr>
          <p:spPr>
            <a:xfrm>
              <a:off x="2602900" y="3904275"/>
              <a:ext cx="1050" cy="1175"/>
            </a:xfrm>
            <a:custGeom>
              <a:rect b="b" l="l" r="r" t="t"/>
              <a:pathLst>
                <a:path extrusionOk="0" h="47" w="42">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2"/>
            <p:cNvSpPr/>
            <p:nvPr/>
          </p:nvSpPr>
          <p:spPr>
            <a:xfrm>
              <a:off x="2354900" y="3936975"/>
              <a:ext cx="84300" cy="85225"/>
            </a:xfrm>
            <a:custGeom>
              <a:rect b="b" l="l" r="r" t="t"/>
              <a:pathLst>
                <a:path extrusionOk="0" h="3409" w="3372">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2"/>
            <p:cNvSpPr/>
            <p:nvPr/>
          </p:nvSpPr>
          <p:spPr>
            <a:xfrm>
              <a:off x="1667775" y="4149175"/>
              <a:ext cx="50750" cy="44500"/>
            </a:xfrm>
            <a:custGeom>
              <a:rect b="b" l="l" r="r" t="t"/>
              <a:pathLst>
                <a:path extrusionOk="0" h="1780" w="203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
            <p:cNvSpPr/>
            <p:nvPr/>
          </p:nvSpPr>
          <p:spPr>
            <a:xfrm>
              <a:off x="1654450" y="4153850"/>
              <a:ext cx="78325" cy="35025"/>
            </a:xfrm>
            <a:custGeom>
              <a:rect b="b" l="l" r="r" t="t"/>
              <a:pathLst>
                <a:path extrusionOk="0" h="1401" w="3133">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rgbClr val="7A4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2"/>
            <p:cNvSpPr/>
            <p:nvPr/>
          </p:nvSpPr>
          <p:spPr>
            <a:xfrm>
              <a:off x="1605025" y="3903675"/>
              <a:ext cx="321825" cy="321150"/>
            </a:xfrm>
            <a:custGeom>
              <a:rect b="b" l="l" r="r" t="t"/>
              <a:pathLst>
                <a:path extrusionOk="0" h="12846" w="12873">
                  <a:moveTo>
                    <a:pt x="1" y="0"/>
                  </a:moveTo>
                  <a:cubicBezTo>
                    <a:pt x="2" y="2"/>
                    <a:pt x="7603" y="7726"/>
                    <a:pt x="11150" y="11273"/>
                  </a:cubicBezTo>
                  <a:cubicBezTo>
                    <a:pt x="12321" y="12444"/>
                    <a:pt x="12768" y="12845"/>
                    <a:pt x="12833" y="12845"/>
                  </a:cubicBezTo>
                  <a:cubicBezTo>
                    <a:pt x="12836" y="12845"/>
                    <a:pt x="12838" y="12844"/>
                    <a:pt x="12839" y="12843"/>
                  </a:cubicBezTo>
                  <a:cubicBezTo>
                    <a:pt x="12872" y="12806"/>
                    <a:pt x="12388" y="12269"/>
                    <a:pt x="11273" y="11150"/>
                  </a:cubicBezTo>
                  <a:cubicBezTo>
                    <a:pt x="7726" y="7603"/>
                    <a:pt x="2" y="2"/>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2"/>
            <p:cNvSpPr/>
            <p:nvPr/>
          </p:nvSpPr>
          <p:spPr>
            <a:xfrm>
              <a:off x="1608625" y="3907250"/>
              <a:ext cx="318225" cy="317575"/>
            </a:xfrm>
            <a:custGeom>
              <a:rect b="b" l="l" r="r" t="t"/>
              <a:pathLst>
                <a:path extrusionOk="0" h="12703" w="12729">
                  <a:moveTo>
                    <a:pt x="0" y="1"/>
                  </a:moveTo>
                  <a:lnTo>
                    <a:pt x="0" y="1"/>
                  </a:lnTo>
                  <a:cubicBezTo>
                    <a:pt x="1" y="2"/>
                    <a:pt x="7513" y="7640"/>
                    <a:pt x="11018" y="11146"/>
                  </a:cubicBezTo>
                  <a:cubicBezTo>
                    <a:pt x="12180" y="12308"/>
                    <a:pt x="12631" y="12702"/>
                    <a:pt x="12690" y="12702"/>
                  </a:cubicBezTo>
                  <a:cubicBezTo>
                    <a:pt x="12692" y="12702"/>
                    <a:pt x="12694" y="12701"/>
                    <a:pt x="12695" y="12700"/>
                  </a:cubicBezTo>
                  <a:cubicBezTo>
                    <a:pt x="12728" y="12663"/>
                    <a:pt x="12248" y="12130"/>
                    <a:pt x="11141" y="11023"/>
                  </a:cubicBezTo>
                  <a:cubicBezTo>
                    <a:pt x="7636" y="7517"/>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2"/>
            <p:cNvSpPr/>
            <p:nvPr/>
          </p:nvSpPr>
          <p:spPr>
            <a:xfrm>
              <a:off x="1612100" y="3910750"/>
              <a:ext cx="314525" cy="313875"/>
            </a:xfrm>
            <a:custGeom>
              <a:rect b="b" l="l" r="r" t="t"/>
              <a:pathLst>
                <a:path extrusionOk="0" h="12555" w="12581">
                  <a:moveTo>
                    <a:pt x="0" y="0"/>
                  </a:moveTo>
                  <a:cubicBezTo>
                    <a:pt x="2" y="2"/>
                    <a:pt x="7427" y="7550"/>
                    <a:pt x="10892" y="11014"/>
                  </a:cubicBezTo>
                  <a:cubicBezTo>
                    <a:pt x="12037" y="12159"/>
                    <a:pt x="12477" y="12554"/>
                    <a:pt x="12545" y="12554"/>
                  </a:cubicBezTo>
                  <a:cubicBezTo>
                    <a:pt x="12548" y="12554"/>
                    <a:pt x="12551" y="12554"/>
                    <a:pt x="12552" y="12552"/>
                  </a:cubicBezTo>
                  <a:cubicBezTo>
                    <a:pt x="12581" y="12515"/>
                    <a:pt x="12109" y="11990"/>
                    <a:pt x="11015" y="10891"/>
                  </a:cubicBezTo>
                  <a:cubicBezTo>
                    <a:pt x="7546" y="7427"/>
                    <a:pt x="2" y="2"/>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2"/>
            <p:cNvSpPr/>
            <p:nvPr/>
          </p:nvSpPr>
          <p:spPr>
            <a:xfrm>
              <a:off x="1615700" y="3914325"/>
              <a:ext cx="310925" cy="310300"/>
            </a:xfrm>
            <a:custGeom>
              <a:rect b="b" l="l" r="r" t="t"/>
              <a:pathLst>
                <a:path extrusionOk="0" h="12412" w="12437">
                  <a:moveTo>
                    <a:pt x="0" y="1"/>
                  </a:moveTo>
                  <a:cubicBezTo>
                    <a:pt x="1" y="2"/>
                    <a:pt x="7332" y="7460"/>
                    <a:pt x="10756" y="10888"/>
                  </a:cubicBezTo>
                  <a:cubicBezTo>
                    <a:pt x="11892" y="12020"/>
                    <a:pt x="12329" y="12411"/>
                    <a:pt x="12397" y="12411"/>
                  </a:cubicBezTo>
                  <a:cubicBezTo>
                    <a:pt x="12400" y="12411"/>
                    <a:pt x="12403" y="12411"/>
                    <a:pt x="12404" y="12409"/>
                  </a:cubicBezTo>
                  <a:cubicBezTo>
                    <a:pt x="12437" y="12376"/>
                    <a:pt x="11969" y="11855"/>
                    <a:pt x="10879" y="10765"/>
                  </a:cubicBezTo>
                  <a:cubicBezTo>
                    <a:pt x="7455" y="7337"/>
                    <a:pt x="1"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2"/>
            <p:cNvSpPr/>
            <p:nvPr/>
          </p:nvSpPr>
          <p:spPr>
            <a:xfrm>
              <a:off x="1619075" y="3917825"/>
              <a:ext cx="307450" cy="306575"/>
            </a:xfrm>
            <a:custGeom>
              <a:rect b="b" l="l" r="r" t="t"/>
              <a:pathLst>
                <a:path extrusionOk="0" h="12263" w="12298">
                  <a:moveTo>
                    <a:pt x="0" y="0"/>
                  </a:moveTo>
                  <a:lnTo>
                    <a:pt x="0" y="0"/>
                  </a:lnTo>
                  <a:cubicBezTo>
                    <a:pt x="2" y="2"/>
                    <a:pt x="7255" y="7369"/>
                    <a:pt x="10637" y="10752"/>
                  </a:cubicBezTo>
                  <a:cubicBezTo>
                    <a:pt x="11768" y="11883"/>
                    <a:pt x="12201" y="12262"/>
                    <a:pt x="12256" y="12262"/>
                  </a:cubicBezTo>
                  <a:cubicBezTo>
                    <a:pt x="12258" y="12262"/>
                    <a:pt x="12260" y="12262"/>
                    <a:pt x="12261" y="12261"/>
                  </a:cubicBezTo>
                  <a:cubicBezTo>
                    <a:pt x="12298" y="12228"/>
                    <a:pt x="11834" y="11715"/>
                    <a:pt x="10756" y="10637"/>
                  </a:cubicBezTo>
                  <a:cubicBezTo>
                    <a:pt x="7373" y="7246"/>
                    <a:pt x="2" y="2"/>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2"/>
            <p:cNvSpPr/>
            <p:nvPr/>
          </p:nvSpPr>
          <p:spPr>
            <a:xfrm>
              <a:off x="1622650" y="3921400"/>
              <a:ext cx="303875" cy="303000"/>
            </a:xfrm>
            <a:custGeom>
              <a:rect b="b" l="l" r="r" t="t"/>
              <a:pathLst>
                <a:path extrusionOk="0" h="12120" w="12155">
                  <a:moveTo>
                    <a:pt x="1" y="1"/>
                  </a:moveTo>
                  <a:lnTo>
                    <a:pt x="1" y="1"/>
                  </a:lnTo>
                  <a:cubicBezTo>
                    <a:pt x="2" y="2"/>
                    <a:pt x="7165" y="7279"/>
                    <a:pt x="10511" y="10625"/>
                  </a:cubicBezTo>
                  <a:cubicBezTo>
                    <a:pt x="11629" y="11747"/>
                    <a:pt x="12058" y="12119"/>
                    <a:pt x="12113" y="12119"/>
                  </a:cubicBezTo>
                  <a:cubicBezTo>
                    <a:pt x="12115" y="12119"/>
                    <a:pt x="12117" y="12119"/>
                    <a:pt x="12118" y="12118"/>
                  </a:cubicBezTo>
                  <a:cubicBezTo>
                    <a:pt x="12155" y="12085"/>
                    <a:pt x="11700" y="11581"/>
                    <a:pt x="10629" y="10506"/>
                  </a:cubicBezTo>
                  <a:cubicBezTo>
                    <a:pt x="7280" y="7161"/>
                    <a:pt x="2" y="2"/>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
            <p:cNvSpPr/>
            <p:nvPr/>
          </p:nvSpPr>
          <p:spPr>
            <a:xfrm>
              <a:off x="1626150" y="3924800"/>
              <a:ext cx="300375" cy="299500"/>
            </a:xfrm>
            <a:custGeom>
              <a:rect b="b" l="l" r="r" t="t"/>
              <a:pathLst>
                <a:path extrusionOk="0" h="11980" w="12015">
                  <a:moveTo>
                    <a:pt x="4" y="0"/>
                  </a:moveTo>
                  <a:cubicBezTo>
                    <a:pt x="0" y="0"/>
                    <a:pt x="7074" y="7192"/>
                    <a:pt x="10387" y="10497"/>
                  </a:cubicBezTo>
                  <a:cubicBezTo>
                    <a:pt x="11497" y="11604"/>
                    <a:pt x="11919" y="11979"/>
                    <a:pt x="11973" y="11979"/>
                  </a:cubicBezTo>
                  <a:cubicBezTo>
                    <a:pt x="11975" y="11979"/>
                    <a:pt x="11977" y="11979"/>
                    <a:pt x="11978" y="11978"/>
                  </a:cubicBezTo>
                  <a:cubicBezTo>
                    <a:pt x="12015" y="11945"/>
                    <a:pt x="11564" y="11440"/>
                    <a:pt x="10502" y="10383"/>
                  </a:cubicBezTo>
                  <a:cubicBezTo>
                    <a:pt x="7197" y="7073"/>
                    <a:pt x="4" y="0"/>
                    <a:pt x="4"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
            <p:cNvSpPr/>
            <p:nvPr/>
          </p:nvSpPr>
          <p:spPr>
            <a:xfrm>
              <a:off x="1629725" y="3928475"/>
              <a:ext cx="296600" cy="295825"/>
            </a:xfrm>
            <a:custGeom>
              <a:rect b="b" l="l" r="r" t="t"/>
              <a:pathLst>
                <a:path extrusionOk="0" h="11833" w="11864">
                  <a:moveTo>
                    <a:pt x="1" y="1"/>
                  </a:moveTo>
                  <a:cubicBezTo>
                    <a:pt x="2" y="2"/>
                    <a:pt x="6988" y="7099"/>
                    <a:pt x="10248" y="10367"/>
                  </a:cubicBezTo>
                  <a:cubicBezTo>
                    <a:pt x="11350" y="11465"/>
                    <a:pt x="11763" y="11832"/>
                    <a:pt x="11822" y="11832"/>
                  </a:cubicBezTo>
                  <a:cubicBezTo>
                    <a:pt x="11824" y="11832"/>
                    <a:pt x="11826" y="11832"/>
                    <a:pt x="11827" y="11831"/>
                  </a:cubicBezTo>
                  <a:cubicBezTo>
                    <a:pt x="11864" y="11798"/>
                    <a:pt x="11417" y="11302"/>
                    <a:pt x="10367" y="10252"/>
                  </a:cubicBezTo>
                  <a:cubicBezTo>
                    <a:pt x="7099" y="6984"/>
                    <a:pt x="2" y="2"/>
                    <a:pt x="1"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2"/>
            <p:cNvSpPr/>
            <p:nvPr/>
          </p:nvSpPr>
          <p:spPr>
            <a:xfrm>
              <a:off x="1633225" y="3931850"/>
              <a:ext cx="293100" cy="292250"/>
            </a:xfrm>
            <a:custGeom>
              <a:rect b="b" l="l" r="r" t="t"/>
              <a:pathLst>
                <a:path extrusionOk="0" h="11690" w="11724">
                  <a:moveTo>
                    <a:pt x="4" y="1"/>
                  </a:moveTo>
                  <a:cubicBezTo>
                    <a:pt x="0" y="1"/>
                    <a:pt x="6897" y="7013"/>
                    <a:pt x="10129" y="10236"/>
                  </a:cubicBezTo>
                  <a:cubicBezTo>
                    <a:pt x="11213" y="11324"/>
                    <a:pt x="11627" y="11690"/>
                    <a:pt x="11685" y="11690"/>
                  </a:cubicBezTo>
                  <a:cubicBezTo>
                    <a:pt x="11688" y="11690"/>
                    <a:pt x="11690" y="11689"/>
                    <a:pt x="11691" y="11687"/>
                  </a:cubicBezTo>
                  <a:cubicBezTo>
                    <a:pt x="11724" y="11659"/>
                    <a:pt x="11281" y="11167"/>
                    <a:pt x="10239" y="10125"/>
                  </a:cubicBezTo>
                  <a:cubicBezTo>
                    <a:pt x="7016" y="6894"/>
                    <a:pt x="4" y="1"/>
                    <a:pt x="4"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
            <p:cNvSpPr/>
            <p:nvPr/>
          </p:nvSpPr>
          <p:spPr>
            <a:xfrm>
              <a:off x="1636800" y="3935450"/>
              <a:ext cx="289325" cy="288650"/>
            </a:xfrm>
            <a:custGeom>
              <a:rect b="b" l="l" r="r" t="t"/>
              <a:pathLst>
                <a:path extrusionOk="0" h="11546" w="11573">
                  <a:moveTo>
                    <a:pt x="1" y="0"/>
                  </a:moveTo>
                  <a:cubicBezTo>
                    <a:pt x="2" y="2"/>
                    <a:pt x="6808" y="6922"/>
                    <a:pt x="9994" y="10108"/>
                  </a:cubicBezTo>
                  <a:cubicBezTo>
                    <a:pt x="11070" y="11184"/>
                    <a:pt x="11476" y="11546"/>
                    <a:pt x="11538" y="11546"/>
                  </a:cubicBezTo>
                  <a:cubicBezTo>
                    <a:pt x="11540" y="11546"/>
                    <a:pt x="11542" y="11545"/>
                    <a:pt x="11544" y="11543"/>
                  </a:cubicBezTo>
                  <a:cubicBezTo>
                    <a:pt x="11572" y="11515"/>
                    <a:pt x="11138" y="11027"/>
                    <a:pt x="10109" y="9998"/>
                  </a:cubicBezTo>
                  <a:cubicBezTo>
                    <a:pt x="6919" y="6808"/>
                    <a:pt x="2" y="2"/>
                    <a:pt x="1"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2"/>
            <p:cNvSpPr/>
            <p:nvPr/>
          </p:nvSpPr>
          <p:spPr>
            <a:xfrm>
              <a:off x="1640300" y="3938925"/>
              <a:ext cx="285825" cy="285075"/>
            </a:xfrm>
            <a:custGeom>
              <a:rect b="b" l="l" r="r" t="t"/>
              <a:pathLst>
                <a:path extrusionOk="0" h="11403" w="11433">
                  <a:moveTo>
                    <a:pt x="4" y="1"/>
                  </a:moveTo>
                  <a:cubicBezTo>
                    <a:pt x="0" y="5"/>
                    <a:pt x="6725" y="6832"/>
                    <a:pt x="9870" y="9982"/>
                  </a:cubicBezTo>
                  <a:cubicBezTo>
                    <a:pt x="10930" y="11042"/>
                    <a:pt x="11336" y="11402"/>
                    <a:pt x="11398" y="11402"/>
                  </a:cubicBezTo>
                  <a:cubicBezTo>
                    <a:pt x="11400" y="11402"/>
                    <a:pt x="11402" y="11402"/>
                    <a:pt x="11404" y="11400"/>
                  </a:cubicBezTo>
                  <a:cubicBezTo>
                    <a:pt x="11432" y="11372"/>
                    <a:pt x="11002" y="10888"/>
                    <a:pt x="9985" y="9867"/>
                  </a:cubicBezTo>
                  <a:cubicBezTo>
                    <a:pt x="6836" y="6722"/>
                    <a:pt x="4" y="1"/>
                    <a:pt x="4"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2"/>
            <p:cNvSpPr/>
            <p:nvPr/>
          </p:nvSpPr>
          <p:spPr>
            <a:xfrm>
              <a:off x="1643875" y="3942525"/>
              <a:ext cx="282150" cy="281475"/>
            </a:xfrm>
            <a:custGeom>
              <a:rect b="b" l="l" r="r" t="t"/>
              <a:pathLst>
                <a:path extrusionOk="0" h="11259" w="11286">
                  <a:moveTo>
                    <a:pt x="1" y="0"/>
                  </a:moveTo>
                  <a:cubicBezTo>
                    <a:pt x="2" y="2"/>
                    <a:pt x="6632" y="6742"/>
                    <a:pt x="9739" y="9854"/>
                  </a:cubicBezTo>
                  <a:cubicBezTo>
                    <a:pt x="10787" y="10902"/>
                    <a:pt x="11189" y="11258"/>
                    <a:pt x="11250" y="11258"/>
                  </a:cubicBezTo>
                  <a:cubicBezTo>
                    <a:pt x="11253" y="11258"/>
                    <a:pt x="11255" y="11258"/>
                    <a:pt x="11257" y="11256"/>
                  </a:cubicBezTo>
                  <a:cubicBezTo>
                    <a:pt x="11285" y="11228"/>
                    <a:pt x="10859" y="10748"/>
                    <a:pt x="9850" y="9739"/>
                  </a:cubicBezTo>
                  <a:cubicBezTo>
                    <a:pt x="6738" y="6635"/>
                    <a:pt x="2" y="2"/>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2"/>
            <p:cNvSpPr/>
            <p:nvPr/>
          </p:nvSpPr>
          <p:spPr>
            <a:xfrm>
              <a:off x="1647475" y="3946000"/>
              <a:ext cx="278450" cy="277700"/>
            </a:xfrm>
            <a:custGeom>
              <a:rect b="b" l="l" r="r" t="t"/>
              <a:pathLst>
                <a:path extrusionOk="0" h="11108" w="11138">
                  <a:moveTo>
                    <a:pt x="0" y="1"/>
                  </a:moveTo>
                  <a:cubicBezTo>
                    <a:pt x="0" y="5"/>
                    <a:pt x="6541" y="6652"/>
                    <a:pt x="9608" y="9719"/>
                  </a:cubicBezTo>
                  <a:cubicBezTo>
                    <a:pt x="10643" y="10758"/>
                    <a:pt x="11041" y="11107"/>
                    <a:pt x="11099" y="11107"/>
                  </a:cubicBezTo>
                  <a:cubicBezTo>
                    <a:pt x="11101" y="11107"/>
                    <a:pt x="11103" y="11106"/>
                    <a:pt x="11104" y="11105"/>
                  </a:cubicBezTo>
                  <a:cubicBezTo>
                    <a:pt x="11137" y="11076"/>
                    <a:pt x="10715" y="10609"/>
                    <a:pt x="9714" y="9612"/>
                  </a:cubicBezTo>
                  <a:cubicBezTo>
                    <a:pt x="6651" y="6541"/>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2"/>
            <p:cNvSpPr/>
            <p:nvPr/>
          </p:nvSpPr>
          <p:spPr>
            <a:xfrm>
              <a:off x="1650850" y="3949600"/>
              <a:ext cx="274975" cy="274175"/>
            </a:xfrm>
            <a:custGeom>
              <a:rect b="b" l="l" r="r" t="t"/>
              <a:pathLst>
                <a:path extrusionOk="0" h="10967" w="10999">
                  <a:moveTo>
                    <a:pt x="1" y="0"/>
                  </a:moveTo>
                  <a:cubicBezTo>
                    <a:pt x="2" y="2"/>
                    <a:pt x="6455" y="6561"/>
                    <a:pt x="9485" y="9591"/>
                  </a:cubicBezTo>
                  <a:cubicBezTo>
                    <a:pt x="10513" y="10623"/>
                    <a:pt x="10902" y="10967"/>
                    <a:pt x="10960" y="10967"/>
                  </a:cubicBezTo>
                  <a:cubicBezTo>
                    <a:pt x="10962" y="10967"/>
                    <a:pt x="10964" y="10966"/>
                    <a:pt x="10965" y="10965"/>
                  </a:cubicBezTo>
                  <a:cubicBezTo>
                    <a:pt x="10998" y="10932"/>
                    <a:pt x="10580" y="10473"/>
                    <a:pt x="9592" y="9481"/>
                  </a:cubicBezTo>
                  <a:cubicBezTo>
                    <a:pt x="6562" y="6455"/>
                    <a:pt x="2" y="2"/>
                    <a:pt x="1"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2"/>
            <p:cNvSpPr/>
            <p:nvPr/>
          </p:nvSpPr>
          <p:spPr>
            <a:xfrm>
              <a:off x="1654450" y="3953175"/>
              <a:ext cx="271275" cy="270600"/>
            </a:xfrm>
            <a:custGeom>
              <a:rect b="b" l="l" r="r" t="t"/>
              <a:pathLst>
                <a:path extrusionOk="0" h="10824" w="10851">
                  <a:moveTo>
                    <a:pt x="0" y="1"/>
                  </a:moveTo>
                  <a:lnTo>
                    <a:pt x="0" y="1"/>
                  </a:lnTo>
                  <a:cubicBezTo>
                    <a:pt x="1" y="2"/>
                    <a:pt x="6368" y="6468"/>
                    <a:pt x="9357" y="9461"/>
                  </a:cubicBezTo>
                  <a:cubicBezTo>
                    <a:pt x="10374" y="10481"/>
                    <a:pt x="10762" y="10824"/>
                    <a:pt x="10816" y="10824"/>
                  </a:cubicBezTo>
                  <a:cubicBezTo>
                    <a:pt x="10819" y="10824"/>
                    <a:pt x="10820" y="10823"/>
                    <a:pt x="10821" y="10822"/>
                  </a:cubicBezTo>
                  <a:cubicBezTo>
                    <a:pt x="10850" y="10789"/>
                    <a:pt x="10440" y="10334"/>
                    <a:pt x="9464" y="9354"/>
                  </a:cubicBezTo>
                  <a:cubicBezTo>
                    <a:pt x="6475" y="6365"/>
                    <a:pt x="1" y="2"/>
                    <a:pt x="0"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2"/>
            <p:cNvSpPr/>
            <p:nvPr/>
          </p:nvSpPr>
          <p:spPr>
            <a:xfrm>
              <a:off x="1657925" y="3956675"/>
              <a:ext cx="267675" cy="266925"/>
            </a:xfrm>
            <a:custGeom>
              <a:rect b="b" l="l" r="r" t="t"/>
              <a:pathLst>
                <a:path extrusionOk="0" h="10677" w="10707">
                  <a:moveTo>
                    <a:pt x="0" y="0"/>
                  </a:moveTo>
                  <a:lnTo>
                    <a:pt x="0" y="0"/>
                  </a:lnTo>
                  <a:cubicBezTo>
                    <a:pt x="2" y="2"/>
                    <a:pt x="6279" y="6381"/>
                    <a:pt x="9227" y="9333"/>
                  </a:cubicBezTo>
                  <a:cubicBezTo>
                    <a:pt x="10229" y="10336"/>
                    <a:pt x="10611" y="10676"/>
                    <a:pt x="10672" y="10676"/>
                  </a:cubicBezTo>
                  <a:cubicBezTo>
                    <a:pt x="10675" y="10676"/>
                    <a:pt x="10677" y="10675"/>
                    <a:pt x="10678" y="10674"/>
                  </a:cubicBezTo>
                  <a:cubicBezTo>
                    <a:pt x="10707" y="10645"/>
                    <a:pt x="10305" y="10194"/>
                    <a:pt x="9333" y="9226"/>
                  </a:cubicBezTo>
                  <a:cubicBezTo>
                    <a:pt x="6381" y="6278"/>
                    <a:pt x="2" y="2"/>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2"/>
            <p:cNvSpPr/>
            <p:nvPr/>
          </p:nvSpPr>
          <p:spPr>
            <a:xfrm>
              <a:off x="1661500" y="3960250"/>
              <a:ext cx="264000" cy="263350"/>
            </a:xfrm>
            <a:custGeom>
              <a:rect b="b" l="l" r="r" t="t"/>
              <a:pathLst>
                <a:path extrusionOk="0" h="10534" w="10560">
                  <a:moveTo>
                    <a:pt x="1" y="1"/>
                  </a:moveTo>
                  <a:cubicBezTo>
                    <a:pt x="2" y="2"/>
                    <a:pt x="6189" y="6295"/>
                    <a:pt x="9096" y="9206"/>
                  </a:cubicBezTo>
                  <a:cubicBezTo>
                    <a:pt x="10086" y="10197"/>
                    <a:pt x="10464" y="10533"/>
                    <a:pt x="10525" y="10533"/>
                  </a:cubicBezTo>
                  <a:cubicBezTo>
                    <a:pt x="10527" y="10533"/>
                    <a:pt x="10530" y="10532"/>
                    <a:pt x="10531" y="10531"/>
                  </a:cubicBezTo>
                  <a:cubicBezTo>
                    <a:pt x="10560" y="10502"/>
                    <a:pt x="10166" y="10059"/>
                    <a:pt x="9203" y="9096"/>
                  </a:cubicBezTo>
                  <a:cubicBezTo>
                    <a:pt x="6296" y="6193"/>
                    <a:pt x="2" y="2"/>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2"/>
            <p:cNvSpPr/>
            <p:nvPr/>
          </p:nvSpPr>
          <p:spPr>
            <a:xfrm>
              <a:off x="1665000" y="3963650"/>
              <a:ext cx="260400" cy="259850"/>
            </a:xfrm>
            <a:custGeom>
              <a:rect b="b" l="l" r="r" t="t"/>
              <a:pathLst>
                <a:path extrusionOk="0" h="10394" w="10416">
                  <a:moveTo>
                    <a:pt x="0" y="0"/>
                  </a:moveTo>
                  <a:lnTo>
                    <a:pt x="0" y="0"/>
                  </a:lnTo>
                  <a:cubicBezTo>
                    <a:pt x="2" y="1"/>
                    <a:pt x="6102" y="6209"/>
                    <a:pt x="8968" y="9075"/>
                  </a:cubicBezTo>
                  <a:cubicBezTo>
                    <a:pt x="9955" y="10057"/>
                    <a:pt x="10324" y="10393"/>
                    <a:pt x="10385" y="10393"/>
                  </a:cubicBezTo>
                  <a:cubicBezTo>
                    <a:pt x="10387" y="10393"/>
                    <a:pt x="10390" y="10392"/>
                    <a:pt x="10391" y="10391"/>
                  </a:cubicBezTo>
                  <a:cubicBezTo>
                    <a:pt x="10416" y="10362"/>
                    <a:pt x="10026" y="9923"/>
                    <a:pt x="9071" y="8972"/>
                  </a:cubicBezTo>
                  <a:cubicBezTo>
                    <a:pt x="6205" y="6102"/>
                    <a:pt x="2"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2"/>
            <p:cNvSpPr/>
            <p:nvPr/>
          </p:nvSpPr>
          <p:spPr>
            <a:xfrm>
              <a:off x="1668575" y="3967225"/>
              <a:ext cx="256825" cy="256275"/>
            </a:xfrm>
            <a:custGeom>
              <a:rect b="b" l="l" r="r" t="t"/>
              <a:pathLst>
                <a:path extrusionOk="0" h="10251" w="10273">
                  <a:moveTo>
                    <a:pt x="1" y="1"/>
                  </a:moveTo>
                  <a:cubicBezTo>
                    <a:pt x="2" y="2"/>
                    <a:pt x="6013" y="6119"/>
                    <a:pt x="8842" y="8948"/>
                  </a:cubicBezTo>
                  <a:cubicBezTo>
                    <a:pt x="9816" y="9918"/>
                    <a:pt x="10181" y="10250"/>
                    <a:pt x="10242" y="10250"/>
                  </a:cubicBezTo>
                  <a:cubicBezTo>
                    <a:pt x="10244" y="10250"/>
                    <a:pt x="10247" y="10249"/>
                    <a:pt x="10248" y="10248"/>
                  </a:cubicBezTo>
                  <a:cubicBezTo>
                    <a:pt x="10273" y="10219"/>
                    <a:pt x="9887" y="9789"/>
                    <a:pt x="8944" y="8845"/>
                  </a:cubicBezTo>
                  <a:cubicBezTo>
                    <a:pt x="6115" y="6016"/>
                    <a:pt x="2" y="2"/>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2"/>
            <p:cNvSpPr/>
            <p:nvPr/>
          </p:nvSpPr>
          <p:spPr>
            <a:xfrm>
              <a:off x="1672075" y="3970725"/>
              <a:ext cx="253225" cy="252525"/>
            </a:xfrm>
            <a:custGeom>
              <a:rect b="b" l="l" r="r" t="t"/>
              <a:pathLst>
                <a:path extrusionOk="0" h="10101" w="10129">
                  <a:moveTo>
                    <a:pt x="0" y="0"/>
                  </a:moveTo>
                  <a:cubicBezTo>
                    <a:pt x="0" y="4"/>
                    <a:pt x="5921" y="6028"/>
                    <a:pt x="8718" y="8812"/>
                  </a:cubicBezTo>
                  <a:cubicBezTo>
                    <a:pt x="9686" y="9784"/>
                    <a:pt x="10049" y="10101"/>
                    <a:pt x="10096" y="10101"/>
                  </a:cubicBezTo>
                  <a:cubicBezTo>
                    <a:pt x="10098" y="10101"/>
                    <a:pt x="10099" y="10101"/>
                    <a:pt x="10100" y="10100"/>
                  </a:cubicBezTo>
                  <a:cubicBezTo>
                    <a:pt x="10129" y="10071"/>
                    <a:pt x="9747" y="9649"/>
                    <a:pt x="8816" y="8714"/>
                  </a:cubicBezTo>
                  <a:cubicBezTo>
                    <a:pt x="6024" y="5925"/>
                    <a:pt x="1" y="0"/>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2"/>
            <p:cNvSpPr/>
            <p:nvPr/>
          </p:nvSpPr>
          <p:spPr>
            <a:xfrm>
              <a:off x="1675650" y="3974300"/>
              <a:ext cx="249450" cy="248950"/>
            </a:xfrm>
            <a:custGeom>
              <a:rect b="b" l="l" r="r" t="t"/>
              <a:pathLst>
                <a:path extrusionOk="0" h="9958" w="9978">
                  <a:moveTo>
                    <a:pt x="1" y="1"/>
                  </a:moveTo>
                  <a:lnTo>
                    <a:pt x="1" y="1"/>
                  </a:lnTo>
                  <a:cubicBezTo>
                    <a:pt x="2" y="2"/>
                    <a:pt x="5836" y="5938"/>
                    <a:pt x="8583" y="8685"/>
                  </a:cubicBezTo>
                  <a:cubicBezTo>
                    <a:pt x="9543" y="9645"/>
                    <a:pt x="9901" y="9958"/>
                    <a:pt x="9949" y="9958"/>
                  </a:cubicBezTo>
                  <a:cubicBezTo>
                    <a:pt x="9951" y="9958"/>
                    <a:pt x="9952" y="9958"/>
                    <a:pt x="9953" y="9957"/>
                  </a:cubicBezTo>
                  <a:cubicBezTo>
                    <a:pt x="9977" y="9928"/>
                    <a:pt x="9604" y="9510"/>
                    <a:pt x="8682" y="8587"/>
                  </a:cubicBezTo>
                  <a:cubicBezTo>
                    <a:pt x="5935" y="5840"/>
                    <a:pt x="2" y="2"/>
                    <a:pt x="1"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2"/>
            <p:cNvSpPr/>
            <p:nvPr/>
          </p:nvSpPr>
          <p:spPr>
            <a:xfrm>
              <a:off x="1679050" y="3977775"/>
              <a:ext cx="245950" cy="245300"/>
            </a:xfrm>
            <a:custGeom>
              <a:rect b="b" l="l" r="r" t="t"/>
              <a:pathLst>
                <a:path extrusionOk="0" h="9812" w="9838">
                  <a:moveTo>
                    <a:pt x="0" y="1"/>
                  </a:moveTo>
                  <a:cubicBezTo>
                    <a:pt x="0" y="5"/>
                    <a:pt x="5753" y="5848"/>
                    <a:pt x="8460" y="8555"/>
                  </a:cubicBezTo>
                  <a:cubicBezTo>
                    <a:pt x="9402" y="9497"/>
                    <a:pt x="9758" y="9811"/>
                    <a:pt x="9808" y="9811"/>
                  </a:cubicBezTo>
                  <a:cubicBezTo>
                    <a:pt x="9810" y="9811"/>
                    <a:pt x="9812" y="9811"/>
                    <a:pt x="9813" y="9809"/>
                  </a:cubicBezTo>
                  <a:cubicBezTo>
                    <a:pt x="9837" y="9785"/>
                    <a:pt x="9468" y="9371"/>
                    <a:pt x="8558" y="8456"/>
                  </a:cubicBezTo>
                  <a:cubicBezTo>
                    <a:pt x="5848" y="5746"/>
                    <a:pt x="0" y="1"/>
                    <a:pt x="0"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2"/>
            <p:cNvSpPr/>
            <p:nvPr/>
          </p:nvSpPr>
          <p:spPr>
            <a:xfrm>
              <a:off x="1682625" y="3981375"/>
              <a:ext cx="242375" cy="241700"/>
            </a:xfrm>
            <a:custGeom>
              <a:rect b="b" l="l" r="r" t="t"/>
              <a:pathLst>
                <a:path extrusionOk="0" h="9668" w="9695">
                  <a:moveTo>
                    <a:pt x="1" y="1"/>
                  </a:moveTo>
                  <a:cubicBezTo>
                    <a:pt x="2" y="2"/>
                    <a:pt x="5660" y="5758"/>
                    <a:pt x="8333" y="8427"/>
                  </a:cubicBezTo>
                  <a:cubicBezTo>
                    <a:pt x="9263" y="9357"/>
                    <a:pt x="9614" y="9667"/>
                    <a:pt x="9665" y="9667"/>
                  </a:cubicBezTo>
                  <a:cubicBezTo>
                    <a:pt x="9667" y="9667"/>
                    <a:pt x="9669" y="9667"/>
                    <a:pt x="9670" y="9665"/>
                  </a:cubicBezTo>
                  <a:cubicBezTo>
                    <a:pt x="9694" y="9641"/>
                    <a:pt x="9329" y="9231"/>
                    <a:pt x="8427" y="8329"/>
                  </a:cubicBezTo>
                  <a:cubicBezTo>
                    <a:pt x="5758" y="5660"/>
                    <a:pt x="2" y="2"/>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2"/>
            <p:cNvSpPr/>
            <p:nvPr/>
          </p:nvSpPr>
          <p:spPr>
            <a:xfrm>
              <a:off x="1686125" y="3984850"/>
              <a:ext cx="238875" cy="238100"/>
            </a:xfrm>
            <a:custGeom>
              <a:rect b="b" l="l" r="r" t="t"/>
              <a:pathLst>
                <a:path extrusionOk="0" h="9524" w="9555">
                  <a:moveTo>
                    <a:pt x="4" y="1"/>
                  </a:moveTo>
                  <a:cubicBezTo>
                    <a:pt x="0" y="5"/>
                    <a:pt x="5577" y="5668"/>
                    <a:pt x="8205" y="8296"/>
                  </a:cubicBezTo>
                  <a:cubicBezTo>
                    <a:pt x="9132" y="9223"/>
                    <a:pt x="9478" y="9524"/>
                    <a:pt x="9525" y="9524"/>
                  </a:cubicBezTo>
                  <a:cubicBezTo>
                    <a:pt x="9527" y="9524"/>
                    <a:pt x="9529" y="9523"/>
                    <a:pt x="9530" y="9522"/>
                  </a:cubicBezTo>
                  <a:cubicBezTo>
                    <a:pt x="9554" y="9498"/>
                    <a:pt x="9198" y="9092"/>
                    <a:pt x="8304" y="8202"/>
                  </a:cubicBezTo>
                  <a:cubicBezTo>
                    <a:pt x="5675" y="5569"/>
                    <a:pt x="4" y="1"/>
                    <a:pt x="4"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2"/>
            <p:cNvSpPr/>
            <p:nvPr/>
          </p:nvSpPr>
          <p:spPr>
            <a:xfrm>
              <a:off x="1689700" y="3988450"/>
              <a:ext cx="235200" cy="234500"/>
            </a:xfrm>
            <a:custGeom>
              <a:rect b="b" l="l" r="r" t="t"/>
              <a:pathLst>
                <a:path extrusionOk="0" h="9380" w="9408">
                  <a:moveTo>
                    <a:pt x="1" y="0"/>
                  </a:moveTo>
                  <a:lnTo>
                    <a:pt x="1" y="0"/>
                  </a:lnTo>
                  <a:cubicBezTo>
                    <a:pt x="2" y="2"/>
                    <a:pt x="5487" y="5577"/>
                    <a:pt x="8075" y="8169"/>
                  </a:cubicBezTo>
                  <a:cubicBezTo>
                    <a:pt x="8988" y="9086"/>
                    <a:pt x="9327" y="9380"/>
                    <a:pt x="9378" y="9380"/>
                  </a:cubicBezTo>
                  <a:cubicBezTo>
                    <a:pt x="9380" y="9380"/>
                    <a:pt x="9381" y="9379"/>
                    <a:pt x="9383" y="9378"/>
                  </a:cubicBezTo>
                  <a:cubicBezTo>
                    <a:pt x="9407" y="9354"/>
                    <a:pt x="9055" y="8952"/>
                    <a:pt x="8173" y="8070"/>
                  </a:cubicBezTo>
                  <a:cubicBezTo>
                    <a:pt x="5578" y="5483"/>
                    <a:pt x="2" y="2"/>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2"/>
            <p:cNvSpPr/>
            <p:nvPr/>
          </p:nvSpPr>
          <p:spPr>
            <a:xfrm>
              <a:off x="1693200" y="3991825"/>
              <a:ext cx="231500" cy="231025"/>
            </a:xfrm>
            <a:custGeom>
              <a:rect b="b" l="l" r="r" t="t"/>
              <a:pathLst>
                <a:path extrusionOk="0" h="9241" w="9260">
                  <a:moveTo>
                    <a:pt x="4" y="1"/>
                  </a:moveTo>
                  <a:cubicBezTo>
                    <a:pt x="0" y="9"/>
                    <a:pt x="5396" y="5491"/>
                    <a:pt x="7943" y="8042"/>
                  </a:cubicBezTo>
                  <a:cubicBezTo>
                    <a:pt x="8849" y="8944"/>
                    <a:pt x="9184" y="9241"/>
                    <a:pt x="9230" y="9241"/>
                  </a:cubicBezTo>
                  <a:cubicBezTo>
                    <a:pt x="9232" y="9241"/>
                    <a:pt x="9233" y="9240"/>
                    <a:pt x="9234" y="9239"/>
                  </a:cubicBezTo>
                  <a:cubicBezTo>
                    <a:pt x="9259" y="9215"/>
                    <a:pt x="8910" y="8817"/>
                    <a:pt x="8041" y="7948"/>
                  </a:cubicBezTo>
                  <a:cubicBezTo>
                    <a:pt x="5495" y="540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2"/>
            <p:cNvSpPr/>
            <p:nvPr/>
          </p:nvSpPr>
          <p:spPr>
            <a:xfrm>
              <a:off x="1696775" y="3995425"/>
              <a:ext cx="227800" cy="227425"/>
            </a:xfrm>
            <a:custGeom>
              <a:rect b="b" l="l" r="r" t="t"/>
              <a:pathLst>
                <a:path extrusionOk="0" h="9097" w="9112">
                  <a:moveTo>
                    <a:pt x="1" y="0"/>
                  </a:moveTo>
                  <a:cubicBezTo>
                    <a:pt x="2" y="1"/>
                    <a:pt x="5307" y="5401"/>
                    <a:pt x="7812" y="7914"/>
                  </a:cubicBezTo>
                  <a:cubicBezTo>
                    <a:pt x="8706" y="8808"/>
                    <a:pt x="9036" y="9097"/>
                    <a:pt x="9083" y="9097"/>
                  </a:cubicBezTo>
                  <a:cubicBezTo>
                    <a:pt x="9085" y="9097"/>
                    <a:pt x="9086" y="9096"/>
                    <a:pt x="9087" y="9095"/>
                  </a:cubicBezTo>
                  <a:cubicBezTo>
                    <a:pt x="9112" y="9071"/>
                    <a:pt x="8767" y="8681"/>
                    <a:pt x="7906" y="7820"/>
                  </a:cubicBezTo>
                  <a:cubicBezTo>
                    <a:pt x="5397" y="5307"/>
                    <a:pt x="2" y="1"/>
                    <a:pt x="1"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2"/>
            <p:cNvSpPr/>
            <p:nvPr/>
          </p:nvSpPr>
          <p:spPr>
            <a:xfrm>
              <a:off x="1700250" y="3998900"/>
              <a:ext cx="224325" cy="223650"/>
            </a:xfrm>
            <a:custGeom>
              <a:rect b="b" l="l" r="r" t="t"/>
              <a:pathLst>
                <a:path extrusionOk="0" h="8946" w="8973">
                  <a:moveTo>
                    <a:pt x="5" y="1"/>
                  </a:moveTo>
                  <a:cubicBezTo>
                    <a:pt x="1" y="5"/>
                    <a:pt x="5221" y="5311"/>
                    <a:pt x="7698" y="7775"/>
                  </a:cubicBezTo>
                  <a:cubicBezTo>
                    <a:pt x="8574" y="8655"/>
                    <a:pt x="8898" y="8946"/>
                    <a:pt x="8947" y="8946"/>
                  </a:cubicBezTo>
                  <a:cubicBezTo>
                    <a:pt x="8950" y="8946"/>
                    <a:pt x="8951" y="8945"/>
                    <a:pt x="8952" y="8944"/>
                  </a:cubicBezTo>
                  <a:cubicBezTo>
                    <a:pt x="8973" y="8919"/>
                    <a:pt x="8637" y="8542"/>
                    <a:pt x="7784" y="7689"/>
                  </a:cubicBezTo>
                  <a:cubicBezTo>
                    <a:pt x="5315" y="5221"/>
                    <a:pt x="5" y="1"/>
                    <a:pt x="5"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2"/>
            <p:cNvSpPr/>
            <p:nvPr/>
          </p:nvSpPr>
          <p:spPr>
            <a:xfrm>
              <a:off x="1703850" y="4002500"/>
              <a:ext cx="220725" cy="220050"/>
            </a:xfrm>
            <a:custGeom>
              <a:rect b="b" l="l" r="r" t="t"/>
              <a:pathLst>
                <a:path extrusionOk="0" h="8802" w="8829">
                  <a:moveTo>
                    <a:pt x="0" y="0"/>
                  </a:moveTo>
                  <a:cubicBezTo>
                    <a:pt x="2" y="1"/>
                    <a:pt x="5131" y="5220"/>
                    <a:pt x="7562" y="7648"/>
                  </a:cubicBezTo>
                  <a:cubicBezTo>
                    <a:pt x="8429" y="8519"/>
                    <a:pt x="8749" y="8802"/>
                    <a:pt x="8799" y="8802"/>
                  </a:cubicBezTo>
                  <a:cubicBezTo>
                    <a:pt x="8801" y="8802"/>
                    <a:pt x="8803" y="8801"/>
                    <a:pt x="8804" y="8800"/>
                  </a:cubicBezTo>
                  <a:cubicBezTo>
                    <a:pt x="8829" y="8775"/>
                    <a:pt x="8493" y="8402"/>
                    <a:pt x="7652" y="7562"/>
                  </a:cubicBezTo>
                  <a:cubicBezTo>
                    <a:pt x="5217" y="5130"/>
                    <a:pt x="2"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2"/>
            <p:cNvSpPr/>
            <p:nvPr/>
          </p:nvSpPr>
          <p:spPr>
            <a:xfrm>
              <a:off x="1707225" y="4005975"/>
              <a:ext cx="217250" cy="216475"/>
            </a:xfrm>
            <a:custGeom>
              <a:rect b="b" l="l" r="r" t="t"/>
              <a:pathLst>
                <a:path extrusionOk="0" h="8659" w="8690">
                  <a:moveTo>
                    <a:pt x="5" y="1"/>
                  </a:moveTo>
                  <a:lnTo>
                    <a:pt x="5" y="1"/>
                  </a:lnTo>
                  <a:cubicBezTo>
                    <a:pt x="1" y="5"/>
                    <a:pt x="5044" y="5130"/>
                    <a:pt x="7439" y="7521"/>
                  </a:cubicBezTo>
                  <a:cubicBezTo>
                    <a:pt x="8300" y="8378"/>
                    <a:pt x="8615" y="8658"/>
                    <a:pt x="8661" y="8658"/>
                  </a:cubicBezTo>
                  <a:cubicBezTo>
                    <a:pt x="8663" y="8658"/>
                    <a:pt x="8664" y="8658"/>
                    <a:pt x="8665" y="8657"/>
                  </a:cubicBezTo>
                  <a:cubicBezTo>
                    <a:pt x="8690" y="8632"/>
                    <a:pt x="8362" y="8267"/>
                    <a:pt x="7525" y="7431"/>
                  </a:cubicBezTo>
                  <a:cubicBezTo>
                    <a:pt x="5139" y="5044"/>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2"/>
            <p:cNvSpPr/>
            <p:nvPr/>
          </p:nvSpPr>
          <p:spPr>
            <a:xfrm>
              <a:off x="1710825" y="4009575"/>
              <a:ext cx="213550" cy="212875"/>
            </a:xfrm>
            <a:custGeom>
              <a:rect b="b" l="l" r="r" t="t"/>
              <a:pathLst>
                <a:path extrusionOk="0" h="8515" w="8542">
                  <a:moveTo>
                    <a:pt x="0" y="0"/>
                  </a:moveTo>
                  <a:cubicBezTo>
                    <a:pt x="0" y="0"/>
                    <a:pt x="0" y="0"/>
                    <a:pt x="0" y="0"/>
                  </a:cubicBezTo>
                  <a:cubicBezTo>
                    <a:pt x="0" y="4"/>
                    <a:pt x="4958" y="5044"/>
                    <a:pt x="7307" y="7389"/>
                  </a:cubicBezTo>
                  <a:cubicBezTo>
                    <a:pt x="8156" y="8241"/>
                    <a:pt x="8462" y="8514"/>
                    <a:pt x="8512" y="8514"/>
                  </a:cubicBezTo>
                  <a:cubicBezTo>
                    <a:pt x="8514" y="8514"/>
                    <a:pt x="8516" y="8514"/>
                    <a:pt x="8517" y="8513"/>
                  </a:cubicBezTo>
                  <a:cubicBezTo>
                    <a:pt x="8542" y="8488"/>
                    <a:pt x="8218" y="8127"/>
                    <a:pt x="7394" y="7303"/>
                  </a:cubicBezTo>
                  <a:cubicBezTo>
                    <a:pt x="5045" y="4950"/>
                    <a:pt x="9" y="0"/>
                    <a:pt x="0"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2"/>
            <p:cNvSpPr/>
            <p:nvPr/>
          </p:nvSpPr>
          <p:spPr>
            <a:xfrm>
              <a:off x="1714300" y="4013150"/>
              <a:ext cx="210075" cy="209300"/>
            </a:xfrm>
            <a:custGeom>
              <a:rect b="b" l="l" r="r" t="t"/>
              <a:pathLst>
                <a:path extrusionOk="0" h="8372" w="8403">
                  <a:moveTo>
                    <a:pt x="5" y="1"/>
                  </a:moveTo>
                  <a:cubicBezTo>
                    <a:pt x="5" y="1"/>
                    <a:pt x="5" y="1"/>
                    <a:pt x="5" y="1"/>
                  </a:cubicBezTo>
                  <a:cubicBezTo>
                    <a:pt x="1" y="1"/>
                    <a:pt x="4872" y="4950"/>
                    <a:pt x="7181" y="7263"/>
                  </a:cubicBezTo>
                  <a:cubicBezTo>
                    <a:pt x="8021" y="8102"/>
                    <a:pt x="8323" y="8371"/>
                    <a:pt x="8373" y="8371"/>
                  </a:cubicBezTo>
                  <a:cubicBezTo>
                    <a:pt x="8375" y="8371"/>
                    <a:pt x="8377" y="8371"/>
                    <a:pt x="8378" y="8370"/>
                  </a:cubicBezTo>
                  <a:cubicBezTo>
                    <a:pt x="8403" y="8345"/>
                    <a:pt x="8083" y="7993"/>
                    <a:pt x="7271" y="7177"/>
                  </a:cubicBezTo>
                  <a:cubicBezTo>
                    <a:pt x="4959" y="4865"/>
                    <a:pt x="13" y="1"/>
                    <a:pt x="5"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2"/>
            <p:cNvSpPr/>
            <p:nvPr/>
          </p:nvSpPr>
          <p:spPr>
            <a:xfrm>
              <a:off x="1717900" y="4016650"/>
              <a:ext cx="206375" cy="205700"/>
            </a:xfrm>
            <a:custGeom>
              <a:rect b="b" l="l" r="r" t="t"/>
              <a:pathLst>
                <a:path extrusionOk="0" h="8228" w="8255">
                  <a:moveTo>
                    <a:pt x="0" y="0"/>
                  </a:moveTo>
                  <a:cubicBezTo>
                    <a:pt x="0" y="0"/>
                    <a:pt x="0" y="0"/>
                    <a:pt x="0" y="0"/>
                  </a:cubicBezTo>
                  <a:cubicBezTo>
                    <a:pt x="0" y="4"/>
                    <a:pt x="4777" y="4863"/>
                    <a:pt x="7049" y="7135"/>
                  </a:cubicBezTo>
                  <a:cubicBezTo>
                    <a:pt x="7877" y="7959"/>
                    <a:pt x="8176" y="8227"/>
                    <a:pt x="8221" y="8227"/>
                  </a:cubicBezTo>
                  <a:cubicBezTo>
                    <a:pt x="8223" y="8227"/>
                    <a:pt x="8225" y="8227"/>
                    <a:pt x="8226" y="8226"/>
                  </a:cubicBezTo>
                  <a:cubicBezTo>
                    <a:pt x="8255" y="8201"/>
                    <a:pt x="7939" y="7853"/>
                    <a:pt x="7135" y="7045"/>
                  </a:cubicBezTo>
                  <a:cubicBezTo>
                    <a:pt x="4865" y="4779"/>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2"/>
            <p:cNvSpPr/>
            <p:nvPr/>
          </p:nvSpPr>
          <p:spPr>
            <a:xfrm>
              <a:off x="1721375" y="4020225"/>
              <a:ext cx="202900" cy="202125"/>
            </a:xfrm>
            <a:custGeom>
              <a:rect b="b" l="l" r="r" t="t"/>
              <a:pathLst>
                <a:path extrusionOk="0" h="8085" w="8116">
                  <a:moveTo>
                    <a:pt x="5" y="1"/>
                  </a:moveTo>
                  <a:cubicBezTo>
                    <a:pt x="5" y="1"/>
                    <a:pt x="5" y="1"/>
                    <a:pt x="5" y="1"/>
                  </a:cubicBezTo>
                  <a:cubicBezTo>
                    <a:pt x="1" y="1"/>
                    <a:pt x="4696" y="4769"/>
                    <a:pt x="6922" y="7004"/>
                  </a:cubicBezTo>
                  <a:cubicBezTo>
                    <a:pt x="7742" y="7820"/>
                    <a:pt x="8037" y="8084"/>
                    <a:pt x="8082" y="8084"/>
                  </a:cubicBezTo>
                  <a:cubicBezTo>
                    <a:pt x="8084" y="8084"/>
                    <a:pt x="8086" y="8084"/>
                    <a:pt x="8087" y="8083"/>
                  </a:cubicBezTo>
                  <a:cubicBezTo>
                    <a:pt x="8116" y="8058"/>
                    <a:pt x="7808" y="7714"/>
                    <a:pt x="7013" y="6918"/>
                  </a:cubicBezTo>
                  <a:cubicBezTo>
                    <a:pt x="4780" y="4689"/>
                    <a:pt x="17"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2"/>
            <p:cNvSpPr/>
            <p:nvPr/>
          </p:nvSpPr>
          <p:spPr>
            <a:xfrm>
              <a:off x="1724975" y="4023600"/>
              <a:ext cx="199000" cy="198425"/>
            </a:xfrm>
            <a:custGeom>
              <a:rect b="b" l="l" r="r" t="t"/>
              <a:pathLst>
                <a:path extrusionOk="0" h="7937" w="7960">
                  <a:moveTo>
                    <a:pt x="0" y="1"/>
                  </a:moveTo>
                  <a:cubicBezTo>
                    <a:pt x="0" y="1"/>
                    <a:pt x="0" y="1"/>
                    <a:pt x="0" y="1"/>
                  </a:cubicBezTo>
                  <a:cubicBezTo>
                    <a:pt x="0" y="9"/>
                    <a:pt x="4601" y="4688"/>
                    <a:pt x="6791" y="6877"/>
                  </a:cubicBezTo>
                  <a:cubicBezTo>
                    <a:pt x="7599" y="7686"/>
                    <a:pt x="7891" y="7937"/>
                    <a:pt x="7931" y="7937"/>
                  </a:cubicBezTo>
                  <a:cubicBezTo>
                    <a:pt x="7933" y="7937"/>
                    <a:pt x="7934" y="7936"/>
                    <a:pt x="7935" y="7935"/>
                  </a:cubicBezTo>
                  <a:cubicBezTo>
                    <a:pt x="7959" y="7915"/>
                    <a:pt x="7656" y="7579"/>
                    <a:pt x="6873" y="6795"/>
                  </a:cubicBezTo>
                  <a:cubicBezTo>
                    <a:pt x="4684" y="4607"/>
                    <a:pt x="8"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2"/>
            <p:cNvSpPr/>
            <p:nvPr/>
          </p:nvSpPr>
          <p:spPr>
            <a:xfrm>
              <a:off x="1728450" y="4027200"/>
              <a:ext cx="195525" cy="194825"/>
            </a:xfrm>
            <a:custGeom>
              <a:rect b="b" l="l" r="r" t="t"/>
              <a:pathLst>
                <a:path extrusionOk="0" h="7793" w="7821">
                  <a:moveTo>
                    <a:pt x="5" y="0"/>
                  </a:moveTo>
                  <a:cubicBezTo>
                    <a:pt x="5" y="0"/>
                    <a:pt x="5" y="0"/>
                    <a:pt x="5" y="0"/>
                  </a:cubicBezTo>
                  <a:cubicBezTo>
                    <a:pt x="1" y="0"/>
                    <a:pt x="4515" y="4593"/>
                    <a:pt x="6668" y="6746"/>
                  </a:cubicBezTo>
                  <a:cubicBezTo>
                    <a:pt x="7464" y="7545"/>
                    <a:pt x="7752" y="7793"/>
                    <a:pt x="7792" y="7793"/>
                  </a:cubicBezTo>
                  <a:cubicBezTo>
                    <a:pt x="7794" y="7793"/>
                    <a:pt x="7795" y="7792"/>
                    <a:pt x="7796" y="7791"/>
                  </a:cubicBezTo>
                  <a:cubicBezTo>
                    <a:pt x="7820" y="7771"/>
                    <a:pt x="7521" y="7439"/>
                    <a:pt x="6750" y="6664"/>
                  </a:cubicBezTo>
                  <a:cubicBezTo>
                    <a:pt x="4598" y="4512"/>
                    <a:pt x="13" y="0"/>
                    <a:pt x="5"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
            <p:cNvSpPr/>
            <p:nvPr/>
          </p:nvSpPr>
          <p:spPr>
            <a:xfrm>
              <a:off x="1732050" y="4030675"/>
              <a:ext cx="191825" cy="191250"/>
            </a:xfrm>
            <a:custGeom>
              <a:rect b="b" l="l" r="r" t="t"/>
              <a:pathLst>
                <a:path extrusionOk="0" h="7650" w="7673">
                  <a:moveTo>
                    <a:pt x="0" y="1"/>
                  </a:moveTo>
                  <a:cubicBezTo>
                    <a:pt x="0" y="1"/>
                    <a:pt x="0" y="1"/>
                    <a:pt x="0" y="1"/>
                  </a:cubicBezTo>
                  <a:cubicBezTo>
                    <a:pt x="0" y="5"/>
                    <a:pt x="4429" y="4507"/>
                    <a:pt x="6536" y="6615"/>
                  </a:cubicBezTo>
                  <a:cubicBezTo>
                    <a:pt x="7324" y="7403"/>
                    <a:pt x="7609" y="7650"/>
                    <a:pt x="7648" y="7650"/>
                  </a:cubicBezTo>
                  <a:cubicBezTo>
                    <a:pt x="7650" y="7650"/>
                    <a:pt x="7651" y="7649"/>
                    <a:pt x="7652" y="7648"/>
                  </a:cubicBezTo>
                  <a:cubicBezTo>
                    <a:pt x="7672" y="7628"/>
                    <a:pt x="7381" y="7300"/>
                    <a:pt x="6614" y="6537"/>
                  </a:cubicBezTo>
                  <a:cubicBezTo>
                    <a:pt x="4503" y="4426"/>
                    <a:pt x="8" y="1"/>
                    <a:pt x="0"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2"/>
            <p:cNvSpPr/>
            <p:nvPr/>
          </p:nvSpPr>
          <p:spPr>
            <a:xfrm>
              <a:off x="1735425" y="4034275"/>
              <a:ext cx="188450" cy="187650"/>
            </a:xfrm>
            <a:custGeom>
              <a:rect b="b" l="l" r="r" t="t"/>
              <a:pathLst>
                <a:path extrusionOk="0" h="7506" w="7538">
                  <a:moveTo>
                    <a:pt x="5" y="0"/>
                  </a:moveTo>
                  <a:cubicBezTo>
                    <a:pt x="5" y="0"/>
                    <a:pt x="5" y="0"/>
                    <a:pt x="5" y="0"/>
                  </a:cubicBezTo>
                  <a:cubicBezTo>
                    <a:pt x="0" y="0"/>
                    <a:pt x="4343" y="4413"/>
                    <a:pt x="6418" y="6483"/>
                  </a:cubicBezTo>
                  <a:cubicBezTo>
                    <a:pt x="7197" y="7263"/>
                    <a:pt x="7474" y="7506"/>
                    <a:pt x="7513" y="7506"/>
                  </a:cubicBezTo>
                  <a:cubicBezTo>
                    <a:pt x="7515" y="7506"/>
                    <a:pt x="7516" y="7505"/>
                    <a:pt x="7517" y="7504"/>
                  </a:cubicBezTo>
                  <a:cubicBezTo>
                    <a:pt x="7537" y="7484"/>
                    <a:pt x="7250" y="7160"/>
                    <a:pt x="6496" y="6409"/>
                  </a:cubicBezTo>
                  <a:cubicBezTo>
                    <a:pt x="4422" y="4340"/>
                    <a:pt x="17" y="0"/>
                    <a:pt x="5"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2"/>
            <p:cNvSpPr/>
            <p:nvPr/>
          </p:nvSpPr>
          <p:spPr>
            <a:xfrm>
              <a:off x="1739000" y="4037750"/>
              <a:ext cx="184775" cy="184075"/>
            </a:xfrm>
            <a:custGeom>
              <a:rect b="b" l="l" r="r" t="t"/>
              <a:pathLst>
                <a:path extrusionOk="0" h="7363" w="7391">
                  <a:moveTo>
                    <a:pt x="9" y="1"/>
                  </a:moveTo>
                  <a:cubicBezTo>
                    <a:pt x="9" y="1"/>
                    <a:pt x="9" y="1"/>
                    <a:pt x="9" y="1"/>
                  </a:cubicBezTo>
                  <a:cubicBezTo>
                    <a:pt x="1" y="5"/>
                    <a:pt x="4253" y="4327"/>
                    <a:pt x="6287" y="6357"/>
                  </a:cubicBezTo>
                  <a:cubicBezTo>
                    <a:pt x="7054" y="7124"/>
                    <a:pt x="7327" y="7362"/>
                    <a:pt x="7366" y="7362"/>
                  </a:cubicBezTo>
                  <a:cubicBezTo>
                    <a:pt x="7368" y="7362"/>
                    <a:pt x="7369" y="7362"/>
                    <a:pt x="7370" y="7361"/>
                  </a:cubicBezTo>
                  <a:cubicBezTo>
                    <a:pt x="7390" y="7341"/>
                    <a:pt x="7107" y="7021"/>
                    <a:pt x="6365" y="6279"/>
                  </a:cubicBezTo>
                  <a:cubicBezTo>
                    <a:pt x="4336" y="4250"/>
                    <a:pt x="17"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2"/>
            <p:cNvSpPr/>
            <p:nvPr/>
          </p:nvSpPr>
          <p:spPr>
            <a:xfrm>
              <a:off x="1742500" y="4041350"/>
              <a:ext cx="181050" cy="180475"/>
            </a:xfrm>
            <a:custGeom>
              <a:rect b="b" l="l" r="r" t="t"/>
              <a:pathLst>
                <a:path extrusionOk="0" h="7219" w="7242">
                  <a:moveTo>
                    <a:pt x="4" y="0"/>
                  </a:moveTo>
                  <a:cubicBezTo>
                    <a:pt x="4" y="0"/>
                    <a:pt x="4" y="0"/>
                    <a:pt x="4" y="0"/>
                  </a:cubicBezTo>
                  <a:cubicBezTo>
                    <a:pt x="0" y="0"/>
                    <a:pt x="4162" y="4232"/>
                    <a:pt x="6155" y="6229"/>
                  </a:cubicBezTo>
                  <a:cubicBezTo>
                    <a:pt x="6914" y="6984"/>
                    <a:pt x="7179" y="7218"/>
                    <a:pt x="7218" y="7218"/>
                  </a:cubicBezTo>
                  <a:cubicBezTo>
                    <a:pt x="7219" y="7218"/>
                    <a:pt x="7221" y="7218"/>
                    <a:pt x="7221" y="7217"/>
                  </a:cubicBezTo>
                  <a:cubicBezTo>
                    <a:pt x="7242" y="7197"/>
                    <a:pt x="6967" y="6885"/>
                    <a:pt x="6233" y="6151"/>
                  </a:cubicBezTo>
                  <a:cubicBezTo>
                    <a:pt x="4241" y="4159"/>
                    <a:pt x="13"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2"/>
            <p:cNvSpPr/>
            <p:nvPr/>
          </p:nvSpPr>
          <p:spPr>
            <a:xfrm>
              <a:off x="1746075" y="4044825"/>
              <a:ext cx="177475" cy="176900"/>
            </a:xfrm>
            <a:custGeom>
              <a:rect b="b" l="l" r="r" t="t"/>
              <a:pathLst>
                <a:path extrusionOk="0" h="7076" w="7099">
                  <a:moveTo>
                    <a:pt x="5" y="1"/>
                  </a:moveTo>
                  <a:cubicBezTo>
                    <a:pt x="5" y="1"/>
                    <a:pt x="5" y="1"/>
                    <a:pt x="5" y="1"/>
                  </a:cubicBezTo>
                  <a:cubicBezTo>
                    <a:pt x="1" y="5"/>
                    <a:pt x="4077" y="4146"/>
                    <a:pt x="6029" y="6098"/>
                  </a:cubicBezTo>
                  <a:cubicBezTo>
                    <a:pt x="6776" y="6841"/>
                    <a:pt x="7036" y="7075"/>
                    <a:pt x="7075" y="7075"/>
                  </a:cubicBezTo>
                  <a:cubicBezTo>
                    <a:pt x="7076" y="7075"/>
                    <a:pt x="7078" y="7075"/>
                    <a:pt x="7078" y="7074"/>
                  </a:cubicBezTo>
                  <a:cubicBezTo>
                    <a:pt x="7099" y="7054"/>
                    <a:pt x="6828" y="6746"/>
                    <a:pt x="6107" y="6020"/>
                  </a:cubicBezTo>
                  <a:cubicBezTo>
                    <a:pt x="4157" y="4070"/>
                    <a:pt x="22"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2"/>
            <p:cNvSpPr/>
            <p:nvPr/>
          </p:nvSpPr>
          <p:spPr>
            <a:xfrm>
              <a:off x="1749575" y="4048425"/>
              <a:ext cx="173875" cy="173300"/>
            </a:xfrm>
            <a:custGeom>
              <a:rect b="b" l="l" r="r" t="t"/>
              <a:pathLst>
                <a:path extrusionOk="0" h="6932" w="6955">
                  <a:moveTo>
                    <a:pt x="4" y="0"/>
                  </a:moveTo>
                  <a:cubicBezTo>
                    <a:pt x="4" y="0"/>
                    <a:pt x="4" y="0"/>
                    <a:pt x="4" y="0"/>
                  </a:cubicBezTo>
                  <a:cubicBezTo>
                    <a:pt x="0" y="4"/>
                    <a:pt x="3986" y="4052"/>
                    <a:pt x="5897" y="5971"/>
                  </a:cubicBezTo>
                  <a:cubicBezTo>
                    <a:pt x="6635" y="6701"/>
                    <a:pt x="6892" y="6931"/>
                    <a:pt x="6931" y="6931"/>
                  </a:cubicBezTo>
                  <a:cubicBezTo>
                    <a:pt x="6932" y="6931"/>
                    <a:pt x="6933" y="6931"/>
                    <a:pt x="6934" y="6930"/>
                  </a:cubicBezTo>
                  <a:cubicBezTo>
                    <a:pt x="6955" y="6910"/>
                    <a:pt x="6692" y="6610"/>
                    <a:pt x="5975" y="5893"/>
                  </a:cubicBezTo>
                  <a:cubicBezTo>
                    <a:pt x="4062" y="3984"/>
                    <a:pt x="17" y="0"/>
                    <a:pt x="4"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2"/>
            <p:cNvSpPr/>
            <p:nvPr/>
          </p:nvSpPr>
          <p:spPr>
            <a:xfrm>
              <a:off x="1753150" y="4051800"/>
              <a:ext cx="170300" cy="169625"/>
            </a:xfrm>
            <a:custGeom>
              <a:rect b="b" l="l" r="r" t="t"/>
              <a:pathLst>
                <a:path extrusionOk="0" h="6785" w="6812">
                  <a:moveTo>
                    <a:pt x="5" y="1"/>
                  </a:moveTo>
                  <a:cubicBezTo>
                    <a:pt x="5" y="1"/>
                    <a:pt x="5" y="1"/>
                    <a:pt x="5" y="1"/>
                  </a:cubicBezTo>
                  <a:cubicBezTo>
                    <a:pt x="1" y="9"/>
                    <a:pt x="3896" y="3970"/>
                    <a:pt x="5778" y="5840"/>
                  </a:cubicBezTo>
                  <a:cubicBezTo>
                    <a:pt x="6496" y="6561"/>
                    <a:pt x="6749" y="6784"/>
                    <a:pt x="6787" y="6784"/>
                  </a:cubicBezTo>
                  <a:cubicBezTo>
                    <a:pt x="6789" y="6784"/>
                    <a:pt x="6790" y="6784"/>
                    <a:pt x="6791" y="6783"/>
                  </a:cubicBezTo>
                  <a:cubicBezTo>
                    <a:pt x="6812" y="6762"/>
                    <a:pt x="6558" y="6475"/>
                    <a:pt x="5848" y="5770"/>
                  </a:cubicBezTo>
                  <a:cubicBezTo>
                    <a:pt x="3975" y="3897"/>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2"/>
            <p:cNvSpPr/>
            <p:nvPr/>
          </p:nvSpPr>
          <p:spPr>
            <a:xfrm>
              <a:off x="1756650" y="4055400"/>
              <a:ext cx="166600" cy="166025"/>
            </a:xfrm>
            <a:custGeom>
              <a:rect b="b" l="l" r="r" t="t"/>
              <a:pathLst>
                <a:path extrusionOk="0" h="6641" w="6664">
                  <a:moveTo>
                    <a:pt x="4" y="0"/>
                  </a:moveTo>
                  <a:cubicBezTo>
                    <a:pt x="4" y="0"/>
                    <a:pt x="4" y="0"/>
                    <a:pt x="4" y="0"/>
                  </a:cubicBezTo>
                  <a:cubicBezTo>
                    <a:pt x="0" y="4"/>
                    <a:pt x="3814" y="3875"/>
                    <a:pt x="5643" y="5712"/>
                  </a:cubicBezTo>
                  <a:cubicBezTo>
                    <a:pt x="6352" y="6422"/>
                    <a:pt x="6597" y="6640"/>
                    <a:pt x="6639" y="6640"/>
                  </a:cubicBezTo>
                  <a:cubicBezTo>
                    <a:pt x="6641" y="6640"/>
                    <a:pt x="6642" y="6640"/>
                    <a:pt x="6643" y="6639"/>
                  </a:cubicBezTo>
                  <a:cubicBezTo>
                    <a:pt x="6664" y="6618"/>
                    <a:pt x="6409" y="6335"/>
                    <a:pt x="5712" y="5638"/>
                  </a:cubicBezTo>
                  <a:cubicBezTo>
                    <a:pt x="3884" y="3810"/>
                    <a:pt x="13"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2"/>
            <p:cNvSpPr/>
            <p:nvPr/>
          </p:nvSpPr>
          <p:spPr>
            <a:xfrm>
              <a:off x="1760225" y="4058875"/>
              <a:ext cx="163025" cy="162450"/>
            </a:xfrm>
            <a:custGeom>
              <a:rect b="b" l="l" r="r" t="t"/>
              <a:pathLst>
                <a:path extrusionOk="0" h="6498" w="6521">
                  <a:moveTo>
                    <a:pt x="5" y="0"/>
                  </a:moveTo>
                  <a:cubicBezTo>
                    <a:pt x="5" y="0"/>
                    <a:pt x="5" y="0"/>
                    <a:pt x="5" y="0"/>
                  </a:cubicBezTo>
                  <a:cubicBezTo>
                    <a:pt x="1" y="5"/>
                    <a:pt x="3720" y="3793"/>
                    <a:pt x="5516" y="5581"/>
                  </a:cubicBezTo>
                  <a:cubicBezTo>
                    <a:pt x="6210" y="6279"/>
                    <a:pt x="6458" y="6497"/>
                    <a:pt x="6496" y="6497"/>
                  </a:cubicBezTo>
                  <a:cubicBezTo>
                    <a:pt x="6498" y="6497"/>
                    <a:pt x="6499" y="6497"/>
                    <a:pt x="6500" y="6496"/>
                  </a:cubicBezTo>
                  <a:cubicBezTo>
                    <a:pt x="6521" y="6475"/>
                    <a:pt x="6275" y="6196"/>
                    <a:pt x="5586" y="5512"/>
                  </a:cubicBezTo>
                  <a:cubicBezTo>
                    <a:pt x="3795" y="3717"/>
                    <a:pt x="13"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2"/>
            <p:cNvSpPr/>
            <p:nvPr/>
          </p:nvSpPr>
          <p:spPr>
            <a:xfrm>
              <a:off x="1763625" y="4062475"/>
              <a:ext cx="159425" cy="158850"/>
            </a:xfrm>
            <a:custGeom>
              <a:rect b="b" l="l" r="r" t="t"/>
              <a:pathLst>
                <a:path extrusionOk="0" h="6354" w="6377">
                  <a:moveTo>
                    <a:pt x="4" y="0"/>
                  </a:moveTo>
                  <a:cubicBezTo>
                    <a:pt x="4" y="0"/>
                    <a:pt x="4" y="0"/>
                    <a:pt x="4" y="0"/>
                  </a:cubicBezTo>
                  <a:cubicBezTo>
                    <a:pt x="0" y="4"/>
                    <a:pt x="3637" y="3703"/>
                    <a:pt x="5388" y="5454"/>
                  </a:cubicBezTo>
                  <a:cubicBezTo>
                    <a:pt x="6074" y="6139"/>
                    <a:pt x="6314" y="6353"/>
                    <a:pt x="6352" y="6353"/>
                  </a:cubicBezTo>
                  <a:cubicBezTo>
                    <a:pt x="6354" y="6353"/>
                    <a:pt x="6355" y="6353"/>
                    <a:pt x="6356" y="6352"/>
                  </a:cubicBezTo>
                  <a:cubicBezTo>
                    <a:pt x="6376" y="6331"/>
                    <a:pt x="6139" y="6061"/>
                    <a:pt x="5462" y="5384"/>
                  </a:cubicBezTo>
                  <a:cubicBezTo>
                    <a:pt x="3708" y="3630"/>
                    <a:pt x="17" y="0"/>
                    <a:pt x="4"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2"/>
            <p:cNvSpPr/>
            <p:nvPr/>
          </p:nvSpPr>
          <p:spPr>
            <a:xfrm>
              <a:off x="1767200" y="4065950"/>
              <a:ext cx="155850" cy="155275"/>
            </a:xfrm>
            <a:custGeom>
              <a:rect b="b" l="l" r="r" t="t"/>
              <a:pathLst>
                <a:path extrusionOk="0" h="6211" w="6234">
                  <a:moveTo>
                    <a:pt x="9" y="0"/>
                  </a:moveTo>
                  <a:cubicBezTo>
                    <a:pt x="9" y="0"/>
                    <a:pt x="9" y="0"/>
                    <a:pt x="9" y="0"/>
                  </a:cubicBezTo>
                  <a:cubicBezTo>
                    <a:pt x="1" y="5"/>
                    <a:pt x="3548" y="3613"/>
                    <a:pt x="5266" y="5319"/>
                  </a:cubicBezTo>
                  <a:cubicBezTo>
                    <a:pt x="5943" y="6000"/>
                    <a:pt x="6179" y="6210"/>
                    <a:pt x="6217" y="6210"/>
                  </a:cubicBezTo>
                  <a:cubicBezTo>
                    <a:pt x="6219" y="6210"/>
                    <a:pt x="6220" y="6210"/>
                    <a:pt x="6221" y="6209"/>
                  </a:cubicBezTo>
                  <a:cubicBezTo>
                    <a:pt x="6233" y="6188"/>
                    <a:pt x="6000" y="5922"/>
                    <a:pt x="5331" y="5253"/>
                  </a:cubicBezTo>
                  <a:cubicBezTo>
                    <a:pt x="3618" y="3544"/>
                    <a:pt x="17" y="0"/>
                    <a:pt x="9"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2"/>
            <p:cNvSpPr/>
            <p:nvPr/>
          </p:nvSpPr>
          <p:spPr>
            <a:xfrm>
              <a:off x="1770700" y="4069525"/>
              <a:ext cx="152150" cy="151700"/>
            </a:xfrm>
            <a:custGeom>
              <a:rect b="b" l="l" r="r" t="t"/>
              <a:pathLst>
                <a:path extrusionOk="0" h="6068" w="6086">
                  <a:moveTo>
                    <a:pt x="4" y="1"/>
                  </a:moveTo>
                  <a:cubicBezTo>
                    <a:pt x="4" y="1"/>
                    <a:pt x="4" y="1"/>
                    <a:pt x="4" y="1"/>
                  </a:cubicBezTo>
                  <a:cubicBezTo>
                    <a:pt x="0" y="5"/>
                    <a:pt x="3461" y="3523"/>
                    <a:pt x="5130" y="5192"/>
                  </a:cubicBezTo>
                  <a:cubicBezTo>
                    <a:pt x="5795" y="5857"/>
                    <a:pt x="6027" y="6067"/>
                    <a:pt x="6065" y="6067"/>
                  </a:cubicBezTo>
                  <a:cubicBezTo>
                    <a:pt x="6067" y="6067"/>
                    <a:pt x="6068" y="6067"/>
                    <a:pt x="6069" y="6066"/>
                  </a:cubicBezTo>
                  <a:cubicBezTo>
                    <a:pt x="6085" y="6045"/>
                    <a:pt x="5851" y="5783"/>
                    <a:pt x="5195" y="5127"/>
                  </a:cubicBezTo>
                  <a:cubicBezTo>
                    <a:pt x="3527" y="3455"/>
                    <a:pt x="12" y="1"/>
                    <a:pt x="4"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2"/>
            <p:cNvSpPr/>
            <p:nvPr/>
          </p:nvSpPr>
          <p:spPr>
            <a:xfrm>
              <a:off x="1774275" y="4073125"/>
              <a:ext cx="148575" cy="148100"/>
            </a:xfrm>
            <a:custGeom>
              <a:rect b="b" l="l" r="r" t="t"/>
              <a:pathLst>
                <a:path extrusionOk="0" h="5924" w="5943">
                  <a:moveTo>
                    <a:pt x="5" y="0"/>
                  </a:moveTo>
                  <a:cubicBezTo>
                    <a:pt x="5" y="0"/>
                    <a:pt x="5" y="0"/>
                    <a:pt x="5" y="0"/>
                  </a:cubicBezTo>
                  <a:cubicBezTo>
                    <a:pt x="1" y="0"/>
                    <a:pt x="3367" y="3428"/>
                    <a:pt x="5003" y="5065"/>
                  </a:cubicBezTo>
                  <a:cubicBezTo>
                    <a:pt x="5660" y="5717"/>
                    <a:pt x="5884" y="5923"/>
                    <a:pt x="5922" y="5923"/>
                  </a:cubicBezTo>
                  <a:cubicBezTo>
                    <a:pt x="5923" y="5923"/>
                    <a:pt x="5925" y="5923"/>
                    <a:pt x="5926" y="5922"/>
                  </a:cubicBezTo>
                  <a:cubicBezTo>
                    <a:pt x="5942" y="5901"/>
                    <a:pt x="5717" y="5643"/>
                    <a:pt x="5069" y="4999"/>
                  </a:cubicBezTo>
                  <a:cubicBezTo>
                    <a:pt x="3438" y="3364"/>
                    <a:pt x="17"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
            <p:cNvSpPr/>
            <p:nvPr/>
          </p:nvSpPr>
          <p:spPr>
            <a:xfrm>
              <a:off x="1777875" y="4076600"/>
              <a:ext cx="144875" cy="144400"/>
            </a:xfrm>
            <a:custGeom>
              <a:rect b="b" l="l" r="r" t="t"/>
              <a:pathLst>
                <a:path extrusionOk="0" h="5776" w="5795">
                  <a:moveTo>
                    <a:pt x="0" y="1"/>
                  </a:moveTo>
                  <a:cubicBezTo>
                    <a:pt x="0" y="1"/>
                    <a:pt x="0" y="1"/>
                    <a:pt x="0" y="1"/>
                  </a:cubicBezTo>
                  <a:cubicBezTo>
                    <a:pt x="0" y="5"/>
                    <a:pt x="3280" y="3343"/>
                    <a:pt x="4867" y="4934"/>
                  </a:cubicBezTo>
                  <a:cubicBezTo>
                    <a:pt x="5521" y="5583"/>
                    <a:pt x="5743" y="5775"/>
                    <a:pt x="5775" y="5775"/>
                  </a:cubicBezTo>
                  <a:cubicBezTo>
                    <a:pt x="5776" y="5775"/>
                    <a:pt x="5777" y="5775"/>
                    <a:pt x="5778" y="5774"/>
                  </a:cubicBezTo>
                  <a:cubicBezTo>
                    <a:pt x="5794" y="5754"/>
                    <a:pt x="5573" y="5504"/>
                    <a:pt x="4937" y="4868"/>
                  </a:cubicBezTo>
                  <a:cubicBezTo>
                    <a:pt x="3344" y="3275"/>
                    <a:pt x="12" y="1"/>
                    <a:pt x="0"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2"/>
            <p:cNvSpPr/>
            <p:nvPr/>
          </p:nvSpPr>
          <p:spPr>
            <a:xfrm>
              <a:off x="1781350" y="4080200"/>
              <a:ext cx="141400" cy="140700"/>
            </a:xfrm>
            <a:custGeom>
              <a:rect b="b" l="l" r="r" t="t"/>
              <a:pathLst>
                <a:path extrusionOk="0" h="5628" w="5656">
                  <a:moveTo>
                    <a:pt x="5" y="0"/>
                  </a:moveTo>
                  <a:cubicBezTo>
                    <a:pt x="5" y="0"/>
                    <a:pt x="5" y="0"/>
                    <a:pt x="5" y="0"/>
                  </a:cubicBezTo>
                  <a:cubicBezTo>
                    <a:pt x="0" y="0"/>
                    <a:pt x="3191" y="3248"/>
                    <a:pt x="4753" y="4802"/>
                  </a:cubicBezTo>
                  <a:cubicBezTo>
                    <a:pt x="5386" y="5439"/>
                    <a:pt x="5604" y="5627"/>
                    <a:pt x="5636" y="5627"/>
                  </a:cubicBezTo>
                  <a:cubicBezTo>
                    <a:pt x="5637" y="5627"/>
                    <a:pt x="5638" y="5627"/>
                    <a:pt x="5639" y="5626"/>
                  </a:cubicBezTo>
                  <a:cubicBezTo>
                    <a:pt x="5655" y="5610"/>
                    <a:pt x="5438" y="5364"/>
                    <a:pt x="4815" y="4741"/>
                  </a:cubicBezTo>
                  <a:cubicBezTo>
                    <a:pt x="3258" y="3188"/>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2"/>
            <p:cNvSpPr/>
            <p:nvPr/>
          </p:nvSpPr>
          <p:spPr>
            <a:xfrm>
              <a:off x="1784950" y="4083575"/>
              <a:ext cx="137575" cy="137225"/>
            </a:xfrm>
            <a:custGeom>
              <a:rect b="b" l="l" r="r" t="t"/>
              <a:pathLst>
                <a:path extrusionOk="0" h="5489" w="5503">
                  <a:moveTo>
                    <a:pt x="0" y="1"/>
                  </a:moveTo>
                  <a:cubicBezTo>
                    <a:pt x="0" y="1"/>
                    <a:pt x="0" y="1"/>
                    <a:pt x="0" y="1"/>
                  </a:cubicBezTo>
                  <a:cubicBezTo>
                    <a:pt x="0" y="5"/>
                    <a:pt x="3100" y="3166"/>
                    <a:pt x="4617" y="4675"/>
                  </a:cubicBezTo>
                  <a:cubicBezTo>
                    <a:pt x="5242" y="5300"/>
                    <a:pt x="5457" y="5488"/>
                    <a:pt x="5484" y="5488"/>
                  </a:cubicBezTo>
                  <a:cubicBezTo>
                    <a:pt x="5485" y="5488"/>
                    <a:pt x="5486" y="5488"/>
                    <a:pt x="5487" y="5487"/>
                  </a:cubicBezTo>
                  <a:cubicBezTo>
                    <a:pt x="5503" y="5471"/>
                    <a:pt x="5294" y="5229"/>
                    <a:pt x="4679" y="4614"/>
                  </a:cubicBezTo>
                  <a:cubicBezTo>
                    <a:pt x="3163" y="3106"/>
                    <a:pt x="8" y="1"/>
                    <a:pt x="0"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2"/>
            <p:cNvSpPr/>
            <p:nvPr/>
          </p:nvSpPr>
          <p:spPr>
            <a:xfrm>
              <a:off x="1788425" y="4087175"/>
              <a:ext cx="134000" cy="133625"/>
            </a:xfrm>
            <a:custGeom>
              <a:rect b="b" l="l" r="r" t="t"/>
              <a:pathLst>
                <a:path extrusionOk="0" h="5345" w="5360">
                  <a:moveTo>
                    <a:pt x="5" y="0"/>
                  </a:moveTo>
                  <a:cubicBezTo>
                    <a:pt x="5" y="0"/>
                    <a:pt x="5" y="0"/>
                    <a:pt x="5" y="0"/>
                  </a:cubicBezTo>
                  <a:cubicBezTo>
                    <a:pt x="0" y="8"/>
                    <a:pt x="3010" y="3072"/>
                    <a:pt x="4491" y="4548"/>
                  </a:cubicBezTo>
                  <a:cubicBezTo>
                    <a:pt x="5103" y="5160"/>
                    <a:pt x="5313" y="5344"/>
                    <a:pt x="5341" y="5344"/>
                  </a:cubicBezTo>
                  <a:cubicBezTo>
                    <a:pt x="5342" y="5344"/>
                    <a:pt x="5343" y="5344"/>
                    <a:pt x="5343" y="5343"/>
                  </a:cubicBezTo>
                  <a:cubicBezTo>
                    <a:pt x="5360" y="5327"/>
                    <a:pt x="5155" y="5093"/>
                    <a:pt x="4552" y="4486"/>
                  </a:cubicBezTo>
                  <a:cubicBezTo>
                    <a:pt x="3077" y="3015"/>
                    <a:pt x="13" y="0"/>
                    <a:pt x="5"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2"/>
            <p:cNvSpPr/>
            <p:nvPr/>
          </p:nvSpPr>
          <p:spPr>
            <a:xfrm>
              <a:off x="1791900" y="4090650"/>
              <a:ext cx="130525" cy="130025"/>
            </a:xfrm>
            <a:custGeom>
              <a:rect b="b" l="l" r="r" t="t"/>
              <a:pathLst>
                <a:path extrusionOk="0" h="5201" w="5221">
                  <a:moveTo>
                    <a:pt x="1" y="1"/>
                  </a:moveTo>
                  <a:cubicBezTo>
                    <a:pt x="1" y="1"/>
                    <a:pt x="1" y="1"/>
                    <a:pt x="1" y="1"/>
                  </a:cubicBezTo>
                  <a:cubicBezTo>
                    <a:pt x="1" y="5"/>
                    <a:pt x="2929" y="2986"/>
                    <a:pt x="4360" y="4421"/>
                  </a:cubicBezTo>
                  <a:cubicBezTo>
                    <a:pt x="4970" y="5027"/>
                    <a:pt x="5170" y="5201"/>
                    <a:pt x="5198" y="5201"/>
                  </a:cubicBezTo>
                  <a:cubicBezTo>
                    <a:pt x="5199" y="5201"/>
                    <a:pt x="5200" y="5201"/>
                    <a:pt x="5200" y="5200"/>
                  </a:cubicBezTo>
                  <a:cubicBezTo>
                    <a:pt x="5221" y="5184"/>
                    <a:pt x="5016" y="4954"/>
                    <a:pt x="4421" y="4360"/>
                  </a:cubicBezTo>
                  <a:cubicBezTo>
                    <a:pt x="2987" y="2925"/>
                    <a:pt x="13"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2"/>
            <p:cNvSpPr/>
            <p:nvPr/>
          </p:nvSpPr>
          <p:spPr>
            <a:xfrm>
              <a:off x="1795400" y="4094250"/>
              <a:ext cx="127025" cy="126425"/>
            </a:xfrm>
            <a:custGeom>
              <a:rect b="b" l="l" r="r" t="t"/>
              <a:pathLst>
                <a:path extrusionOk="0" h="5057" w="5081">
                  <a:moveTo>
                    <a:pt x="8" y="0"/>
                  </a:moveTo>
                  <a:cubicBezTo>
                    <a:pt x="8" y="0"/>
                    <a:pt x="8" y="0"/>
                    <a:pt x="8" y="0"/>
                  </a:cubicBezTo>
                  <a:cubicBezTo>
                    <a:pt x="0" y="4"/>
                    <a:pt x="2842" y="2891"/>
                    <a:pt x="4236" y="4289"/>
                  </a:cubicBezTo>
                  <a:cubicBezTo>
                    <a:pt x="4833" y="4890"/>
                    <a:pt x="5030" y="5057"/>
                    <a:pt x="5058" y="5057"/>
                  </a:cubicBezTo>
                  <a:cubicBezTo>
                    <a:pt x="5059" y="5057"/>
                    <a:pt x="5060" y="5057"/>
                    <a:pt x="5060" y="5056"/>
                  </a:cubicBezTo>
                  <a:cubicBezTo>
                    <a:pt x="5081" y="5040"/>
                    <a:pt x="4888" y="4818"/>
                    <a:pt x="4298" y="4228"/>
                  </a:cubicBezTo>
                  <a:cubicBezTo>
                    <a:pt x="2904" y="2835"/>
                    <a:pt x="17" y="0"/>
                    <a:pt x="8"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2"/>
            <p:cNvSpPr/>
            <p:nvPr/>
          </p:nvSpPr>
          <p:spPr>
            <a:xfrm>
              <a:off x="1798975" y="4097725"/>
              <a:ext cx="123450" cy="122775"/>
            </a:xfrm>
            <a:custGeom>
              <a:rect b="b" l="l" r="r" t="t"/>
              <a:pathLst>
                <a:path extrusionOk="0" h="4911" w="4938">
                  <a:moveTo>
                    <a:pt x="9" y="1"/>
                  </a:moveTo>
                  <a:cubicBezTo>
                    <a:pt x="9" y="1"/>
                    <a:pt x="9" y="1"/>
                    <a:pt x="9" y="1"/>
                  </a:cubicBezTo>
                  <a:cubicBezTo>
                    <a:pt x="1" y="5"/>
                    <a:pt x="2748" y="2805"/>
                    <a:pt x="4114" y="4159"/>
                  </a:cubicBezTo>
                  <a:cubicBezTo>
                    <a:pt x="4697" y="4738"/>
                    <a:pt x="4892" y="4910"/>
                    <a:pt x="4919" y="4910"/>
                  </a:cubicBezTo>
                  <a:cubicBezTo>
                    <a:pt x="4920" y="4910"/>
                    <a:pt x="4921" y="4910"/>
                    <a:pt x="4921" y="4909"/>
                  </a:cubicBezTo>
                  <a:cubicBezTo>
                    <a:pt x="4938" y="4897"/>
                    <a:pt x="4749" y="4679"/>
                    <a:pt x="4171" y="4101"/>
                  </a:cubicBezTo>
                  <a:cubicBezTo>
                    <a:pt x="2811" y="2749"/>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2"/>
            <p:cNvSpPr/>
            <p:nvPr/>
          </p:nvSpPr>
          <p:spPr>
            <a:xfrm>
              <a:off x="1802475" y="4101325"/>
              <a:ext cx="119750" cy="119175"/>
            </a:xfrm>
            <a:custGeom>
              <a:rect b="b" l="l" r="r" t="t"/>
              <a:pathLst>
                <a:path extrusionOk="0" h="4767" w="4790">
                  <a:moveTo>
                    <a:pt x="4" y="0"/>
                  </a:moveTo>
                  <a:cubicBezTo>
                    <a:pt x="4" y="0"/>
                    <a:pt x="4" y="0"/>
                    <a:pt x="4" y="0"/>
                  </a:cubicBezTo>
                  <a:cubicBezTo>
                    <a:pt x="0" y="4"/>
                    <a:pt x="2666" y="2711"/>
                    <a:pt x="3978" y="4027"/>
                  </a:cubicBezTo>
                  <a:cubicBezTo>
                    <a:pt x="4548" y="4601"/>
                    <a:pt x="4739" y="4766"/>
                    <a:pt x="4770" y="4766"/>
                  </a:cubicBezTo>
                  <a:cubicBezTo>
                    <a:pt x="4771" y="4766"/>
                    <a:pt x="4772" y="4766"/>
                    <a:pt x="4773" y="4765"/>
                  </a:cubicBezTo>
                  <a:cubicBezTo>
                    <a:pt x="4790" y="4753"/>
                    <a:pt x="4601" y="4539"/>
                    <a:pt x="4035" y="3974"/>
                  </a:cubicBezTo>
                  <a:cubicBezTo>
                    <a:pt x="2724" y="2662"/>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2"/>
            <p:cNvSpPr/>
            <p:nvPr/>
          </p:nvSpPr>
          <p:spPr>
            <a:xfrm>
              <a:off x="1806050" y="4104800"/>
              <a:ext cx="116175" cy="115475"/>
            </a:xfrm>
            <a:custGeom>
              <a:rect b="b" l="l" r="r" t="t"/>
              <a:pathLst>
                <a:path extrusionOk="0" h="4619" w="4647">
                  <a:moveTo>
                    <a:pt x="5" y="1"/>
                  </a:moveTo>
                  <a:cubicBezTo>
                    <a:pt x="5" y="1"/>
                    <a:pt x="5" y="1"/>
                    <a:pt x="5" y="1"/>
                  </a:cubicBezTo>
                  <a:cubicBezTo>
                    <a:pt x="1" y="5"/>
                    <a:pt x="2576" y="2625"/>
                    <a:pt x="3855" y="3896"/>
                  </a:cubicBezTo>
                  <a:cubicBezTo>
                    <a:pt x="4410" y="4455"/>
                    <a:pt x="4596" y="4619"/>
                    <a:pt x="4627" y="4619"/>
                  </a:cubicBezTo>
                  <a:cubicBezTo>
                    <a:pt x="4628" y="4619"/>
                    <a:pt x="4629" y="4618"/>
                    <a:pt x="4630" y="4618"/>
                  </a:cubicBezTo>
                  <a:cubicBezTo>
                    <a:pt x="4647" y="4601"/>
                    <a:pt x="4466" y="4400"/>
                    <a:pt x="3909" y="3843"/>
                  </a:cubicBezTo>
                  <a:cubicBezTo>
                    <a:pt x="2631" y="2569"/>
                    <a:pt x="21"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2"/>
            <p:cNvSpPr/>
            <p:nvPr/>
          </p:nvSpPr>
          <p:spPr>
            <a:xfrm>
              <a:off x="1809550" y="4108400"/>
              <a:ext cx="112475" cy="111875"/>
            </a:xfrm>
            <a:custGeom>
              <a:rect b="b" l="l" r="r" t="t"/>
              <a:pathLst>
                <a:path extrusionOk="0" h="4475" w="4499">
                  <a:moveTo>
                    <a:pt x="4" y="0"/>
                  </a:moveTo>
                  <a:cubicBezTo>
                    <a:pt x="4" y="0"/>
                    <a:pt x="4" y="0"/>
                    <a:pt x="4" y="0"/>
                  </a:cubicBezTo>
                  <a:cubicBezTo>
                    <a:pt x="0" y="4"/>
                    <a:pt x="2485" y="2534"/>
                    <a:pt x="3728" y="3764"/>
                  </a:cubicBezTo>
                  <a:cubicBezTo>
                    <a:pt x="4273" y="4318"/>
                    <a:pt x="4452" y="4475"/>
                    <a:pt x="4483" y="4475"/>
                  </a:cubicBezTo>
                  <a:cubicBezTo>
                    <a:pt x="4484" y="4475"/>
                    <a:pt x="4485" y="4475"/>
                    <a:pt x="4486" y="4474"/>
                  </a:cubicBezTo>
                  <a:cubicBezTo>
                    <a:pt x="4498" y="4457"/>
                    <a:pt x="4326" y="4265"/>
                    <a:pt x="3777" y="3715"/>
                  </a:cubicBezTo>
                  <a:cubicBezTo>
                    <a:pt x="2544" y="2483"/>
                    <a:pt x="17" y="0"/>
                    <a:pt x="4"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2"/>
            <p:cNvSpPr/>
            <p:nvPr/>
          </p:nvSpPr>
          <p:spPr>
            <a:xfrm>
              <a:off x="1813125" y="4111775"/>
              <a:ext cx="108900" cy="108400"/>
            </a:xfrm>
            <a:custGeom>
              <a:rect b="b" l="l" r="r" t="t"/>
              <a:pathLst>
                <a:path extrusionOk="0" h="4336" w="4356">
                  <a:moveTo>
                    <a:pt x="5" y="0"/>
                  </a:moveTo>
                  <a:cubicBezTo>
                    <a:pt x="5" y="0"/>
                    <a:pt x="5" y="0"/>
                    <a:pt x="5" y="0"/>
                  </a:cubicBezTo>
                  <a:cubicBezTo>
                    <a:pt x="1" y="4"/>
                    <a:pt x="2399" y="2452"/>
                    <a:pt x="3597" y="3642"/>
                  </a:cubicBezTo>
                  <a:cubicBezTo>
                    <a:pt x="4141" y="4182"/>
                    <a:pt x="4314" y="4335"/>
                    <a:pt x="4341" y="4335"/>
                  </a:cubicBezTo>
                  <a:cubicBezTo>
                    <a:pt x="4342" y="4335"/>
                    <a:pt x="4342" y="4335"/>
                    <a:pt x="4343" y="4335"/>
                  </a:cubicBezTo>
                  <a:cubicBezTo>
                    <a:pt x="4355" y="4318"/>
                    <a:pt x="4187" y="4130"/>
                    <a:pt x="3650" y="3588"/>
                  </a:cubicBezTo>
                  <a:cubicBezTo>
                    <a:pt x="2450" y="239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2"/>
            <p:cNvSpPr/>
            <p:nvPr/>
          </p:nvSpPr>
          <p:spPr>
            <a:xfrm>
              <a:off x="1816625" y="4115350"/>
              <a:ext cx="105300" cy="104925"/>
            </a:xfrm>
            <a:custGeom>
              <a:rect b="b" l="l" r="r" t="t"/>
              <a:pathLst>
                <a:path extrusionOk="0" h="4197" w="4212">
                  <a:moveTo>
                    <a:pt x="4" y="1"/>
                  </a:moveTo>
                  <a:cubicBezTo>
                    <a:pt x="4" y="1"/>
                    <a:pt x="4" y="1"/>
                    <a:pt x="4" y="1"/>
                  </a:cubicBezTo>
                  <a:cubicBezTo>
                    <a:pt x="0" y="9"/>
                    <a:pt x="2309" y="2359"/>
                    <a:pt x="3469" y="3519"/>
                  </a:cubicBezTo>
                  <a:cubicBezTo>
                    <a:pt x="3995" y="4045"/>
                    <a:pt x="4165" y="4197"/>
                    <a:pt x="4192" y="4197"/>
                  </a:cubicBezTo>
                  <a:cubicBezTo>
                    <a:pt x="4193" y="4197"/>
                    <a:pt x="4194" y="4197"/>
                    <a:pt x="4195" y="4196"/>
                  </a:cubicBezTo>
                  <a:cubicBezTo>
                    <a:pt x="4211" y="4179"/>
                    <a:pt x="4047" y="3995"/>
                    <a:pt x="3518" y="3466"/>
                  </a:cubicBezTo>
                  <a:cubicBezTo>
                    <a:pt x="2363" y="2310"/>
                    <a:pt x="12"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2"/>
            <p:cNvSpPr/>
            <p:nvPr/>
          </p:nvSpPr>
          <p:spPr>
            <a:xfrm>
              <a:off x="1820100" y="4118850"/>
              <a:ext cx="101725" cy="101325"/>
            </a:xfrm>
            <a:custGeom>
              <a:rect b="b" l="l" r="r" t="t"/>
              <a:pathLst>
                <a:path extrusionOk="0" h="4053" w="4069">
                  <a:moveTo>
                    <a:pt x="9" y="0"/>
                  </a:moveTo>
                  <a:cubicBezTo>
                    <a:pt x="9" y="0"/>
                    <a:pt x="9" y="0"/>
                    <a:pt x="9" y="0"/>
                  </a:cubicBezTo>
                  <a:cubicBezTo>
                    <a:pt x="0" y="4"/>
                    <a:pt x="2223" y="2272"/>
                    <a:pt x="3338" y="3387"/>
                  </a:cubicBezTo>
                  <a:cubicBezTo>
                    <a:pt x="3861" y="3910"/>
                    <a:pt x="4022" y="4052"/>
                    <a:pt x="4049" y="4052"/>
                  </a:cubicBezTo>
                  <a:cubicBezTo>
                    <a:pt x="4050" y="4052"/>
                    <a:pt x="4051" y="4052"/>
                    <a:pt x="4052" y="4052"/>
                  </a:cubicBezTo>
                  <a:cubicBezTo>
                    <a:pt x="4068" y="4035"/>
                    <a:pt x="3908" y="3855"/>
                    <a:pt x="3392" y="3338"/>
                  </a:cubicBezTo>
                  <a:cubicBezTo>
                    <a:pt x="2273" y="2220"/>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2"/>
            <p:cNvSpPr/>
            <p:nvPr/>
          </p:nvSpPr>
          <p:spPr>
            <a:xfrm>
              <a:off x="1823575" y="4122425"/>
              <a:ext cx="98150" cy="97750"/>
            </a:xfrm>
            <a:custGeom>
              <a:rect b="b" l="l" r="r" t="t"/>
              <a:pathLst>
                <a:path extrusionOk="0" h="3910" w="3926">
                  <a:moveTo>
                    <a:pt x="9" y="1"/>
                  </a:moveTo>
                  <a:cubicBezTo>
                    <a:pt x="9" y="1"/>
                    <a:pt x="9" y="1"/>
                    <a:pt x="9" y="1"/>
                  </a:cubicBezTo>
                  <a:cubicBezTo>
                    <a:pt x="1" y="5"/>
                    <a:pt x="2141" y="2178"/>
                    <a:pt x="3212" y="3261"/>
                  </a:cubicBezTo>
                  <a:cubicBezTo>
                    <a:pt x="3723" y="3768"/>
                    <a:pt x="3879" y="3909"/>
                    <a:pt x="3906" y="3909"/>
                  </a:cubicBezTo>
                  <a:cubicBezTo>
                    <a:pt x="3907" y="3909"/>
                    <a:pt x="3908" y="3909"/>
                    <a:pt x="3909" y="3909"/>
                  </a:cubicBezTo>
                  <a:cubicBezTo>
                    <a:pt x="3925" y="3892"/>
                    <a:pt x="3769" y="3716"/>
                    <a:pt x="3261" y="3212"/>
                  </a:cubicBezTo>
                  <a:cubicBezTo>
                    <a:pt x="2188" y="2130"/>
                    <a:pt x="17" y="1"/>
                    <a:pt x="9"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2"/>
            <p:cNvSpPr/>
            <p:nvPr/>
          </p:nvSpPr>
          <p:spPr>
            <a:xfrm>
              <a:off x="1827175" y="4126025"/>
              <a:ext cx="94550" cy="94150"/>
            </a:xfrm>
            <a:custGeom>
              <a:rect b="b" l="l" r="r" t="t"/>
              <a:pathLst>
                <a:path extrusionOk="0" h="3766" w="3782">
                  <a:moveTo>
                    <a:pt x="9" y="0"/>
                  </a:moveTo>
                  <a:cubicBezTo>
                    <a:pt x="9" y="0"/>
                    <a:pt x="9" y="0"/>
                    <a:pt x="9" y="0"/>
                  </a:cubicBezTo>
                  <a:cubicBezTo>
                    <a:pt x="0" y="4"/>
                    <a:pt x="2047" y="2087"/>
                    <a:pt x="3084" y="3133"/>
                  </a:cubicBezTo>
                  <a:cubicBezTo>
                    <a:pt x="3583" y="3628"/>
                    <a:pt x="3735" y="3765"/>
                    <a:pt x="3762" y="3765"/>
                  </a:cubicBezTo>
                  <a:cubicBezTo>
                    <a:pt x="3763" y="3765"/>
                    <a:pt x="3764" y="3765"/>
                    <a:pt x="3765" y="3765"/>
                  </a:cubicBezTo>
                  <a:cubicBezTo>
                    <a:pt x="3781" y="3748"/>
                    <a:pt x="3629" y="3576"/>
                    <a:pt x="3133" y="3080"/>
                  </a:cubicBezTo>
                  <a:cubicBezTo>
                    <a:pt x="2093" y="2043"/>
                    <a:pt x="17"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2"/>
            <p:cNvSpPr/>
            <p:nvPr/>
          </p:nvSpPr>
          <p:spPr>
            <a:xfrm>
              <a:off x="1830650" y="4129500"/>
              <a:ext cx="90850" cy="90475"/>
            </a:xfrm>
            <a:custGeom>
              <a:rect b="b" l="l" r="r" t="t"/>
              <a:pathLst>
                <a:path extrusionOk="0" h="3619" w="3634">
                  <a:moveTo>
                    <a:pt x="5" y="1"/>
                  </a:moveTo>
                  <a:cubicBezTo>
                    <a:pt x="5" y="1"/>
                    <a:pt x="5" y="1"/>
                    <a:pt x="5" y="1"/>
                  </a:cubicBezTo>
                  <a:cubicBezTo>
                    <a:pt x="1" y="5"/>
                    <a:pt x="1961" y="1998"/>
                    <a:pt x="2953" y="3002"/>
                  </a:cubicBezTo>
                  <a:cubicBezTo>
                    <a:pt x="3443" y="3488"/>
                    <a:pt x="3592" y="3618"/>
                    <a:pt x="3619" y="3618"/>
                  </a:cubicBezTo>
                  <a:cubicBezTo>
                    <a:pt x="3620" y="3618"/>
                    <a:pt x="3621" y="3618"/>
                    <a:pt x="3622" y="3617"/>
                  </a:cubicBezTo>
                  <a:cubicBezTo>
                    <a:pt x="3634" y="3605"/>
                    <a:pt x="3490" y="3441"/>
                    <a:pt x="3007" y="2953"/>
                  </a:cubicBezTo>
                  <a:cubicBezTo>
                    <a:pt x="2007" y="195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2"/>
            <p:cNvSpPr/>
            <p:nvPr/>
          </p:nvSpPr>
          <p:spPr>
            <a:xfrm>
              <a:off x="1834250" y="4133100"/>
              <a:ext cx="87150" cy="86750"/>
            </a:xfrm>
            <a:custGeom>
              <a:rect b="b" l="l" r="r" t="t"/>
              <a:pathLst>
                <a:path extrusionOk="0" h="3470" w="3486">
                  <a:moveTo>
                    <a:pt x="4" y="0"/>
                  </a:moveTo>
                  <a:cubicBezTo>
                    <a:pt x="4" y="0"/>
                    <a:pt x="4" y="0"/>
                    <a:pt x="4" y="0"/>
                  </a:cubicBezTo>
                  <a:cubicBezTo>
                    <a:pt x="0" y="4"/>
                    <a:pt x="1866" y="1907"/>
                    <a:pt x="2830" y="2862"/>
                  </a:cubicBezTo>
                  <a:cubicBezTo>
                    <a:pt x="3309" y="3350"/>
                    <a:pt x="3456" y="3470"/>
                    <a:pt x="3476" y="3470"/>
                  </a:cubicBezTo>
                  <a:cubicBezTo>
                    <a:pt x="3477" y="3470"/>
                    <a:pt x="3477" y="3470"/>
                    <a:pt x="3478" y="3469"/>
                  </a:cubicBezTo>
                  <a:cubicBezTo>
                    <a:pt x="3486" y="3461"/>
                    <a:pt x="3346" y="3301"/>
                    <a:pt x="2871" y="2826"/>
                  </a:cubicBezTo>
                  <a:cubicBezTo>
                    <a:pt x="1912" y="1867"/>
                    <a:pt x="17"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2"/>
            <p:cNvSpPr/>
            <p:nvPr/>
          </p:nvSpPr>
          <p:spPr>
            <a:xfrm>
              <a:off x="1837725" y="4136575"/>
              <a:ext cx="83575" cy="83175"/>
            </a:xfrm>
            <a:custGeom>
              <a:rect b="b" l="l" r="r" t="t"/>
              <a:pathLst>
                <a:path extrusionOk="0" h="3327" w="3343">
                  <a:moveTo>
                    <a:pt x="5" y="1"/>
                  </a:moveTo>
                  <a:cubicBezTo>
                    <a:pt x="5" y="1"/>
                    <a:pt x="5" y="1"/>
                    <a:pt x="5" y="1"/>
                  </a:cubicBezTo>
                  <a:cubicBezTo>
                    <a:pt x="1" y="5"/>
                    <a:pt x="1785" y="1817"/>
                    <a:pt x="2703" y="2736"/>
                  </a:cubicBezTo>
                  <a:cubicBezTo>
                    <a:pt x="3171" y="3207"/>
                    <a:pt x="3313" y="3327"/>
                    <a:pt x="3329" y="3327"/>
                  </a:cubicBezTo>
                  <a:cubicBezTo>
                    <a:pt x="3330" y="3327"/>
                    <a:pt x="3330" y="3326"/>
                    <a:pt x="3330" y="3326"/>
                  </a:cubicBezTo>
                  <a:cubicBezTo>
                    <a:pt x="3343" y="3314"/>
                    <a:pt x="3216" y="3166"/>
                    <a:pt x="2744" y="2695"/>
                  </a:cubicBezTo>
                  <a:cubicBezTo>
                    <a:pt x="1828" y="1774"/>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2"/>
            <p:cNvSpPr/>
            <p:nvPr/>
          </p:nvSpPr>
          <p:spPr>
            <a:xfrm>
              <a:off x="1841325" y="4140175"/>
              <a:ext cx="79975" cy="79575"/>
            </a:xfrm>
            <a:custGeom>
              <a:rect b="b" l="l" r="r" t="t"/>
              <a:pathLst>
                <a:path extrusionOk="0" h="3183" w="3199">
                  <a:moveTo>
                    <a:pt x="4" y="0"/>
                  </a:moveTo>
                  <a:cubicBezTo>
                    <a:pt x="4" y="0"/>
                    <a:pt x="4" y="0"/>
                    <a:pt x="4" y="0"/>
                  </a:cubicBezTo>
                  <a:cubicBezTo>
                    <a:pt x="0" y="4"/>
                    <a:pt x="1690" y="1727"/>
                    <a:pt x="2571" y="2608"/>
                  </a:cubicBezTo>
                  <a:cubicBezTo>
                    <a:pt x="3035" y="3067"/>
                    <a:pt x="3169" y="3183"/>
                    <a:pt x="3185" y="3183"/>
                  </a:cubicBezTo>
                  <a:cubicBezTo>
                    <a:pt x="3186" y="3183"/>
                    <a:pt x="3186" y="3182"/>
                    <a:pt x="3186" y="3182"/>
                  </a:cubicBezTo>
                  <a:cubicBezTo>
                    <a:pt x="3199" y="3170"/>
                    <a:pt x="3076" y="3026"/>
                    <a:pt x="2612" y="2567"/>
                  </a:cubicBezTo>
                  <a:cubicBezTo>
                    <a:pt x="1741" y="1688"/>
                    <a:pt x="17" y="0"/>
                    <a:pt x="4"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2"/>
            <p:cNvSpPr/>
            <p:nvPr/>
          </p:nvSpPr>
          <p:spPr>
            <a:xfrm>
              <a:off x="1844800" y="4143550"/>
              <a:ext cx="76400" cy="76100"/>
            </a:xfrm>
            <a:custGeom>
              <a:rect b="b" l="l" r="r" t="t"/>
              <a:pathLst>
                <a:path extrusionOk="0" h="3044" w="3056">
                  <a:moveTo>
                    <a:pt x="5" y="1"/>
                  </a:moveTo>
                  <a:cubicBezTo>
                    <a:pt x="5" y="1"/>
                    <a:pt x="5" y="1"/>
                    <a:pt x="5" y="1"/>
                  </a:cubicBezTo>
                  <a:cubicBezTo>
                    <a:pt x="1" y="9"/>
                    <a:pt x="1604" y="1641"/>
                    <a:pt x="2445" y="2481"/>
                  </a:cubicBezTo>
                  <a:cubicBezTo>
                    <a:pt x="2895" y="2932"/>
                    <a:pt x="3026" y="3044"/>
                    <a:pt x="3042" y="3044"/>
                  </a:cubicBezTo>
                  <a:cubicBezTo>
                    <a:pt x="3043" y="3044"/>
                    <a:pt x="3043" y="3043"/>
                    <a:pt x="3043" y="3043"/>
                  </a:cubicBezTo>
                  <a:cubicBezTo>
                    <a:pt x="3056" y="3031"/>
                    <a:pt x="2937" y="2891"/>
                    <a:pt x="2486" y="2440"/>
                  </a:cubicBezTo>
                  <a:cubicBezTo>
                    <a:pt x="1646" y="160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2"/>
            <p:cNvSpPr/>
            <p:nvPr/>
          </p:nvSpPr>
          <p:spPr>
            <a:xfrm>
              <a:off x="1848300" y="4147150"/>
              <a:ext cx="72700" cy="72500"/>
            </a:xfrm>
            <a:custGeom>
              <a:rect b="b" l="l" r="r" t="t"/>
              <a:pathLst>
                <a:path extrusionOk="0" h="2900" w="2908">
                  <a:moveTo>
                    <a:pt x="8" y="0"/>
                  </a:moveTo>
                  <a:cubicBezTo>
                    <a:pt x="8" y="0"/>
                    <a:pt x="8" y="0"/>
                    <a:pt x="8" y="0"/>
                  </a:cubicBezTo>
                  <a:cubicBezTo>
                    <a:pt x="0" y="8"/>
                    <a:pt x="1521" y="1550"/>
                    <a:pt x="2313" y="2354"/>
                  </a:cubicBezTo>
                  <a:cubicBezTo>
                    <a:pt x="2751" y="2792"/>
                    <a:pt x="2878" y="2900"/>
                    <a:pt x="2897" y="2900"/>
                  </a:cubicBezTo>
                  <a:cubicBezTo>
                    <a:pt x="2898" y="2900"/>
                    <a:pt x="2899" y="2899"/>
                    <a:pt x="2899" y="2899"/>
                  </a:cubicBezTo>
                  <a:cubicBezTo>
                    <a:pt x="2907" y="2887"/>
                    <a:pt x="2797" y="2751"/>
                    <a:pt x="2354" y="2313"/>
                  </a:cubicBezTo>
                  <a:cubicBezTo>
                    <a:pt x="1564" y="1514"/>
                    <a:pt x="17" y="0"/>
                    <a:pt x="8"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2"/>
            <p:cNvSpPr/>
            <p:nvPr/>
          </p:nvSpPr>
          <p:spPr>
            <a:xfrm>
              <a:off x="1851775" y="4150625"/>
              <a:ext cx="69125" cy="68825"/>
            </a:xfrm>
            <a:custGeom>
              <a:rect b="b" l="l" r="r" t="t"/>
              <a:pathLst>
                <a:path extrusionOk="0" h="2753" w="2765">
                  <a:moveTo>
                    <a:pt x="9" y="0"/>
                  </a:moveTo>
                  <a:cubicBezTo>
                    <a:pt x="9" y="0"/>
                    <a:pt x="9" y="0"/>
                    <a:pt x="9" y="0"/>
                  </a:cubicBezTo>
                  <a:cubicBezTo>
                    <a:pt x="1" y="5"/>
                    <a:pt x="1432" y="1460"/>
                    <a:pt x="2186" y="2227"/>
                  </a:cubicBezTo>
                  <a:cubicBezTo>
                    <a:pt x="2606" y="2643"/>
                    <a:pt x="2731" y="2753"/>
                    <a:pt x="2753" y="2753"/>
                  </a:cubicBezTo>
                  <a:cubicBezTo>
                    <a:pt x="2755" y="2753"/>
                    <a:pt x="2755" y="2753"/>
                    <a:pt x="2756" y="2752"/>
                  </a:cubicBezTo>
                  <a:cubicBezTo>
                    <a:pt x="2764" y="2744"/>
                    <a:pt x="2658" y="2617"/>
                    <a:pt x="2227" y="2186"/>
                  </a:cubicBezTo>
                  <a:cubicBezTo>
                    <a:pt x="1470" y="1429"/>
                    <a:pt x="17" y="0"/>
                    <a:pt x="9"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2"/>
            <p:cNvSpPr/>
            <p:nvPr/>
          </p:nvSpPr>
          <p:spPr>
            <a:xfrm>
              <a:off x="1855375" y="4154200"/>
              <a:ext cx="65525" cy="65250"/>
            </a:xfrm>
            <a:custGeom>
              <a:rect b="b" l="l" r="r" t="t"/>
              <a:pathLst>
                <a:path extrusionOk="0" h="2610" w="2621">
                  <a:moveTo>
                    <a:pt x="8" y="1"/>
                  </a:moveTo>
                  <a:cubicBezTo>
                    <a:pt x="8" y="1"/>
                    <a:pt x="8" y="1"/>
                    <a:pt x="8" y="1"/>
                  </a:cubicBezTo>
                  <a:cubicBezTo>
                    <a:pt x="0" y="5"/>
                    <a:pt x="1341" y="1371"/>
                    <a:pt x="2059" y="2096"/>
                  </a:cubicBezTo>
                  <a:cubicBezTo>
                    <a:pt x="2470" y="2503"/>
                    <a:pt x="2587" y="2610"/>
                    <a:pt x="2609" y="2610"/>
                  </a:cubicBezTo>
                  <a:cubicBezTo>
                    <a:pt x="2610" y="2610"/>
                    <a:pt x="2611" y="2610"/>
                    <a:pt x="2612" y="2609"/>
                  </a:cubicBezTo>
                  <a:cubicBezTo>
                    <a:pt x="2620" y="2601"/>
                    <a:pt x="2518" y="2478"/>
                    <a:pt x="2100" y="2055"/>
                  </a:cubicBezTo>
                  <a:cubicBezTo>
                    <a:pt x="1383" y="1335"/>
                    <a:pt x="17" y="1"/>
                    <a:pt x="8"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2"/>
            <p:cNvSpPr/>
            <p:nvPr/>
          </p:nvSpPr>
          <p:spPr>
            <a:xfrm>
              <a:off x="1858850" y="4157700"/>
              <a:ext cx="62050" cy="61550"/>
            </a:xfrm>
            <a:custGeom>
              <a:rect b="b" l="l" r="r" t="t"/>
              <a:pathLst>
                <a:path extrusionOk="0" h="2462" w="2482">
                  <a:moveTo>
                    <a:pt x="13" y="0"/>
                  </a:moveTo>
                  <a:cubicBezTo>
                    <a:pt x="13" y="0"/>
                    <a:pt x="13" y="0"/>
                    <a:pt x="13" y="0"/>
                  </a:cubicBezTo>
                  <a:cubicBezTo>
                    <a:pt x="0" y="9"/>
                    <a:pt x="1255" y="1288"/>
                    <a:pt x="1936" y="1965"/>
                  </a:cubicBezTo>
                  <a:cubicBezTo>
                    <a:pt x="2341" y="2366"/>
                    <a:pt x="2452" y="2461"/>
                    <a:pt x="2471" y="2461"/>
                  </a:cubicBezTo>
                  <a:cubicBezTo>
                    <a:pt x="2472" y="2461"/>
                    <a:pt x="2473" y="2461"/>
                    <a:pt x="2473" y="2461"/>
                  </a:cubicBezTo>
                  <a:cubicBezTo>
                    <a:pt x="2481" y="2448"/>
                    <a:pt x="2383" y="2338"/>
                    <a:pt x="1973" y="1928"/>
                  </a:cubicBezTo>
                  <a:cubicBezTo>
                    <a:pt x="1293" y="124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2"/>
            <p:cNvSpPr/>
            <p:nvPr/>
          </p:nvSpPr>
          <p:spPr>
            <a:xfrm>
              <a:off x="1862450" y="4161275"/>
              <a:ext cx="58350" cy="57975"/>
            </a:xfrm>
            <a:custGeom>
              <a:rect b="b" l="l" r="r" t="t"/>
              <a:pathLst>
                <a:path extrusionOk="0" h="2319" w="2334">
                  <a:moveTo>
                    <a:pt x="4" y="1"/>
                  </a:moveTo>
                  <a:cubicBezTo>
                    <a:pt x="4" y="1"/>
                    <a:pt x="4" y="1"/>
                    <a:pt x="4" y="1"/>
                  </a:cubicBezTo>
                  <a:cubicBezTo>
                    <a:pt x="0" y="5"/>
                    <a:pt x="1165" y="1194"/>
                    <a:pt x="1804" y="1834"/>
                  </a:cubicBezTo>
                  <a:cubicBezTo>
                    <a:pt x="2197" y="2226"/>
                    <a:pt x="2304" y="2318"/>
                    <a:pt x="2319" y="2318"/>
                  </a:cubicBezTo>
                  <a:cubicBezTo>
                    <a:pt x="2320" y="2318"/>
                    <a:pt x="2321" y="2318"/>
                    <a:pt x="2321" y="2318"/>
                  </a:cubicBezTo>
                  <a:cubicBezTo>
                    <a:pt x="2333" y="2305"/>
                    <a:pt x="2239" y="2199"/>
                    <a:pt x="1841" y="1801"/>
                  </a:cubicBezTo>
                  <a:cubicBezTo>
                    <a:pt x="1203" y="1158"/>
                    <a:pt x="17"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2"/>
            <p:cNvSpPr/>
            <p:nvPr/>
          </p:nvSpPr>
          <p:spPr>
            <a:xfrm>
              <a:off x="1865925" y="4164775"/>
              <a:ext cx="54775" cy="54375"/>
            </a:xfrm>
            <a:custGeom>
              <a:rect b="b" l="l" r="r" t="t"/>
              <a:pathLst>
                <a:path extrusionOk="0" h="2175" w="2191">
                  <a:moveTo>
                    <a:pt x="9" y="0"/>
                  </a:moveTo>
                  <a:cubicBezTo>
                    <a:pt x="9" y="0"/>
                    <a:pt x="9" y="0"/>
                    <a:pt x="9" y="0"/>
                  </a:cubicBezTo>
                  <a:cubicBezTo>
                    <a:pt x="0" y="9"/>
                    <a:pt x="1075" y="1107"/>
                    <a:pt x="1682" y="1702"/>
                  </a:cubicBezTo>
                  <a:cubicBezTo>
                    <a:pt x="2062" y="2083"/>
                    <a:pt x="2165" y="2174"/>
                    <a:pt x="2180" y="2174"/>
                  </a:cubicBezTo>
                  <a:cubicBezTo>
                    <a:pt x="2181" y="2174"/>
                    <a:pt x="2182" y="2174"/>
                    <a:pt x="2182" y="2174"/>
                  </a:cubicBezTo>
                  <a:cubicBezTo>
                    <a:pt x="2190" y="2161"/>
                    <a:pt x="2100" y="2059"/>
                    <a:pt x="1710" y="1669"/>
                  </a:cubicBezTo>
                  <a:cubicBezTo>
                    <a:pt x="1114" y="1073"/>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2"/>
            <p:cNvSpPr/>
            <p:nvPr/>
          </p:nvSpPr>
          <p:spPr>
            <a:xfrm>
              <a:off x="1869500" y="4168350"/>
              <a:ext cx="50975" cy="50800"/>
            </a:xfrm>
            <a:custGeom>
              <a:rect b="b" l="l" r="r" t="t"/>
              <a:pathLst>
                <a:path extrusionOk="0" h="2032" w="2039">
                  <a:moveTo>
                    <a:pt x="5" y="1"/>
                  </a:moveTo>
                  <a:cubicBezTo>
                    <a:pt x="5" y="1"/>
                    <a:pt x="5" y="1"/>
                    <a:pt x="5" y="1"/>
                  </a:cubicBezTo>
                  <a:cubicBezTo>
                    <a:pt x="1" y="5"/>
                    <a:pt x="989" y="1014"/>
                    <a:pt x="1547" y="1571"/>
                  </a:cubicBezTo>
                  <a:cubicBezTo>
                    <a:pt x="1919" y="1943"/>
                    <a:pt x="2018" y="2031"/>
                    <a:pt x="2033" y="2031"/>
                  </a:cubicBezTo>
                  <a:cubicBezTo>
                    <a:pt x="2034" y="2031"/>
                    <a:pt x="2034" y="2031"/>
                    <a:pt x="2035" y="2031"/>
                  </a:cubicBezTo>
                  <a:cubicBezTo>
                    <a:pt x="2039" y="2018"/>
                    <a:pt x="1957" y="1920"/>
                    <a:pt x="1580" y="1543"/>
                  </a:cubicBezTo>
                  <a:cubicBezTo>
                    <a:pt x="1024" y="979"/>
                    <a:pt x="18"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2"/>
            <p:cNvSpPr/>
            <p:nvPr/>
          </p:nvSpPr>
          <p:spPr>
            <a:xfrm>
              <a:off x="1873000" y="4171750"/>
              <a:ext cx="47475" cy="47200"/>
            </a:xfrm>
            <a:custGeom>
              <a:rect b="b" l="l" r="r" t="t"/>
              <a:pathLst>
                <a:path extrusionOk="0" h="1888" w="1899">
                  <a:moveTo>
                    <a:pt x="9" y="0"/>
                  </a:moveTo>
                  <a:cubicBezTo>
                    <a:pt x="9" y="0"/>
                    <a:pt x="9" y="0"/>
                    <a:pt x="9" y="0"/>
                  </a:cubicBezTo>
                  <a:cubicBezTo>
                    <a:pt x="0" y="12"/>
                    <a:pt x="902" y="931"/>
                    <a:pt x="1423" y="1448"/>
                  </a:cubicBezTo>
                  <a:cubicBezTo>
                    <a:pt x="1779" y="1800"/>
                    <a:pt x="1874" y="1888"/>
                    <a:pt x="1892" y="1888"/>
                  </a:cubicBezTo>
                  <a:cubicBezTo>
                    <a:pt x="1893" y="1888"/>
                    <a:pt x="1894" y="1887"/>
                    <a:pt x="1895" y="1886"/>
                  </a:cubicBezTo>
                  <a:cubicBezTo>
                    <a:pt x="1899" y="1878"/>
                    <a:pt x="1825" y="1784"/>
                    <a:pt x="1456" y="1415"/>
                  </a:cubicBezTo>
                  <a:cubicBezTo>
                    <a:pt x="932" y="895"/>
                    <a:pt x="17" y="0"/>
                    <a:pt x="9"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2"/>
            <p:cNvSpPr/>
            <p:nvPr/>
          </p:nvSpPr>
          <p:spPr>
            <a:xfrm>
              <a:off x="1876475" y="4175325"/>
              <a:ext cx="43900" cy="43625"/>
            </a:xfrm>
            <a:custGeom>
              <a:rect b="b" l="l" r="r" t="t"/>
              <a:pathLst>
                <a:path extrusionOk="0" h="1745" w="1756">
                  <a:moveTo>
                    <a:pt x="9" y="1"/>
                  </a:moveTo>
                  <a:cubicBezTo>
                    <a:pt x="9" y="1"/>
                    <a:pt x="9" y="1"/>
                    <a:pt x="9" y="1"/>
                  </a:cubicBezTo>
                  <a:cubicBezTo>
                    <a:pt x="1" y="9"/>
                    <a:pt x="813" y="837"/>
                    <a:pt x="1297" y="1317"/>
                  </a:cubicBezTo>
                  <a:cubicBezTo>
                    <a:pt x="1641" y="1658"/>
                    <a:pt x="1728" y="1745"/>
                    <a:pt x="1748" y="1745"/>
                  </a:cubicBezTo>
                  <a:cubicBezTo>
                    <a:pt x="1750" y="1745"/>
                    <a:pt x="1751" y="1744"/>
                    <a:pt x="1752" y="1743"/>
                  </a:cubicBezTo>
                  <a:cubicBezTo>
                    <a:pt x="1756" y="1735"/>
                    <a:pt x="1686" y="1649"/>
                    <a:pt x="1325" y="1288"/>
                  </a:cubicBezTo>
                  <a:cubicBezTo>
                    <a:pt x="847" y="806"/>
                    <a:pt x="17" y="1"/>
                    <a:pt x="9"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2"/>
            <p:cNvSpPr/>
            <p:nvPr/>
          </p:nvSpPr>
          <p:spPr>
            <a:xfrm>
              <a:off x="1879975" y="4178825"/>
              <a:ext cx="40400" cy="40025"/>
            </a:xfrm>
            <a:custGeom>
              <a:rect b="b" l="l" r="r" t="t"/>
              <a:pathLst>
                <a:path extrusionOk="0" h="1601" w="1616">
                  <a:moveTo>
                    <a:pt x="13" y="0"/>
                  </a:moveTo>
                  <a:cubicBezTo>
                    <a:pt x="13" y="0"/>
                    <a:pt x="13" y="0"/>
                    <a:pt x="13" y="0"/>
                  </a:cubicBezTo>
                  <a:cubicBezTo>
                    <a:pt x="0" y="12"/>
                    <a:pt x="726" y="750"/>
                    <a:pt x="1165" y="1189"/>
                  </a:cubicBezTo>
                  <a:cubicBezTo>
                    <a:pt x="1501" y="1518"/>
                    <a:pt x="1584" y="1601"/>
                    <a:pt x="1604" y="1601"/>
                  </a:cubicBezTo>
                  <a:cubicBezTo>
                    <a:pt x="1606" y="1601"/>
                    <a:pt x="1607" y="1600"/>
                    <a:pt x="1608" y="1599"/>
                  </a:cubicBezTo>
                  <a:cubicBezTo>
                    <a:pt x="1616" y="1591"/>
                    <a:pt x="1546" y="1509"/>
                    <a:pt x="1193" y="1161"/>
                  </a:cubicBezTo>
                  <a:cubicBezTo>
                    <a:pt x="756" y="719"/>
                    <a:pt x="21" y="0"/>
                    <a:pt x="13"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2"/>
            <p:cNvSpPr/>
            <p:nvPr/>
          </p:nvSpPr>
          <p:spPr>
            <a:xfrm>
              <a:off x="1883550" y="4182400"/>
              <a:ext cx="36725" cy="36450"/>
            </a:xfrm>
            <a:custGeom>
              <a:rect b="b" l="l" r="r" t="t"/>
              <a:pathLst>
                <a:path extrusionOk="0" h="1458" w="1469">
                  <a:moveTo>
                    <a:pt x="9" y="1"/>
                  </a:moveTo>
                  <a:cubicBezTo>
                    <a:pt x="9" y="1"/>
                    <a:pt x="9" y="1"/>
                    <a:pt x="9" y="1"/>
                  </a:cubicBezTo>
                  <a:cubicBezTo>
                    <a:pt x="1" y="5"/>
                    <a:pt x="636" y="657"/>
                    <a:pt x="1034" y="1063"/>
                  </a:cubicBezTo>
                  <a:cubicBezTo>
                    <a:pt x="1349" y="1381"/>
                    <a:pt x="1436" y="1458"/>
                    <a:pt x="1453" y="1458"/>
                  </a:cubicBezTo>
                  <a:cubicBezTo>
                    <a:pt x="1455" y="1458"/>
                    <a:pt x="1456" y="1457"/>
                    <a:pt x="1456" y="1456"/>
                  </a:cubicBezTo>
                  <a:cubicBezTo>
                    <a:pt x="1469" y="1444"/>
                    <a:pt x="1407" y="1374"/>
                    <a:pt x="1063" y="1030"/>
                  </a:cubicBezTo>
                  <a:cubicBezTo>
                    <a:pt x="666" y="633"/>
                    <a:pt x="17" y="1"/>
                    <a:pt x="9"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2"/>
            <p:cNvSpPr/>
            <p:nvPr/>
          </p:nvSpPr>
          <p:spPr>
            <a:xfrm>
              <a:off x="1887050" y="4186000"/>
              <a:ext cx="33225" cy="32725"/>
            </a:xfrm>
            <a:custGeom>
              <a:rect b="b" l="l" r="r" t="t"/>
              <a:pathLst>
                <a:path extrusionOk="0" h="1309" w="1329">
                  <a:moveTo>
                    <a:pt x="13" y="0"/>
                  </a:moveTo>
                  <a:cubicBezTo>
                    <a:pt x="12" y="0"/>
                    <a:pt x="12" y="0"/>
                    <a:pt x="12" y="0"/>
                  </a:cubicBezTo>
                  <a:cubicBezTo>
                    <a:pt x="0" y="4"/>
                    <a:pt x="550" y="566"/>
                    <a:pt x="910" y="927"/>
                  </a:cubicBezTo>
                  <a:cubicBezTo>
                    <a:pt x="1231" y="1251"/>
                    <a:pt x="1303" y="1308"/>
                    <a:pt x="1315" y="1308"/>
                  </a:cubicBezTo>
                  <a:cubicBezTo>
                    <a:pt x="1316" y="1308"/>
                    <a:pt x="1316" y="1308"/>
                    <a:pt x="1316" y="1308"/>
                  </a:cubicBezTo>
                  <a:cubicBezTo>
                    <a:pt x="1329" y="1304"/>
                    <a:pt x="1271" y="1234"/>
                    <a:pt x="939" y="902"/>
                  </a:cubicBezTo>
                  <a:cubicBezTo>
                    <a:pt x="580" y="539"/>
                    <a:pt x="21" y="0"/>
                    <a:pt x="13"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2"/>
            <p:cNvSpPr/>
            <p:nvPr/>
          </p:nvSpPr>
          <p:spPr>
            <a:xfrm>
              <a:off x="1890625" y="4189475"/>
              <a:ext cx="29550" cy="29050"/>
            </a:xfrm>
            <a:custGeom>
              <a:rect b="b" l="l" r="r" t="t"/>
              <a:pathLst>
                <a:path extrusionOk="0" h="1162" w="1182">
                  <a:moveTo>
                    <a:pt x="5" y="1"/>
                  </a:moveTo>
                  <a:cubicBezTo>
                    <a:pt x="5" y="1"/>
                    <a:pt x="5" y="1"/>
                    <a:pt x="5" y="1"/>
                  </a:cubicBezTo>
                  <a:cubicBezTo>
                    <a:pt x="1" y="5"/>
                    <a:pt x="456" y="476"/>
                    <a:pt x="780" y="800"/>
                  </a:cubicBezTo>
                  <a:cubicBezTo>
                    <a:pt x="1076" y="1097"/>
                    <a:pt x="1149" y="1162"/>
                    <a:pt x="1166" y="1162"/>
                  </a:cubicBezTo>
                  <a:cubicBezTo>
                    <a:pt x="1168" y="1162"/>
                    <a:pt x="1169" y="1161"/>
                    <a:pt x="1169" y="1161"/>
                  </a:cubicBezTo>
                  <a:cubicBezTo>
                    <a:pt x="1182" y="1157"/>
                    <a:pt x="1128" y="1095"/>
                    <a:pt x="804" y="776"/>
                  </a:cubicBezTo>
                  <a:cubicBezTo>
                    <a:pt x="486" y="453"/>
                    <a:pt x="17"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2"/>
            <p:cNvSpPr/>
            <p:nvPr/>
          </p:nvSpPr>
          <p:spPr>
            <a:xfrm>
              <a:off x="2236000" y="3946100"/>
              <a:ext cx="276000" cy="275350"/>
            </a:xfrm>
            <a:custGeom>
              <a:rect b="b" l="l" r="r" t="t"/>
              <a:pathLst>
                <a:path extrusionOk="0" h="11014" w="11040">
                  <a:moveTo>
                    <a:pt x="0" y="1"/>
                  </a:moveTo>
                  <a:cubicBezTo>
                    <a:pt x="2" y="2"/>
                    <a:pt x="6508" y="6632"/>
                    <a:pt x="9542" y="9678"/>
                  </a:cubicBezTo>
                  <a:cubicBezTo>
                    <a:pt x="10536" y="10668"/>
                    <a:pt x="10930" y="11014"/>
                    <a:pt x="10998" y="11014"/>
                  </a:cubicBezTo>
                  <a:cubicBezTo>
                    <a:pt x="11002" y="11014"/>
                    <a:pt x="11004" y="11013"/>
                    <a:pt x="11006" y="11011"/>
                  </a:cubicBezTo>
                  <a:cubicBezTo>
                    <a:pt x="11039" y="10974"/>
                    <a:pt x="10629" y="10511"/>
                    <a:pt x="9674" y="9551"/>
                  </a:cubicBezTo>
                  <a:cubicBezTo>
                    <a:pt x="6631" y="6513"/>
                    <a:pt x="2" y="2"/>
                    <a:pt x="0"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2"/>
            <p:cNvSpPr/>
            <p:nvPr/>
          </p:nvSpPr>
          <p:spPr>
            <a:xfrm>
              <a:off x="2239075" y="3949075"/>
              <a:ext cx="272925" cy="272075"/>
            </a:xfrm>
            <a:custGeom>
              <a:rect b="b" l="l" r="r" t="t"/>
              <a:pathLst>
                <a:path extrusionOk="0" h="10883" w="10917">
                  <a:moveTo>
                    <a:pt x="0" y="1"/>
                  </a:moveTo>
                  <a:cubicBezTo>
                    <a:pt x="2" y="2"/>
                    <a:pt x="6434" y="6558"/>
                    <a:pt x="9436" y="9559"/>
                  </a:cubicBezTo>
                  <a:cubicBezTo>
                    <a:pt x="10421" y="10544"/>
                    <a:pt x="10807" y="10882"/>
                    <a:pt x="10875" y="10882"/>
                  </a:cubicBezTo>
                  <a:cubicBezTo>
                    <a:pt x="10879" y="10882"/>
                    <a:pt x="10881" y="10881"/>
                    <a:pt x="10883" y="10880"/>
                  </a:cubicBezTo>
                  <a:cubicBezTo>
                    <a:pt x="10916" y="10847"/>
                    <a:pt x="10506" y="10383"/>
                    <a:pt x="9559" y="9436"/>
                  </a:cubicBezTo>
                  <a:cubicBezTo>
                    <a:pt x="6557" y="6435"/>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2"/>
            <p:cNvSpPr/>
            <p:nvPr/>
          </p:nvSpPr>
          <p:spPr>
            <a:xfrm>
              <a:off x="2242050" y="3952150"/>
              <a:ext cx="269825" cy="269075"/>
            </a:xfrm>
            <a:custGeom>
              <a:rect b="b" l="l" r="r" t="t"/>
              <a:pathLst>
                <a:path extrusionOk="0" h="10763" w="10793">
                  <a:moveTo>
                    <a:pt x="0" y="1"/>
                  </a:moveTo>
                  <a:cubicBezTo>
                    <a:pt x="2" y="2"/>
                    <a:pt x="6361" y="6480"/>
                    <a:pt x="9329" y="9453"/>
                  </a:cubicBezTo>
                  <a:cubicBezTo>
                    <a:pt x="10307" y="10431"/>
                    <a:pt x="10688" y="10763"/>
                    <a:pt x="10749" y="10763"/>
                  </a:cubicBezTo>
                  <a:cubicBezTo>
                    <a:pt x="10752" y="10763"/>
                    <a:pt x="10754" y="10762"/>
                    <a:pt x="10756" y="10761"/>
                  </a:cubicBezTo>
                  <a:cubicBezTo>
                    <a:pt x="10793" y="10728"/>
                    <a:pt x="10395" y="10273"/>
                    <a:pt x="9452" y="9330"/>
                  </a:cubicBezTo>
                  <a:cubicBezTo>
                    <a:pt x="6479" y="6357"/>
                    <a:pt x="2" y="2"/>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2"/>
            <p:cNvSpPr/>
            <p:nvPr/>
          </p:nvSpPr>
          <p:spPr>
            <a:xfrm>
              <a:off x="2245125" y="3955225"/>
              <a:ext cx="266650" cy="265825"/>
            </a:xfrm>
            <a:custGeom>
              <a:rect b="b" l="l" r="r" t="t"/>
              <a:pathLst>
                <a:path extrusionOk="0" h="10633" w="10666">
                  <a:moveTo>
                    <a:pt x="0" y="1"/>
                  </a:moveTo>
                  <a:lnTo>
                    <a:pt x="0" y="1"/>
                  </a:lnTo>
                  <a:cubicBezTo>
                    <a:pt x="2" y="2"/>
                    <a:pt x="6279" y="6402"/>
                    <a:pt x="9218" y="9334"/>
                  </a:cubicBezTo>
                  <a:cubicBezTo>
                    <a:pt x="10183" y="10299"/>
                    <a:pt x="10561" y="10632"/>
                    <a:pt x="10625" y="10632"/>
                  </a:cubicBezTo>
                  <a:cubicBezTo>
                    <a:pt x="10629" y="10632"/>
                    <a:pt x="10631" y="10631"/>
                    <a:pt x="10633" y="10629"/>
                  </a:cubicBezTo>
                  <a:cubicBezTo>
                    <a:pt x="10666" y="10601"/>
                    <a:pt x="10272" y="10150"/>
                    <a:pt x="9337" y="9215"/>
                  </a:cubicBezTo>
                  <a:cubicBezTo>
                    <a:pt x="6402" y="6279"/>
                    <a:pt x="2"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2"/>
            <p:cNvSpPr/>
            <p:nvPr/>
          </p:nvSpPr>
          <p:spPr>
            <a:xfrm>
              <a:off x="2248200" y="3958100"/>
              <a:ext cx="263575" cy="262925"/>
            </a:xfrm>
            <a:custGeom>
              <a:rect b="b" l="l" r="r" t="t"/>
              <a:pathLst>
                <a:path extrusionOk="0" h="10517" w="10543">
                  <a:moveTo>
                    <a:pt x="0" y="1"/>
                  </a:moveTo>
                  <a:cubicBezTo>
                    <a:pt x="2" y="2"/>
                    <a:pt x="6201" y="6328"/>
                    <a:pt x="9099" y="9235"/>
                  </a:cubicBezTo>
                  <a:cubicBezTo>
                    <a:pt x="10065" y="10192"/>
                    <a:pt x="10441" y="10517"/>
                    <a:pt x="10500" y="10517"/>
                  </a:cubicBezTo>
                  <a:cubicBezTo>
                    <a:pt x="10502" y="10517"/>
                    <a:pt x="10505" y="10516"/>
                    <a:pt x="10506" y="10514"/>
                  </a:cubicBezTo>
                  <a:cubicBezTo>
                    <a:pt x="10543" y="10478"/>
                    <a:pt x="10153" y="10039"/>
                    <a:pt x="9227" y="9112"/>
                  </a:cubicBezTo>
                  <a:cubicBezTo>
                    <a:pt x="6324" y="6209"/>
                    <a:pt x="2" y="2"/>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2"/>
            <p:cNvSpPr/>
            <p:nvPr/>
          </p:nvSpPr>
          <p:spPr>
            <a:xfrm>
              <a:off x="2251075" y="3961275"/>
              <a:ext cx="260600" cy="259750"/>
            </a:xfrm>
            <a:custGeom>
              <a:rect b="b" l="l" r="r" t="t"/>
              <a:pathLst>
                <a:path extrusionOk="0" h="10390" w="10424">
                  <a:moveTo>
                    <a:pt x="0" y="1"/>
                  </a:moveTo>
                  <a:cubicBezTo>
                    <a:pt x="2" y="2"/>
                    <a:pt x="6131" y="6246"/>
                    <a:pt x="9001" y="9116"/>
                  </a:cubicBezTo>
                  <a:cubicBezTo>
                    <a:pt x="9950" y="10069"/>
                    <a:pt x="10326" y="10390"/>
                    <a:pt x="10384" y="10390"/>
                  </a:cubicBezTo>
                  <a:cubicBezTo>
                    <a:pt x="10387" y="10390"/>
                    <a:pt x="10390" y="10389"/>
                    <a:pt x="10391" y="10387"/>
                  </a:cubicBezTo>
                  <a:cubicBezTo>
                    <a:pt x="10424" y="10359"/>
                    <a:pt x="10038" y="9916"/>
                    <a:pt x="9120" y="9001"/>
                  </a:cubicBezTo>
                  <a:cubicBezTo>
                    <a:pt x="6250" y="6127"/>
                    <a:pt x="2" y="2"/>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2"/>
            <p:cNvSpPr/>
            <p:nvPr/>
          </p:nvSpPr>
          <p:spPr>
            <a:xfrm>
              <a:off x="2254150" y="3964150"/>
              <a:ext cx="257525" cy="256675"/>
            </a:xfrm>
            <a:custGeom>
              <a:rect b="b" l="l" r="r" t="t"/>
              <a:pathLst>
                <a:path extrusionOk="0" h="10267" w="10301">
                  <a:moveTo>
                    <a:pt x="0" y="1"/>
                  </a:moveTo>
                  <a:cubicBezTo>
                    <a:pt x="2" y="2"/>
                    <a:pt x="6057" y="6172"/>
                    <a:pt x="8894" y="9001"/>
                  </a:cubicBezTo>
                  <a:cubicBezTo>
                    <a:pt x="9836" y="9951"/>
                    <a:pt x="10207" y="10266"/>
                    <a:pt x="10262" y="10266"/>
                  </a:cubicBezTo>
                  <a:cubicBezTo>
                    <a:pt x="10265" y="10266"/>
                    <a:pt x="10267" y="10265"/>
                    <a:pt x="10268" y="10264"/>
                  </a:cubicBezTo>
                  <a:cubicBezTo>
                    <a:pt x="10301" y="10231"/>
                    <a:pt x="9915" y="9797"/>
                    <a:pt x="9009" y="8891"/>
                  </a:cubicBezTo>
                  <a:cubicBezTo>
                    <a:pt x="6172" y="6057"/>
                    <a:pt x="2" y="2"/>
                    <a:pt x="0"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2"/>
            <p:cNvSpPr/>
            <p:nvPr/>
          </p:nvSpPr>
          <p:spPr>
            <a:xfrm>
              <a:off x="2257125" y="3967225"/>
              <a:ext cx="254250" cy="253700"/>
            </a:xfrm>
            <a:custGeom>
              <a:rect b="b" l="l" r="r" t="t"/>
              <a:pathLst>
                <a:path extrusionOk="0" h="10148" w="10170">
                  <a:moveTo>
                    <a:pt x="0" y="1"/>
                  </a:moveTo>
                  <a:lnTo>
                    <a:pt x="0" y="1"/>
                  </a:lnTo>
                  <a:cubicBezTo>
                    <a:pt x="1" y="2"/>
                    <a:pt x="5983" y="6094"/>
                    <a:pt x="8775" y="8899"/>
                  </a:cubicBezTo>
                  <a:cubicBezTo>
                    <a:pt x="9708" y="9832"/>
                    <a:pt x="10072" y="10148"/>
                    <a:pt x="10134" y="10148"/>
                  </a:cubicBezTo>
                  <a:cubicBezTo>
                    <a:pt x="10137" y="10148"/>
                    <a:pt x="10139" y="10147"/>
                    <a:pt x="10141" y="10145"/>
                  </a:cubicBezTo>
                  <a:cubicBezTo>
                    <a:pt x="10169" y="10108"/>
                    <a:pt x="9796" y="9686"/>
                    <a:pt x="8894" y="8784"/>
                  </a:cubicBezTo>
                  <a:cubicBezTo>
                    <a:pt x="6094" y="5980"/>
                    <a:pt x="1" y="2"/>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2"/>
            <p:cNvSpPr/>
            <p:nvPr/>
          </p:nvSpPr>
          <p:spPr>
            <a:xfrm>
              <a:off x="2260200" y="3970300"/>
              <a:ext cx="251275" cy="250525"/>
            </a:xfrm>
            <a:custGeom>
              <a:rect b="b" l="l" r="r" t="t"/>
              <a:pathLst>
                <a:path extrusionOk="0" h="10021" w="10051">
                  <a:moveTo>
                    <a:pt x="0" y="1"/>
                  </a:moveTo>
                  <a:cubicBezTo>
                    <a:pt x="1" y="2"/>
                    <a:pt x="5905" y="6021"/>
                    <a:pt x="8673" y="8784"/>
                  </a:cubicBezTo>
                  <a:cubicBezTo>
                    <a:pt x="9599" y="9710"/>
                    <a:pt x="9958" y="10020"/>
                    <a:pt x="10016" y="10020"/>
                  </a:cubicBezTo>
                  <a:cubicBezTo>
                    <a:pt x="10018" y="10020"/>
                    <a:pt x="10020" y="10019"/>
                    <a:pt x="10022" y="10018"/>
                  </a:cubicBezTo>
                  <a:cubicBezTo>
                    <a:pt x="10051" y="9985"/>
                    <a:pt x="9677" y="9563"/>
                    <a:pt x="8788" y="8669"/>
                  </a:cubicBezTo>
                  <a:cubicBezTo>
                    <a:pt x="6020" y="5906"/>
                    <a:pt x="1" y="2"/>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2"/>
            <p:cNvSpPr/>
            <p:nvPr/>
          </p:nvSpPr>
          <p:spPr>
            <a:xfrm>
              <a:off x="2263175" y="3973275"/>
              <a:ext cx="248200" cy="247425"/>
            </a:xfrm>
            <a:custGeom>
              <a:rect b="b" l="l" r="r" t="t"/>
              <a:pathLst>
                <a:path extrusionOk="0" h="9897" w="9928">
                  <a:moveTo>
                    <a:pt x="4" y="1"/>
                  </a:moveTo>
                  <a:lnTo>
                    <a:pt x="4" y="1"/>
                  </a:lnTo>
                  <a:cubicBezTo>
                    <a:pt x="0" y="1"/>
                    <a:pt x="5831" y="5942"/>
                    <a:pt x="8566" y="8673"/>
                  </a:cubicBezTo>
                  <a:cubicBezTo>
                    <a:pt x="9480" y="9591"/>
                    <a:pt x="9835" y="9897"/>
                    <a:pt x="9893" y="9897"/>
                  </a:cubicBezTo>
                  <a:cubicBezTo>
                    <a:pt x="9895" y="9897"/>
                    <a:pt x="9897" y="9896"/>
                    <a:pt x="9899" y="9895"/>
                  </a:cubicBezTo>
                  <a:cubicBezTo>
                    <a:pt x="9927" y="9862"/>
                    <a:pt x="9558" y="9444"/>
                    <a:pt x="8677" y="8562"/>
                  </a:cubicBezTo>
                  <a:cubicBezTo>
                    <a:pt x="5946" y="5827"/>
                    <a:pt x="4" y="1"/>
                    <a:pt x="4"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2"/>
            <p:cNvSpPr/>
            <p:nvPr/>
          </p:nvSpPr>
          <p:spPr>
            <a:xfrm>
              <a:off x="2266250" y="3976350"/>
              <a:ext cx="245025" cy="244475"/>
            </a:xfrm>
            <a:custGeom>
              <a:rect b="b" l="l" r="r" t="t"/>
              <a:pathLst>
                <a:path extrusionOk="0" h="9779" w="9801">
                  <a:moveTo>
                    <a:pt x="0" y="1"/>
                  </a:moveTo>
                  <a:cubicBezTo>
                    <a:pt x="1" y="2"/>
                    <a:pt x="5749" y="5865"/>
                    <a:pt x="8447" y="8567"/>
                  </a:cubicBezTo>
                  <a:cubicBezTo>
                    <a:pt x="9356" y="9476"/>
                    <a:pt x="9707" y="9778"/>
                    <a:pt x="9762" y="9778"/>
                  </a:cubicBezTo>
                  <a:cubicBezTo>
                    <a:pt x="9764" y="9778"/>
                    <a:pt x="9766" y="9777"/>
                    <a:pt x="9768" y="9776"/>
                  </a:cubicBezTo>
                  <a:cubicBezTo>
                    <a:pt x="9800" y="9743"/>
                    <a:pt x="9435" y="9329"/>
                    <a:pt x="8558" y="8452"/>
                  </a:cubicBezTo>
                  <a:cubicBezTo>
                    <a:pt x="5864" y="5754"/>
                    <a:pt x="1" y="2"/>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2"/>
            <p:cNvSpPr/>
            <p:nvPr/>
          </p:nvSpPr>
          <p:spPr>
            <a:xfrm>
              <a:off x="2269325" y="3979325"/>
              <a:ext cx="241950" cy="241200"/>
            </a:xfrm>
            <a:custGeom>
              <a:rect b="b" l="l" r="r" t="t"/>
              <a:pathLst>
                <a:path extrusionOk="0" h="9648" w="9678">
                  <a:moveTo>
                    <a:pt x="0" y="0"/>
                  </a:moveTo>
                  <a:cubicBezTo>
                    <a:pt x="0" y="5"/>
                    <a:pt x="5675" y="5786"/>
                    <a:pt x="8341" y="8452"/>
                  </a:cubicBezTo>
                  <a:cubicBezTo>
                    <a:pt x="9237" y="9344"/>
                    <a:pt x="9581" y="9647"/>
                    <a:pt x="9638" y="9647"/>
                  </a:cubicBezTo>
                  <a:cubicBezTo>
                    <a:pt x="9641" y="9647"/>
                    <a:pt x="9643" y="9647"/>
                    <a:pt x="9645" y="9645"/>
                  </a:cubicBezTo>
                  <a:cubicBezTo>
                    <a:pt x="9677" y="9616"/>
                    <a:pt x="9316" y="9206"/>
                    <a:pt x="8451" y="8337"/>
                  </a:cubicBezTo>
                  <a:cubicBezTo>
                    <a:pt x="5786" y="5672"/>
                    <a:pt x="0" y="1"/>
                    <a:pt x="0"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2"/>
            <p:cNvSpPr/>
            <p:nvPr/>
          </p:nvSpPr>
          <p:spPr>
            <a:xfrm>
              <a:off x="2272275" y="3982400"/>
              <a:ext cx="238900" cy="238125"/>
            </a:xfrm>
            <a:custGeom>
              <a:rect b="b" l="l" r="r" t="t"/>
              <a:pathLst>
                <a:path extrusionOk="0" h="9525" w="9556">
                  <a:moveTo>
                    <a:pt x="1" y="1"/>
                  </a:moveTo>
                  <a:cubicBezTo>
                    <a:pt x="2" y="2"/>
                    <a:pt x="5603" y="5709"/>
                    <a:pt x="8231" y="8341"/>
                  </a:cubicBezTo>
                  <a:cubicBezTo>
                    <a:pt x="9111" y="9225"/>
                    <a:pt x="9458" y="9524"/>
                    <a:pt x="9516" y="9524"/>
                  </a:cubicBezTo>
                  <a:cubicBezTo>
                    <a:pt x="9519" y="9524"/>
                    <a:pt x="9521" y="9524"/>
                    <a:pt x="9522" y="9522"/>
                  </a:cubicBezTo>
                  <a:cubicBezTo>
                    <a:pt x="9555" y="9493"/>
                    <a:pt x="9194" y="9087"/>
                    <a:pt x="8337" y="8230"/>
                  </a:cubicBezTo>
                  <a:cubicBezTo>
                    <a:pt x="5709" y="5602"/>
                    <a:pt x="2" y="2"/>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2"/>
            <p:cNvSpPr/>
            <p:nvPr/>
          </p:nvSpPr>
          <p:spPr>
            <a:xfrm>
              <a:off x="2275350" y="3985475"/>
              <a:ext cx="235825" cy="234950"/>
            </a:xfrm>
            <a:custGeom>
              <a:rect b="b" l="l" r="r" t="t"/>
              <a:pathLst>
                <a:path extrusionOk="0" h="9398" w="9433">
                  <a:moveTo>
                    <a:pt x="1" y="1"/>
                  </a:moveTo>
                  <a:lnTo>
                    <a:pt x="1" y="1"/>
                  </a:lnTo>
                  <a:cubicBezTo>
                    <a:pt x="2" y="2"/>
                    <a:pt x="5525" y="5635"/>
                    <a:pt x="8124" y="8226"/>
                  </a:cubicBezTo>
                  <a:cubicBezTo>
                    <a:pt x="8992" y="9098"/>
                    <a:pt x="9336" y="9397"/>
                    <a:pt x="9393" y="9397"/>
                  </a:cubicBezTo>
                  <a:cubicBezTo>
                    <a:pt x="9396" y="9397"/>
                    <a:pt x="9398" y="9396"/>
                    <a:pt x="9399" y="9395"/>
                  </a:cubicBezTo>
                  <a:cubicBezTo>
                    <a:pt x="9432" y="9370"/>
                    <a:pt x="9080" y="8968"/>
                    <a:pt x="8231" y="8120"/>
                  </a:cubicBezTo>
                  <a:cubicBezTo>
                    <a:pt x="5631" y="5524"/>
                    <a:pt x="2" y="2"/>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2"/>
            <p:cNvSpPr/>
            <p:nvPr/>
          </p:nvSpPr>
          <p:spPr>
            <a:xfrm>
              <a:off x="2278225" y="3988450"/>
              <a:ext cx="232950" cy="231975"/>
            </a:xfrm>
            <a:custGeom>
              <a:rect b="b" l="l" r="r" t="t"/>
              <a:pathLst>
                <a:path extrusionOk="0" h="9279" w="9318">
                  <a:moveTo>
                    <a:pt x="9" y="0"/>
                  </a:moveTo>
                  <a:cubicBezTo>
                    <a:pt x="1" y="0"/>
                    <a:pt x="5454" y="5553"/>
                    <a:pt x="8017" y="8119"/>
                  </a:cubicBezTo>
                  <a:cubicBezTo>
                    <a:pt x="8885" y="8983"/>
                    <a:pt x="9221" y="9278"/>
                    <a:pt x="9278" y="9278"/>
                  </a:cubicBezTo>
                  <a:cubicBezTo>
                    <a:pt x="9281" y="9278"/>
                    <a:pt x="9283" y="9277"/>
                    <a:pt x="9284" y="9276"/>
                  </a:cubicBezTo>
                  <a:cubicBezTo>
                    <a:pt x="9317" y="9247"/>
                    <a:pt x="8969" y="8849"/>
                    <a:pt x="8128" y="8009"/>
                  </a:cubicBezTo>
                  <a:cubicBezTo>
                    <a:pt x="5565" y="5446"/>
                    <a:pt x="9" y="0"/>
                    <a:pt x="9"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2"/>
            <p:cNvSpPr/>
            <p:nvPr/>
          </p:nvSpPr>
          <p:spPr>
            <a:xfrm>
              <a:off x="2281300" y="3991425"/>
              <a:ext cx="229550" cy="228975"/>
            </a:xfrm>
            <a:custGeom>
              <a:rect b="b" l="l" r="r" t="t"/>
              <a:pathLst>
                <a:path extrusionOk="0" h="9159" w="9182">
                  <a:moveTo>
                    <a:pt x="1" y="0"/>
                  </a:moveTo>
                  <a:cubicBezTo>
                    <a:pt x="2" y="2"/>
                    <a:pt x="5381" y="5483"/>
                    <a:pt x="7903" y="8013"/>
                  </a:cubicBezTo>
                  <a:cubicBezTo>
                    <a:pt x="8762" y="8873"/>
                    <a:pt x="9090" y="9159"/>
                    <a:pt x="9147" y="9159"/>
                  </a:cubicBezTo>
                  <a:cubicBezTo>
                    <a:pt x="9150" y="9159"/>
                    <a:pt x="9152" y="9158"/>
                    <a:pt x="9153" y="9157"/>
                  </a:cubicBezTo>
                  <a:cubicBezTo>
                    <a:pt x="9182" y="9128"/>
                    <a:pt x="8837" y="8734"/>
                    <a:pt x="8009" y="7906"/>
                  </a:cubicBezTo>
                  <a:cubicBezTo>
                    <a:pt x="5484" y="5376"/>
                    <a:pt x="2" y="2"/>
                    <a:pt x="1"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2"/>
            <p:cNvSpPr/>
            <p:nvPr/>
          </p:nvSpPr>
          <p:spPr>
            <a:xfrm>
              <a:off x="2284375" y="3994400"/>
              <a:ext cx="226575" cy="225800"/>
            </a:xfrm>
            <a:custGeom>
              <a:rect b="b" l="l" r="r" t="t"/>
              <a:pathLst>
                <a:path extrusionOk="0" h="9032" w="9063">
                  <a:moveTo>
                    <a:pt x="1" y="0"/>
                  </a:moveTo>
                  <a:cubicBezTo>
                    <a:pt x="1" y="8"/>
                    <a:pt x="5303" y="5409"/>
                    <a:pt x="7800" y="7894"/>
                  </a:cubicBezTo>
                  <a:cubicBezTo>
                    <a:pt x="8648" y="8746"/>
                    <a:pt x="8971" y="9032"/>
                    <a:pt x="9028" y="9032"/>
                  </a:cubicBezTo>
                  <a:cubicBezTo>
                    <a:pt x="9031" y="9032"/>
                    <a:pt x="9033" y="9031"/>
                    <a:pt x="9034" y="9030"/>
                  </a:cubicBezTo>
                  <a:cubicBezTo>
                    <a:pt x="9063" y="9001"/>
                    <a:pt x="8727" y="8620"/>
                    <a:pt x="7903" y="7791"/>
                  </a:cubicBezTo>
                  <a:cubicBezTo>
                    <a:pt x="5405" y="5302"/>
                    <a:pt x="1" y="1"/>
                    <a:pt x="1"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2"/>
            <p:cNvSpPr/>
            <p:nvPr/>
          </p:nvSpPr>
          <p:spPr>
            <a:xfrm>
              <a:off x="2287350" y="3997475"/>
              <a:ext cx="223400" cy="222825"/>
            </a:xfrm>
            <a:custGeom>
              <a:rect b="b" l="l" r="r" t="t"/>
              <a:pathLst>
                <a:path extrusionOk="0" h="8913" w="8936">
                  <a:moveTo>
                    <a:pt x="1" y="0"/>
                  </a:moveTo>
                  <a:lnTo>
                    <a:pt x="1" y="0"/>
                  </a:lnTo>
                  <a:cubicBezTo>
                    <a:pt x="2" y="2"/>
                    <a:pt x="5225" y="5327"/>
                    <a:pt x="7681" y="7791"/>
                  </a:cubicBezTo>
                  <a:cubicBezTo>
                    <a:pt x="8525" y="8631"/>
                    <a:pt x="8844" y="8913"/>
                    <a:pt x="8897" y="8913"/>
                  </a:cubicBezTo>
                  <a:cubicBezTo>
                    <a:pt x="8900" y="8913"/>
                    <a:pt x="8902" y="8912"/>
                    <a:pt x="8903" y="8911"/>
                  </a:cubicBezTo>
                  <a:cubicBezTo>
                    <a:pt x="8936" y="8878"/>
                    <a:pt x="8604" y="8501"/>
                    <a:pt x="7788" y="7685"/>
                  </a:cubicBezTo>
                  <a:cubicBezTo>
                    <a:pt x="5328" y="5225"/>
                    <a:pt x="2" y="2"/>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2"/>
            <p:cNvSpPr/>
            <p:nvPr/>
          </p:nvSpPr>
          <p:spPr>
            <a:xfrm>
              <a:off x="2290425" y="4000550"/>
              <a:ext cx="220325" cy="219650"/>
            </a:xfrm>
            <a:custGeom>
              <a:rect b="b" l="l" r="r" t="t"/>
              <a:pathLst>
                <a:path extrusionOk="0" h="8786" w="8813">
                  <a:moveTo>
                    <a:pt x="1" y="0"/>
                  </a:moveTo>
                  <a:cubicBezTo>
                    <a:pt x="2" y="2"/>
                    <a:pt x="5147" y="5249"/>
                    <a:pt x="7570" y="7676"/>
                  </a:cubicBezTo>
                  <a:cubicBezTo>
                    <a:pt x="8402" y="8505"/>
                    <a:pt x="8721" y="8786"/>
                    <a:pt x="8774" y="8786"/>
                  </a:cubicBezTo>
                  <a:cubicBezTo>
                    <a:pt x="8777" y="8786"/>
                    <a:pt x="8779" y="8785"/>
                    <a:pt x="8780" y="8784"/>
                  </a:cubicBezTo>
                  <a:cubicBezTo>
                    <a:pt x="8813" y="8751"/>
                    <a:pt x="8481" y="8378"/>
                    <a:pt x="7673" y="7574"/>
                  </a:cubicBezTo>
                  <a:cubicBezTo>
                    <a:pt x="5250" y="5147"/>
                    <a:pt x="2" y="2"/>
                    <a:pt x="1"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2"/>
            <p:cNvSpPr/>
            <p:nvPr/>
          </p:nvSpPr>
          <p:spPr>
            <a:xfrm>
              <a:off x="2293400" y="4003525"/>
              <a:ext cx="217350" cy="216475"/>
            </a:xfrm>
            <a:custGeom>
              <a:rect b="b" l="l" r="r" t="t"/>
              <a:pathLst>
                <a:path extrusionOk="0" h="8659" w="8694">
                  <a:moveTo>
                    <a:pt x="5" y="0"/>
                  </a:moveTo>
                  <a:cubicBezTo>
                    <a:pt x="1" y="0"/>
                    <a:pt x="5073" y="5171"/>
                    <a:pt x="7472" y="7562"/>
                  </a:cubicBezTo>
                  <a:cubicBezTo>
                    <a:pt x="8291" y="8385"/>
                    <a:pt x="8609" y="8659"/>
                    <a:pt x="8663" y="8659"/>
                  </a:cubicBezTo>
                  <a:cubicBezTo>
                    <a:pt x="8666" y="8659"/>
                    <a:pt x="8668" y="8658"/>
                    <a:pt x="8669" y="8656"/>
                  </a:cubicBezTo>
                  <a:cubicBezTo>
                    <a:pt x="8694" y="8632"/>
                    <a:pt x="8370" y="8263"/>
                    <a:pt x="7570" y="7463"/>
                  </a:cubicBezTo>
                  <a:cubicBezTo>
                    <a:pt x="5176" y="5068"/>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2"/>
            <p:cNvSpPr/>
            <p:nvPr/>
          </p:nvSpPr>
          <p:spPr>
            <a:xfrm>
              <a:off x="2296475" y="4006600"/>
              <a:ext cx="213975" cy="213600"/>
            </a:xfrm>
            <a:custGeom>
              <a:rect b="b" l="l" r="r" t="t"/>
              <a:pathLst>
                <a:path extrusionOk="0" h="8544" w="8559">
                  <a:moveTo>
                    <a:pt x="1" y="0"/>
                  </a:moveTo>
                  <a:cubicBezTo>
                    <a:pt x="2" y="2"/>
                    <a:pt x="5000" y="5097"/>
                    <a:pt x="7349" y="7459"/>
                  </a:cubicBezTo>
                  <a:cubicBezTo>
                    <a:pt x="8168" y="8279"/>
                    <a:pt x="8482" y="8543"/>
                    <a:pt x="8529" y="8543"/>
                  </a:cubicBezTo>
                  <a:cubicBezTo>
                    <a:pt x="8531" y="8543"/>
                    <a:pt x="8533" y="8543"/>
                    <a:pt x="8534" y="8542"/>
                  </a:cubicBezTo>
                  <a:cubicBezTo>
                    <a:pt x="8559" y="8509"/>
                    <a:pt x="8243" y="8144"/>
                    <a:pt x="7451" y="7357"/>
                  </a:cubicBezTo>
                  <a:cubicBezTo>
                    <a:pt x="5094" y="4999"/>
                    <a:pt x="2"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2"/>
            <p:cNvSpPr/>
            <p:nvPr/>
          </p:nvSpPr>
          <p:spPr>
            <a:xfrm>
              <a:off x="2299550" y="4009575"/>
              <a:ext cx="210900" cy="210300"/>
            </a:xfrm>
            <a:custGeom>
              <a:rect b="b" l="l" r="r" t="t"/>
              <a:pathLst>
                <a:path extrusionOk="0" h="8412" w="8436">
                  <a:moveTo>
                    <a:pt x="1" y="0"/>
                  </a:moveTo>
                  <a:cubicBezTo>
                    <a:pt x="1" y="4"/>
                    <a:pt x="4921" y="5023"/>
                    <a:pt x="7242" y="7340"/>
                  </a:cubicBezTo>
                  <a:cubicBezTo>
                    <a:pt x="8050" y="8148"/>
                    <a:pt x="8359" y="8412"/>
                    <a:pt x="8406" y="8412"/>
                  </a:cubicBezTo>
                  <a:cubicBezTo>
                    <a:pt x="8408" y="8412"/>
                    <a:pt x="8410" y="8411"/>
                    <a:pt x="8411" y="8410"/>
                  </a:cubicBezTo>
                  <a:cubicBezTo>
                    <a:pt x="8436" y="8386"/>
                    <a:pt x="8124" y="8025"/>
                    <a:pt x="7341" y="7242"/>
                  </a:cubicBezTo>
                  <a:cubicBezTo>
                    <a:pt x="5020" y="4921"/>
                    <a:pt x="1" y="0"/>
                    <a:pt x="1"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2"/>
            <p:cNvSpPr/>
            <p:nvPr/>
          </p:nvSpPr>
          <p:spPr>
            <a:xfrm>
              <a:off x="2302525" y="4012650"/>
              <a:ext cx="207825" cy="207225"/>
            </a:xfrm>
            <a:custGeom>
              <a:rect b="b" l="l" r="r" t="t"/>
              <a:pathLst>
                <a:path extrusionOk="0" h="8289" w="8313">
                  <a:moveTo>
                    <a:pt x="1" y="0"/>
                  </a:moveTo>
                  <a:cubicBezTo>
                    <a:pt x="2" y="1"/>
                    <a:pt x="4848" y="4942"/>
                    <a:pt x="7131" y="7233"/>
                  </a:cubicBezTo>
                  <a:cubicBezTo>
                    <a:pt x="7931" y="8029"/>
                    <a:pt x="8232" y="8289"/>
                    <a:pt x="8282" y="8289"/>
                  </a:cubicBezTo>
                  <a:cubicBezTo>
                    <a:pt x="8285" y="8289"/>
                    <a:pt x="8287" y="8288"/>
                    <a:pt x="8288" y="8287"/>
                  </a:cubicBezTo>
                  <a:cubicBezTo>
                    <a:pt x="8312" y="8263"/>
                    <a:pt x="8005" y="7906"/>
                    <a:pt x="7230" y="7135"/>
                  </a:cubicBezTo>
                  <a:cubicBezTo>
                    <a:pt x="4942" y="4843"/>
                    <a:pt x="2" y="1"/>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2"/>
            <p:cNvSpPr/>
            <p:nvPr/>
          </p:nvSpPr>
          <p:spPr>
            <a:xfrm>
              <a:off x="2305600" y="4015725"/>
              <a:ext cx="204750" cy="204050"/>
            </a:xfrm>
            <a:custGeom>
              <a:rect b="b" l="l" r="r" t="t"/>
              <a:pathLst>
                <a:path extrusionOk="0" h="8162" w="8190">
                  <a:moveTo>
                    <a:pt x="1" y="0"/>
                  </a:moveTo>
                  <a:lnTo>
                    <a:pt x="1" y="0"/>
                  </a:lnTo>
                  <a:cubicBezTo>
                    <a:pt x="2" y="1"/>
                    <a:pt x="4770" y="4864"/>
                    <a:pt x="7025" y="7115"/>
                  </a:cubicBezTo>
                  <a:cubicBezTo>
                    <a:pt x="7816" y="7906"/>
                    <a:pt x="8113" y="8162"/>
                    <a:pt x="8160" y="8162"/>
                  </a:cubicBezTo>
                  <a:cubicBezTo>
                    <a:pt x="8162" y="8162"/>
                    <a:pt x="8164" y="8161"/>
                    <a:pt x="8165" y="8160"/>
                  </a:cubicBezTo>
                  <a:cubicBezTo>
                    <a:pt x="8189" y="8136"/>
                    <a:pt x="7882" y="7787"/>
                    <a:pt x="7119" y="7020"/>
                  </a:cubicBezTo>
                  <a:cubicBezTo>
                    <a:pt x="4864" y="4765"/>
                    <a:pt x="2" y="1"/>
                    <a:pt x="1"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2"/>
            <p:cNvSpPr/>
            <p:nvPr/>
          </p:nvSpPr>
          <p:spPr>
            <a:xfrm>
              <a:off x="2308475" y="4018700"/>
              <a:ext cx="201775" cy="201075"/>
            </a:xfrm>
            <a:custGeom>
              <a:rect b="b" l="l" r="r" t="t"/>
              <a:pathLst>
                <a:path extrusionOk="0" h="8043" w="8071">
                  <a:moveTo>
                    <a:pt x="9" y="0"/>
                  </a:moveTo>
                  <a:cubicBezTo>
                    <a:pt x="0" y="4"/>
                    <a:pt x="4696" y="4785"/>
                    <a:pt x="6918" y="7012"/>
                  </a:cubicBezTo>
                  <a:cubicBezTo>
                    <a:pt x="7701" y="7787"/>
                    <a:pt x="7991" y="8043"/>
                    <a:pt x="8040" y="8043"/>
                  </a:cubicBezTo>
                  <a:cubicBezTo>
                    <a:pt x="8043" y="8043"/>
                    <a:pt x="8044" y="8042"/>
                    <a:pt x="8046" y="8041"/>
                  </a:cubicBezTo>
                  <a:cubicBezTo>
                    <a:pt x="8070" y="8017"/>
                    <a:pt x="7771" y="7672"/>
                    <a:pt x="7012" y="6914"/>
                  </a:cubicBezTo>
                  <a:cubicBezTo>
                    <a:pt x="4794" y="4695"/>
                    <a:pt x="9" y="0"/>
                    <a:pt x="9"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2"/>
            <p:cNvSpPr/>
            <p:nvPr/>
          </p:nvSpPr>
          <p:spPr>
            <a:xfrm>
              <a:off x="2311550" y="4021775"/>
              <a:ext cx="198700" cy="198000"/>
            </a:xfrm>
            <a:custGeom>
              <a:rect b="b" l="l" r="r" t="t"/>
              <a:pathLst>
                <a:path extrusionOk="0" h="7920" w="7948">
                  <a:moveTo>
                    <a:pt x="0" y="0"/>
                  </a:moveTo>
                  <a:cubicBezTo>
                    <a:pt x="2" y="1"/>
                    <a:pt x="4622" y="4708"/>
                    <a:pt x="6807" y="6897"/>
                  </a:cubicBezTo>
                  <a:cubicBezTo>
                    <a:pt x="7578" y="7671"/>
                    <a:pt x="7867" y="7920"/>
                    <a:pt x="7917" y="7920"/>
                  </a:cubicBezTo>
                  <a:cubicBezTo>
                    <a:pt x="7920" y="7920"/>
                    <a:pt x="7921" y="7919"/>
                    <a:pt x="7923" y="7918"/>
                  </a:cubicBezTo>
                  <a:cubicBezTo>
                    <a:pt x="7947" y="7894"/>
                    <a:pt x="7648" y="7553"/>
                    <a:pt x="6902" y="6807"/>
                  </a:cubicBezTo>
                  <a:cubicBezTo>
                    <a:pt x="4712" y="4618"/>
                    <a:pt x="2"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2"/>
            <p:cNvSpPr/>
            <p:nvPr/>
          </p:nvSpPr>
          <p:spPr>
            <a:xfrm>
              <a:off x="2314525" y="4024625"/>
              <a:ext cx="195625" cy="194875"/>
            </a:xfrm>
            <a:custGeom>
              <a:rect b="b" l="l" r="r" t="t"/>
              <a:pathLst>
                <a:path extrusionOk="0" h="7795" w="7825">
                  <a:moveTo>
                    <a:pt x="4" y="1"/>
                  </a:moveTo>
                  <a:cubicBezTo>
                    <a:pt x="0" y="5"/>
                    <a:pt x="4548" y="4643"/>
                    <a:pt x="6701" y="6787"/>
                  </a:cubicBezTo>
                  <a:cubicBezTo>
                    <a:pt x="7455" y="7541"/>
                    <a:pt x="7741" y="7794"/>
                    <a:pt x="7790" y="7794"/>
                  </a:cubicBezTo>
                  <a:cubicBezTo>
                    <a:pt x="7792" y="7794"/>
                    <a:pt x="7794" y="7793"/>
                    <a:pt x="7795" y="7792"/>
                  </a:cubicBezTo>
                  <a:cubicBezTo>
                    <a:pt x="7824" y="7767"/>
                    <a:pt x="7529" y="7435"/>
                    <a:pt x="6791" y="6697"/>
                  </a:cubicBezTo>
                  <a:cubicBezTo>
                    <a:pt x="4638" y="4544"/>
                    <a:pt x="5" y="1"/>
                    <a:pt x="4"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2"/>
            <p:cNvSpPr/>
            <p:nvPr/>
          </p:nvSpPr>
          <p:spPr>
            <a:xfrm>
              <a:off x="2317600" y="4027700"/>
              <a:ext cx="192550" cy="191975"/>
            </a:xfrm>
            <a:custGeom>
              <a:rect b="b" l="l" r="r" t="t"/>
              <a:pathLst>
                <a:path extrusionOk="0" h="7679" w="7702">
                  <a:moveTo>
                    <a:pt x="0" y="1"/>
                  </a:moveTo>
                  <a:lnTo>
                    <a:pt x="0" y="1"/>
                  </a:lnTo>
                  <a:cubicBezTo>
                    <a:pt x="2" y="2"/>
                    <a:pt x="4470" y="4561"/>
                    <a:pt x="6586" y="6681"/>
                  </a:cubicBezTo>
                  <a:cubicBezTo>
                    <a:pt x="7340" y="7435"/>
                    <a:pt x="7621" y="7679"/>
                    <a:pt x="7667" y="7679"/>
                  </a:cubicBezTo>
                  <a:cubicBezTo>
                    <a:pt x="7670" y="7679"/>
                    <a:pt x="7671" y="7678"/>
                    <a:pt x="7672" y="7677"/>
                  </a:cubicBezTo>
                  <a:cubicBezTo>
                    <a:pt x="7701" y="7648"/>
                    <a:pt x="7414" y="7320"/>
                    <a:pt x="6680" y="6590"/>
                  </a:cubicBezTo>
                  <a:cubicBezTo>
                    <a:pt x="4556" y="4467"/>
                    <a:pt x="2" y="2"/>
                    <a:pt x="0"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2"/>
            <p:cNvSpPr/>
            <p:nvPr/>
          </p:nvSpPr>
          <p:spPr>
            <a:xfrm>
              <a:off x="2320675" y="4030775"/>
              <a:ext cx="189250" cy="188725"/>
            </a:xfrm>
            <a:custGeom>
              <a:rect b="b" l="l" r="r" t="t"/>
              <a:pathLst>
                <a:path extrusionOk="0" h="7549" w="7570">
                  <a:moveTo>
                    <a:pt x="0" y="1"/>
                  </a:moveTo>
                  <a:lnTo>
                    <a:pt x="0" y="1"/>
                  </a:lnTo>
                  <a:cubicBezTo>
                    <a:pt x="2" y="2"/>
                    <a:pt x="4392" y="4483"/>
                    <a:pt x="6475" y="6570"/>
                  </a:cubicBezTo>
                  <a:cubicBezTo>
                    <a:pt x="7212" y="7306"/>
                    <a:pt x="7490" y="7548"/>
                    <a:pt x="7539" y="7548"/>
                  </a:cubicBezTo>
                  <a:cubicBezTo>
                    <a:pt x="7542" y="7548"/>
                    <a:pt x="7544" y="7547"/>
                    <a:pt x="7545" y="7546"/>
                  </a:cubicBezTo>
                  <a:cubicBezTo>
                    <a:pt x="7570" y="7521"/>
                    <a:pt x="7291" y="7197"/>
                    <a:pt x="6565" y="6476"/>
                  </a:cubicBezTo>
                  <a:cubicBezTo>
                    <a:pt x="4483" y="4397"/>
                    <a:pt x="2" y="2"/>
                    <a:pt x="0"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2"/>
            <p:cNvSpPr/>
            <p:nvPr/>
          </p:nvSpPr>
          <p:spPr>
            <a:xfrm>
              <a:off x="2323650" y="4033750"/>
              <a:ext cx="186275" cy="185625"/>
            </a:xfrm>
            <a:custGeom>
              <a:rect b="b" l="l" r="r" t="t"/>
              <a:pathLst>
                <a:path extrusionOk="0" h="7425" w="7451">
                  <a:moveTo>
                    <a:pt x="4" y="1"/>
                  </a:moveTo>
                  <a:cubicBezTo>
                    <a:pt x="0" y="5"/>
                    <a:pt x="4322" y="4409"/>
                    <a:pt x="6373" y="6455"/>
                  </a:cubicBezTo>
                  <a:cubicBezTo>
                    <a:pt x="7103" y="7185"/>
                    <a:pt x="7376" y="7425"/>
                    <a:pt x="7421" y="7425"/>
                  </a:cubicBezTo>
                  <a:cubicBezTo>
                    <a:pt x="7423" y="7425"/>
                    <a:pt x="7425" y="7424"/>
                    <a:pt x="7426" y="7423"/>
                  </a:cubicBezTo>
                  <a:cubicBezTo>
                    <a:pt x="7451" y="7398"/>
                    <a:pt x="7172" y="7078"/>
                    <a:pt x="6459" y="6365"/>
                  </a:cubicBezTo>
                  <a:cubicBezTo>
                    <a:pt x="4408" y="4315"/>
                    <a:pt x="5" y="1"/>
                    <a:pt x="4"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2"/>
            <p:cNvSpPr/>
            <p:nvPr/>
          </p:nvSpPr>
          <p:spPr>
            <a:xfrm>
              <a:off x="2326725" y="4036825"/>
              <a:ext cx="183100" cy="182550"/>
            </a:xfrm>
            <a:custGeom>
              <a:rect b="b" l="l" r="r" t="t"/>
              <a:pathLst>
                <a:path extrusionOk="0" h="7302" w="7324">
                  <a:moveTo>
                    <a:pt x="0" y="1"/>
                  </a:moveTo>
                  <a:cubicBezTo>
                    <a:pt x="0" y="1"/>
                    <a:pt x="0" y="1"/>
                    <a:pt x="0" y="1"/>
                  </a:cubicBezTo>
                  <a:cubicBezTo>
                    <a:pt x="0" y="1"/>
                    <a:pt x="4244" y="4327"/>
                    <a:pt x="6254" y="6348"/>
                  </a:cubicBezTo>
                  <a:cubicBezTo>
                    <a:pt x="6979" y="7070"/>
                    <a:pt x="7248" y="7302"/>
                    <a:pt x="7294" y="7302"/>
                  </a:cubicBezTo>
                  <a:cubicBezTo>
                    <a:pt x="7296" y="7302"/>
                    <a:pt x="7298" y="7301"/>
                    <a:pt x="7299" y="7300"/>
                  </a:cubicBezTo>
                  <a:cubicBezTo>
                    <a:pt x="7324" y="7275"/>
                    <a:pt x="7053" y="6964"/>
                    <a:pt x="6344" y="6254"/>
                  </a:cubicBezTo>
                  <a:cubicBezTo>
                    <a:pt x="4327" y="4242"/>
                    <a:pt x="9" y="1"/>
                    <a:pt x="0"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2"/>
            <p:cNvSpPr/>
            <p:nvPr/>
          </p:nvSpPr>
          <p:spPr>
            <a:xfrm>
              <a:off x="2329700" y="4039800"/>
              <a:ext cx="180125" cy="179475"/>
            </a:xfrm>
            <a:custGeom>
              <a:rect b="b" l="l" r="r" t="t"/>
              <a:pathLst>
                <a:path extrusionOk="0" h="7179" w="7205">
                  <a:moveTo>
                    <a:pt x="4" y="1"/>
                  </a:moveTo>
                  <a:cubicBezTo>
                    <a:pt x="4" y="1"/>
                    <a:pt x="4" y="1"/>
                    <a:pt x="4" y="1"/>
                  </a:cubicBezTo>
                  <a:cubicBezTo>
                    <a:pt x="0" y="5"/>
                    <a:pt x="4166" y="4253"/>
                    <a:pt x="6151" y="6234"/>
                  </a:cubicBezTo>
                  <a:cubicBezTo>
                    <a:pt x="6865" y="6944"/>
                    <a:pt x="7130" y="7179"/>
                    <a:pt x="7175" y="7179"/>
                  </a:cubicBezTo>
                  <a:cubicBezTo>
                    <a:pt x="7177" y="7179"/>
                    <a:pt x="7179" y="7178"/>
                    <a:pt x="7180" y="7177"/>
                  </a:cubicBezTo>
                  <a:cubicBezTo>
                    <a:pt x="7205" y="7152"/>
                    <a:pt x="6934" y="6845"/>
                    <a:pt x="6237" y="6147"/>
                  </a:cubicBezTo>
                  <a:cubicBezTo>
                    <a:pt x="4253" y="4168"/>
                    <a:pt x="13" y="1"/>
                    <a:pt x="4"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2"/>
            <p:cNvSpPr/>
            <p:nvPr/>
          </p:nvSpPr>
          <p:spPr>
            <a:xfrm>
              <a:off x="2332775" y="4042875"/>
              <a:ext cx="176850" cy="176400"/>
            </a:xfrm>
            <a:custGeom>
              <a:rect b="b" l="l" r="r" t="t"/>
              <a:pathLst>
                <a:path extrusionOk="0" h="7056" w="7074">
                  <a:moveTo>
                    <a:pt x="0" y="1"/>
                  </a:moveTo>
                  <a:cubicBezTo>
                    <a:pt x="0" y="1"/>
                    <a:pt x="0" y="1"/>
                    <a:pt x="0" y="1"/>
                  </a:cubicBezTo>
                  <a:cubicBezTo>
                    <a:pt x="0" y="5"/>
                    <a:pt x="4089" y="4171"/>
                    <a:pt x="6032" y="6127"/>
                  </a:cubicBezTo>
                  <a:cubicBezTo>
                    <a:pt x="6733" y="6828"/>
                    <a:pt x="6994" y="7056"/>
                    <a:pt x="7040" y="7056"/>
                  </a:cubicBezTo>
                  <a:cubicBezTo>
                    <a:pt x="7042" y="7056"/>
                    <a:pt x="7044" y="7055"/>
                    <a:pt x="7045" y="7054"/>
                  </a:cubicBezTo>
                  <a:cubicBezTo>
                    <a:pt x="7074" y="7033"/>
                    <a:pt x="6807" y="6726"/>
                    <a:pt x="6118" y="6037"/>
                  </a:cubicBezTo>
                  <a:cubicBezTo>
                    <a:pt x="4171" y="4090"/>
                    <a:pt x="9" y="1"/>
                    <a:pt x="0"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2"/>
            <p:cNvSpPr/>
            <p:nvPr/>
          </p:nvSpPr>
          <p:spPr>
            <a:xfrm>
              <a:off x="2335850" y="4045950"/>
              <a:ext cx="173875" cy="173225"/>
            </a:xfrm>
            <a:custGeom>
              <a:rect b="b" l="l" r="r" t="t"/>
              <a:pathLst>
                <a:path extrusionOk="0" h="6929" w="6955">
                  <a:moveTo>
                    <a:pt x="0" y="1"/>
                  </a:moveTo>
                  <a:cubicBezTo>
                    <a:pt x="0" y="1"/>
                    <a:pt x="0" y="1"/>
                    <a:pt x="0" y="1"/>
                  </a:cubicBezTo>
                  <a:cubicBezTo>
                    <a:pt x="0" y="1"/>
                    <a:pt x="4011" y="4097"/>
                    <a:pt x="5930" y="6008"/>
                  </a:cubicBezTo>
                  <a:cubicBezTo>
                    <a:pt x="6618" y="6705"/>
                    <a:pt x="6875" y="6929"/>
                    <a:pt x="6924" y="6929"/>
                  </a:cubicBezTo>
                  <a:cubicBezTo>
                    <a:pt x="6927" y="6929"/>
                    <a:pt x="6929" y="6928"/>
                    <a:pt x="6930" y="6927"/>
                  </a:cubicBezTo>
                  <a:cubicBezTo>
                    <a:pt x="6955" y="6902"/>
                    <a:pt x="6692" y="6607"/>
                    <a:pt x="6012" y="5926"/>
                  </a:cubicBezTo>
                  <a:cubicBezTo>
                    <a:pt x="4094" y="4016"/>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2"/>
            <p:cNvSpPr/>
            <p:nvPr/>
          </p:nvSpPr>
          <p:spPr>
            <a:xfrm>
              <a:off x="2338725" y="4048925"/>
              <a:ext cx="170900" cy="170225"/>
            </a:xfrm>
            <a:custGeom>
              <a:rect b="b" l="l" r="r" t="t"/>
              <a:pathLst>
                <a:path extrusionOk="0" h="6809" w="6836">
                  <a:moveTo>
                    <a:pt x="8" y="1"/>
                  </a:moveTo>
                  <a:cubicBezTo>
                    <a:pt x="8" y="1"/>
                    <a:pt x="8" y="1"/>
                    <a:pt x="8" y="1"/>
                  </a:cubicBezTo>
                  <a:cubicBezTo>
                    <a:pt x="0" y="5"/>
                    <a:pt x="3945" y="4023"/>
                    <a:pt x="5823" y="5897"/>
                  </a:cubicBezTo>
                  <a:cubicBezTo>
                    <a:pt x="6517" y="6591"/>
                    <a:pt x="6772" y="6809"/>
                    <a:pt x="6811" y="6809"/>
                  </a:cubicBezTo>
                  <a:cubicBezTo>
                    <a:pt x="6813" y="6809"/>
                    <a:pt x="6814" y="6809"/>
                    <a:pt x="6815" y="6808"/>
                  </a:cubicBezTo>
                  <a:cubicBezTo>
                    <a:pt x="6836" y="6779"/>
                    <a:pt x="6577" y="6488"/>
                    <a:pt x="5905" y="5815"/>
                  </a:cubicBezTo>
                  <a:cubicBezTo>
                    <a:pt x="4029" y="3939"/>
                    <a:pt x="21" y="1"/>
                    <a:pt x="8"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2"/>
            <p:cNvSpPr/>
            <p:nvPr/>
          </p:nvSpPr>
          <p:spPr>
            <a:xfrm>
              <a:off x="2341800" y="4052000"/>
              <a:ext cx="167625" cy="166950"/>
            </a:xfrm>
            <a:custGeom>
              <a:rect b="b" l="l" r="r" t="t"/>
              <a:pathLst>
                <a:path extrusionOk="0" h="6678" w="6705">
                  <a:moveTo>
                    <a:pt x="0" y="1"/>
                  </a:moveTo>
                  <a:cubicBezTo>
                    <a:pt x="0" y="1"/>
                    <a:pt x="0" y="1"/>
                    <a:pt x="0" y="1"/>
                  </a:cubicBezTo>
                  <a:cubicBezTo>
                    <a:pt x="0" y="1"/>
                    <a:pt x="3867" y="3941"/>
                    <a:pt x="5708" y="5787"/>
                  </a:cubicBezTo>
                  <a:cubicBezTo>
                    <a:pt x="6385" y="6467"/>
                    <a:pt x="6636" y="6678"/>
                    <a:pt x="6676" y="6678"/>
                  </a:cubicBezTo>
                  <a:cubicBezTo>
                    <a:pt x="6678" y="6678"/>
                    <a:pt x="6679" y="6677"/>
                    <a:pt x="6680" y="6676"/>
                  </a:cubicBezTo>
                  <a:cubicBezTo>
                    <a:pt x="6704" y="6656"/>
                    <a:pt x="6450" y="6365"/>
                    <a:pt x="5790" y="5705"/>
                  </a:cubicBezTo>
                  <a:cubicBezTo>
                    <a:pt x="3947" y="3865"/>
                    <a:pt x="17" y="1"/>
                    <a:pt x="0"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2"/>
            <p:cNvSpPr/>
            <p:nvPr/>
          </p:nvSpPr>
          <p:spPr>
            <a:xfrm>
              <a:off x="2344775" y="4054875"/>
              <a:ext cx="164650" cy="163975"/>
            </a:xfrm>
            <a:custGeom>
              <a:rect b="b" l="l" r="r" t="t"/>
              <a:pathLst>
                <a:path extrusionOk="0" h="6559" w="6586">
                  <a:moveTo>
                    <a:pt x="4" y="1"/>
                  </a:moveTo>
                  <a:cubicBezTo>
                    <a:pt x="4" y="1"/>
                    <a:pt x="4" y="1"/>
                    <a:pt x="4" y="1"/>
                  </a:cubicBezTo>
                  <a:cubicBezTo>
                    <a:pt x="0" y="9"/>
                    <a:pt x="3793" y="3871"/>
                    <a:pt x="5610" y="5676"/>
                  </a:cubicBezTo>
                  <a:cubicBezTo>
                    <a:pt x="6279" y="6345"/>
                    <a:pt x="6522" y="6559"/>
                    <a:pt x="6561" y="6559"/>
                  </a:cubicBezTo>
                  <a:cubicBezTo>
                    <a:pt x="6563" y="6559"/>
                    <a:pt x="6564" y="6558"/>
                    <a:pt x="6565" y="6557"/>
                  </a:cubicBezTo>
                  <a:cubicBezTo>
                    <a:pt x="6585" y="6537"/>
                    <a:pt x="6339" y="6254"/>
                    <a:pt x="5683" y="5598"/>
                  </a:cubicBezTo>
                  <a:cubicBezTo>
                    <a:pt x="3872" y="3790"/>
                    <a:pt x="12" y="1"/>
                    <a:pt x="4"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2"/>
            <p:cNvSpPr/>
            <p:nvPr/>
          </p:nvSpPr>
          <p:spPr>
            <a:xfrm>
              <a:off x="2347850" y="4057950"/>
              <a:ext cx="161375" cy="161050"/>
            </a:xfrm>
            <a:custGeom>
              <a:rect b="b" l="l" r="r" t="t"/>
              <a:pathLst>
                <a:path extrusionOk="0" h="6442" w="6455">
                  <a:moveTo>
                    <a:pt x="0" y="1"/>
                  </a:moveTo>
                  <a:cubicBezTo>
                    <a:pt x="0" y="1"/>
                    <a:pt x="0" y="1"/>
                    <a:pt x="0" y="1"/>
                  </a:cubicBezTo>
                  <a:cubicBezTo>
                    <a:pt x="0" y="5"/>
                    <a:pt x="3711" y="3789"/>
                    <a:pt x="5487" y="5573"/>
                  </a:cubicBezTo>
                  <a:cubicBezTo>
                    <a:pt x="6142" y="6224"/>
                    <a:pt x="6384" y="6441"/>
                    <a:pt x="6428" y="6441"/>
                  </a:cubicBezTo>
                  <a:cubicBezTo>
                    <a:pt x="6431" y="6441"/>
                    <a:pt x="6433" y="6440"/>
                    <a:pt x="6434" y="6438"/>
                  </a:cubicBezTo>
                  <a:cubicBezTo>
                    <a:pt x="6454" y="6414"/>
                    <a:pt x="6212" y="6139"/>
                    <a:pt x="5569" y="5491"/>
                  </a:cubicBezTo>
                  <a:cubicBezTo>
                    <a:pt x="3790" y="3713"/>
                    <a:pt x="8"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2"/>
            <p:cNvSpPr/>
            <p:nvPr/>
          </p:nvSpPr>
          <p:spPr>
            <a:xfrm>
              <a:off x="2350800" y="4061025"/>
              <a:ext cx="158425" cy="157825"/>
            </a:xfrm>
            <a:custGeom>
              <a:rect b="b" l="l" r="r" t="t"/>
              <a:pathLst>
                <a:path extrusionOk="0" h="6313" w="6337">
                  <a:moveTo>
                    <a:pt x="5" y="1"/>
                  </a:moveTo>
                  <a:cubicBezTo>
                    <a:pt x="5" y="1"/>
                    <a:pt x="5" y="1"/>
                    <a:pt x="5" y="1"/>
                  </a:cubicBezTo>
                  <a:cubicBezTo>
                    <a:pt x="1" y="1"/>
                    <a:pt x="3638" y="3712"/>
                    <a:pt x="5381" y="5454"/>
                  </a:cubicBezTo>
                  <a:cubicBezTo>
                    <a:pt x="6033" y="6110"/>
                    <a:pt x="6272" y="6313"/>
                    <a:pt x="6311" y="6313"/>
                  </a:cubicBezTo>
                  <a:cubicBezTo>
                    <a:pt x="6313" y="6313"/>
                    <a:pt x="6315" y="6312"/>
                    <a:pt x="6316" y="6311"/>
                  </a:cubicBezTo>
                  <a:cubicBezTo>
                    <a:pt x="6336" y="6291"/>
                    <a:pt x="6098" y="6020"/>
                    <a:pt x="5459" y="5380"/>
                  </a:cubicBezTo>
                  <a:cubicBezTo>
                    <a:pt x="3717" y="3639"/>
                    <a:pt x="13" y="1"/>
                    <a:pt x="5"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2"/>
            <p:cNvSpPr/>
            <p:nvPr/>
          </p:nvSpPr>
          <p:spPr>
            <a:xfrm>
              <a:off x="2353875" y="4064000"/>
              <a:ext cx="155350" cy="154750"/>
            </a:xfrm>
            <a:custGeom>
              <a:rect b="b" l="l" r="r" t="t"/>
              <a:pathLst>
                <a:path extrusionOk="0" h="6190" w="6214">
                  <a:moveTo>
                    <a:pt x="5" y="1"/>
                  </a:moveTo>
                  <a:cubicBezTo>
                    <a:pt x="5" y="1"/>
                    <a:pt x="5" y="1"/>
                    <a:pt x="5" y="1"/>
                  </a:cubicBezTo>
                  <a:cubicBezTo>
                    <a:pt x="1" y="5"/>
                    <a:pt x="3564" y="3642"/>
                    <a:pt x="5274" y="5348"/>
                  </a:cubicBezTo>
                  <a:cubicBezTo>
                    <a:pt x="5915" y="5988"/>
                    <a:pt x="6150" y="6190"/>
                    <a:pt x="6188" y="6190"/>
                  </a:cubicBezTo>
                  <a:cubicBezTo>
                    <a:pt x="6190" y="6190"/>
                    <a:pt x="6192" y="6189"/>
                    <a:pt x="6193" y="6188"/>
                  </a:cubicBezTo>
                  <a:cubicBezTo>
                    <a:pt x="6213" y="6168"/>
                    <a:pt x="5984" y="5901"/>
                    <a:pt x="5352" y="5270"/>
                  </a:cubicBezTo>
                  <a:cubicBezTo>
                    <a:pt x="3647" y="3565"/>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2"/>
            <p:cNvSpPr/>
            <p:nvPr/>
          </p:nvSpPr>
          <p:spPr>
            <a:xfrm>
              <a:off x="2356950" y="4067075"/>
              <a:ext cx="152075" cy="151700"/>
            </a:xfrm>
            <a:custGeom>
              <a:rect b="b" l="l" r="r" t="t"/>
              <a:pathLst>
                <a:path extrusionOk="0" h="6068" w="6083">
                  <a:moveTo>
                    <a:pt x="1" y="1"/>
                  </a:moveTo>
                  <a:cubicBezTo>
                    <a:pt x="1" y="1"/>
                    <a:pt x="1" y="1"/>
                    <a:pt x="1" y="1"/>
                  </a:cubicBezTo>
                  <a:cubicBezTo>
                    <a:pt x="1" y="1"/>
                    <a:pt x="3486" y="3560"/>
                    <a:pt x="5155" y="5233"/>
                  </a:cubicBezTo>
                  <a:cubicBezTo>
                    <a:pt x="5786" y="5864"/>
                    <a:pt x="6019" y="6067"/>
                    <a:pt x="6060" y="6067"/>
                  </a:cubicBezTo>
                  <a:cubicBezTo>
                    <a:pt x="6063" y="6067"/>
                    <a:pt x="6065" y="6067"/>
                    <a:pt x="6066" y="6065"/>
                  </a:cubicBezTo>
                  <a:cubicBezTo>
                    <a:pt x="6082" y="6036"/>
                    <a:pt x="5852" y="5778"/>
                    <a:pt x="5233" y="5159"/>
                  </a:cubicBezTo>
                  <a:cubicBezTo>
                    <a:pt x="3565" y="3487"/>
                    <a:pt x="9"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2"/>
            <p:cNvSpPr/>
            <p:nvPr/>
          </p:nvSpPr>
          <p:spPr>
            <a:xfrm>
              <a:off x="2359925" y="4070050"/>
              <a:ext cx="149200" cy="148600"/>
            </a:xfrm>
            <a:custGeom>
              <a:rect b="b" l="l" r="r" t="t"/>
              <a:pathLst>
                <a:path extrusionOk="0" h="5944" w="5968">
                  <a:moveTo>
                    <a:pt x="5" y="0"/>
                  </a:moveTo>
                  <a:cubicBezTo>
                    <a:pt x="5" y="0"/>
                    <a:pt x="5" y="0"/>
                    <a:pt x="5" y="0"/>
                  </a:cubicBezTo>
                  <a:cubicBezTo>
                    <a:pt x="1" y="5"/>
                    <a:pt x="3413" y="3486"/>
                    <a:pt x="5053" y="5126"/>
                  </a:cubicBezTo>
                  <a:cubicBezTo>
                    <a:pt x="5676" y="5750"/>
                    <a:pt x="5904" y="5944"/>
                    <a:pt x="5942" y="5944"/>
                  </a:cubicBezTo>
                  <a:cubicBezTo>
                    <a:pt x="5944" y="5944"/>
                    <a:pt x="5946" y="5943"/>
                    <a:pt x="5947" y="5942"/>
                  </a:cubicBezTo>
                  <a:cubicBezTo>
                    <a:pt x="5967" y="5922"/>
                    <a:pt x="5746" y="5663"/>
                    <a:pt x="5131" y="5048"/>
                  </a:cubicBezTo>
                  <a:cubicBezTo>
                    <a:pt x="3491" y="3409"/>
                    <a:pt x="13"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2"/>
            <p:cNvSpPr/>
            <p:nvPr/>
          </p:nvSpPr>
          <p:spPr>
            <a:xfrm>
              <a:off x="2363000" y="4073125"/>
              <a:ext cx="145900" cy="145525"/>
            </a:xfrm>
            <a:custGeom>
              <a:rect b="b" l="l" r="r" t="t"/>
              <a:pathLst>
                <a:path extrusionOk="0" h="5821" w="5836">
                  <a:moveTo>
                    <a:pt x="1" y="0"/>
                  </a:moveTo>
                  <a:cubicBezTo>
                    <a:pt x="1" y="0"/>
                    <a:pt x="1" y="0"/>
                    <a:pt x="1" y="0"/>
                  </a:cubicBezTo>
                  <a:cubicBezTo>
                    <a:pt x="1" y="5"/>
                    <a:pt x="3335" y="3408"/>
                    <a:pt x="4942" y="5011"/>
                  </a:cubicBezTo>
                  <a:cubicBezTo>
                    <a:pt x="5554" y="5627"/>
                    <a:pt x="5773" y="5821"/>
                    <a:pt x="5811" y="5821"/>
                  </a:cubicBezTo>
                  <a:cubicBezTo>
                    <a:pt x="5813" y="5821"/>
                    <a:pt x="5814" y="5820"/>
                    <a:pt x="5815" y="5819"/>
                  </a:cubicBezTo>
                  <a:cubicBezTo>
                    <a:pt x="5836" y="5799"/>
                    <a:pt x="5619" y="5544"/>
                    <a:pt x="5012" y="4942"/>
                  </a:cubicBezTo>
                  <a:cubicBezTo>
                    <a:pt x="3409" y="3331"/>
                    <a:pt x="9" y="0"/>
                    <a:pt x="1"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2"/>
            <p:cNvSpPr/>
            <p:nvPr/>
          </p:nvSpPr>
          <p:spPr>
            <a:xfrm>
              <a:off x="2365875" y="4076200"/>
              <a:ext cx="142925" cy="142225"/>
            </a:xfrm>
            <a:custGeom>
              <a:rect b="b" l="l" r="r" t="t"/>
              <a:pathLst>
                <a:path extrusionOk="0" h="5689" w="5717">
                  <a:moveTo>
                    <a:pt x="9" y="0"/>
                  </a:moveTo>
                  <a:cubicBezTo>
                    <a:pt x="9" y="0"/>
                    <a:pt x="9" y="0"/>
                    <a:pt x="9" y="0"/>
                  </a:cubicBezTo>
                  <a:cubicBezTo>
                    <a:pt x="1" y="0"/>
                    <a:pt x="3269" y="3326"/>
                    <a:pt x="4835" y="4901"/>
                  </a:cubicBezTo>
                  <a:cubicBezTo>
                    <a:pt x="5444" y="5509"/>
                    <a:pt x="5657" y="5689"/>
                    <a:pt x="5693" y="5689"/>
                  </a:cubicBezTo>
                  <a:cubicBezTo>
                    <a:pt x="5694" y="5689"/>
                    <a:pt x="5696" y="5689"/>
                    <a:pt x="5696" y="5688"/>
                  </a:cubicBezTo>
                  <a:cubicBezTo>
                    <a:pt x="5717" y="5676"/>
                    <a:pt x="5500" y="5421"/>
                    <a:pt x="4905" y="4827"/>
                  </a:cubicBezTo>
                  <a:cubicBezTo>
                    <a:pt x="3340" y="3261"/>
                    <a:pt x="17" y="0"/>
                    <a:pt x="9"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2"/>
            <p:cNvSpPr/>
            <p:nvPr/>
          </p:nvSpPr>
          <p:spPr>
            <a:xfrm>
              <a:off x="2368950" y="4079175"/>
              <a:ext cx="139950" cy="139275"/>
            </a:xfrm>
            <a:custGeom>
              <a:rect b="b" l="l" r="r" t="t"/>
              <a:pathLst>
                <a:path extrusionOk="0" h="5571" w="5598">
                  <a:moveTo>
                    <a:pt x="9" y="0"/>
                  </a:moveTo>
                  <a:cubicBezTo>
                    <a:pt x="9" y="0"/>
                    <a:pt x="9" y="0"/>
                    <a:pt x="9" y="0"/>
                  </a:cubicBezTo>
                  <a:cubicBezTo>
                    <a:pt x="1" y="4"/>
                    <a:pt x="3187" y="3252"/>
                    <a:pt x="4729" y="4790"/>
                  </a:cubicBezTo>
                  <a:cubicBezTo>
                    <a:pt x="5328" y="5385"/>
                    <a:pt x="5536" y="5570"/>
                    <a:pt x="5573" y="5570"/>
                  </a:cubicBezTo>
                  <a:cubicBezTo>
                    <a:pt x="5575" y="5570"/>
                    <a:pt x="5576" y="5570"/>
                    <a:pt x="5577" y="5569"/>
                  </a:cubicBezTo>
                  <a:cubicBezTo>
                    <a:pt x="5598" y="5548"/>
                    <a:pt x="5389" y="5311"/>
                    <a:pt x="4798" y="4720"/>
                  </a:cubicBezTo>
                  <a:cubicBezTo>
                    <a:pt x="3263" y="3184"/>
                    <a:pt x="21" y="0"/>
                    <a:pt x="9"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2"/>
            <p:cNvSpPr/>
            <p:nvPr/>
          </p:nvSpPr>
          <p:spPr>
            <a:xfrm>
              <a:off x="2372025" y="4082250"/>
              <a:ext cx="136675" cy="136100"/>
            </a:xfrm>
            <a:custGeom>
              <a:rect b="b" l="l" r="r" t="t"/>
              <a:pathLst>
                <a:path extrusionOk="0" h="5444" w="5467">
                  <a:moveTo>
                    <a:pt x="1" y="0"/>
                  </a:moveTo>
                  <a:cubicBezTo>
                    <a:pt x="1" y="0"/>
                    <a:pt x="1" y="0"/>
                    <a:pt x="1" y="0"/>
                  </a:cubicBezTo>
                  <a:cubicBezTo>
                    <a:pt x="1" y="5"/>
                    <a:pt x="3109" y="3170"/>
                    <a:pt x="4610" y="4679"/>
                  </a:cubicBezTo>
                  <a:cubicBezTo>
                    <a:pt x="5193" y="5262"/>
                    <a:pt x="5404" y="5443"/>
                    <a:pt x="5442" y="5443"/>
                  </a:cubicBezTo>
                  <a:cubicBezTo>
                    <a:pt x="5444" y="5443"/>
                    <a:pt x="5445" y="5443"/>
                    <a:pt x="5446" y="5442"/>
                  </a:cubicBezTo>
                  <a:cubicBezTo>
                    <a:pt x="5467" y="5421"/>
                    <a:pt x="5262" y="5188"/>
                    <a:pt x="4684" y="4605"/>
                  </a:cubicBezTo>
                  <a:cubicBezTo>
                    <a:pt x="3181" y="3106"/>
                    <a:pt x="17" y="0"/>
                    <a:pt x="1"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2"/>
            <p:cNvSpPr/>
            <p:nvPr/>
          </p:nvSpPr>
          <p:spPr>
            <a:xfrm>
              <a:off x="2375000" y="4085125"/>
              <a:ext cx="133700" cy="133100"/>
            </a:xfrm>
            <a:custGeom>
              <a:rect b="b" l="l" r="r" t="t"/>
              <a:pathLst>
                <a:path extrusionOk="0" h="5324" w="5348">
                  <a:moveTo>
                    <a:pt x="5" y="0"/>
                  </a:moveTo>
                  <a:cubicBezTo>
                    <a:pt x="5" y="0"/>
                    <a:pt x="5" y="0"/>
                    <a:pt x="5" y="0"/>
                  </a:cubicBezTo>
                  <a:cubicBezTo>
                    <a:pt x="1" y="8"/>
                    <a:pt x="3035" y="3104"/>
                    <a:pt x="4507" y="4568"/>
                  </a:cubicBezTo>
                  <a:cubicBezTo>
                    <a:pt x="5083" y="5152"/>
                    <a:pt x="5288" y="5324"/>
                    <a:pt x="5323" y="5324"/>
                  </a:cubicBezTo>
                  <a:cubicBezTo>
                    <a:pt x="5325" y="5324"/>
                    <a:pt x="5326" y="5323"/>
                    <a:pt x="5327" y="5323"/>
                  </a:cubicBezTo>
                  <a:cubicBezTo>
                    <a:pt x="5348" y="5306"/>
                    <a:pt x="5143" y="5073"/>
                    <a:pt x="4573" y="4503"/>
                  </a:cubicBezTo>
                  <a:cubicBezTo>
                    <a:pt x="3110" y="3031"/>
                    <a:pt x="17" y="0"/>
                    <a:pt x="5"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2"/>
            <p:cNvSpPr/>
            <p:nvPr/>
          </p:nvSpPr>
          <p:spPr>
            <a:xfrm>
              <a:off x="2378075" y="4088200"/>
              <a:ext cx="130525" cy="130150"/>
            </a:xfrm>
            <a:custGeom>
              <a:rect b="b" l="l" r="r" t="t"/>
              <a:pathLst>
                <a:path extrusionOk="0" h="5206" w="5221">
                  <a:moveTo>
                    <a:pt x="1" y="0"/>
                  </a:moveTo>
                  <a:cubicBezTo>
                    <a:pt x="1" y="0"/>
                    <a:pt x="1" y="0"/>
                    <a:pt x="1" y="0"/>
                  </a:cubicBezTo>
                  <a:cubicBezTo>
                    <a:pt x="1" y="8"/>
                    <a:pt x="2957" y="3026"/>
                    <a:pt x="4392" y="4462"/>
                  </a:cubicBezTo>
                  <a:cubicBezTo>
                    <a:pt x="4963" y="5028"/>
                    <a:pt x="5162" y="5205"/>
                    <a:pt x="5200" y="5205"/>
                  </a:cubicBezTo>
                  <a:cubicBezTo>
                    <a:pt x="5202" y="5205"/>
                    <a:pt x="5203" y="5205"/>
                    <a:pt x="5204" y="5204"/>
                  </a:cubicBezTo>
                  <a:cubicBezTo>
                    <a:pt x="5221" y="5183"/>
                    <a:pt x="5024" y="4958"/>
                    <a:pt x="4462" y="4392"/>
                  </a:cubicBezTo>
                  <a:cubicBezTo>
                    <a:pt x="3028" y="2958"/>
                    <a:pt x="9" y="0"/>
                    <a:pt x="1"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2"/>
            <p:cNvSpPr/>
            <p:nvPr/>
          </p:nvSpPr>
          <p:spPr>
            <a:xfrm>
              <a:off x="2381050" y="4091275"/>
              <a:ext cx="127550" cy="126975"/>
            </a:xfrm>
            <a:custGeom>
              <a:rect b="b" l="l" r="r" t="t"/>
              <a:pathLst>
                <a:path extrusionOk="0" h="5079" w="5102">
                  <a:moveTo>
                    <a:pt x="5" y="0"/>
                  </a:moveTo>
                  <a:cubicBezTo>
                    <a:pt x="5" y="0"/>
                    <a:pt x="5" y="0"/>
                    <a:pt x="5" y="0"/>
                  </a:cubicBezTo>
                  <a:cubicBezTo>
                    <a:pt x="1" y="0"/>
                    <a:pt x="2887" y="2944"/>
                    <a:pt x="4286" y="4347"/>
                  </a:cubicBezTo>
                  <a:cubicBezTo>
                    <a:pt x="4844" y="4905"/>
                    <a:pt x="5039" y="5078"/>
                    <a:pt x="5076" y="5078"/>
                  </a:cubicBezTo>
                  <a:cubicBezTo>
                    <a:pt x="5078" y="5078"/>
                    <a:pt x="5080" y="5078"/>
                    <a:pt x="5081" y="5077"/>
                  </a:cubicBezTo>
                  <a:cubicBezTo>
                    <a:pt x="5102" y="5056"/>
                    <a:pt x="4905" y="4835"/>
                    <a:pt x="4351" y="4281"/>
                  </a:cubicBezTo>
                  <a:cubicBezTo>
                    <a:pt x="2954" y="2884"/>
                    <a:pt x="13"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2"/>
            <p:cNvSpPr/>
            <p:nvPr/>
          </p:nvSpPr>
          <p:spPr>
            <a:xfrm>
              <a:off x="2384125" y="4094250"/>
              <a:ext cx="124275" cy="123875"/>
            </a:xfrm>
            <a:custGeom>
              <a:rect b="b" l="l" r="r" t="t"/>
              <a:pathLst>
                <a:path extrusionOk="0" h="4955" w="4971">
                  <a:moveTo>
                    <a:pt x="5" y="0"/>
                  </a:moveTo>
                  <a:cubicBezTo>
                    <a:pt x="5" y="0"/>
                    <a:pt x="5" y="0"/>
                    <a:pt x="5" y="0"/>
                  </a:cubicBezTo>
                  <a:cubicBezTo>
                    <a:pt x="1" y="4"/>
                    <a:pt x="2810" y="2871"/>
                    <a:pt x="4175" y="4236"/>
                  </a:cubicBezTo>
                  <a:cubicBezTo>
                    <a:pt x="4736" y="4793"/>
                    <a:pt x="4928" y="4954"/>
                    <a:pt x="4956" y="4954"/>
                  </a:cubicBezTo>
                  <a:cubicBezTo>
                    <a:pt x="4957" y="4954"/>
                    <a:pt x="4958" y="4954"/>
                    <a:pt x="4958" y="4954"/>
                  </a:cubicBezTo>
                  <a:cubicBezTo>
                    <a:pt x="4970" y="4937"/>
                    <a:pt x="4782" y="4716"/>
                    <a:pt x="4241" y="4174"/>
                  </a:cubicBezTo>
                  <a:cubicBezTo>
                    <a:pt x="2876" y="2806"/>
                    <a:pt x="13"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2"/>
            <p:cNvSpPr/>
            <p:nvPr/>
          </p:nvSpPr>
          <p:spPr>
            <a:xfrm>
              <a:off x="2387100" y="4097325"/>
              <a:ext cx="121300" cy="120800"/>
            </a:xfrm>
            <a:custGeom>
              <a:rect b="b" l="l" r="r" t="t"/>
              <a:pathLst>
                <a:path extrusionOk="0" h="4832" w="4852">
                  <a:moveTo>
                    <a:pt x="5" y="0"/>
                  </a:moveTo>
                  <a:cubicBezTo>
                    <a:pt x="5" y="0"/>
                    <a:pt x="5" y="0"/>
                    <a:pt x="5" y="0"/>
                  </a:cubicBezTo>
                  <a:cubicBezTo>
                    <a:pt x="1" y="4"/>
                    <a:pt x="2736" y="2789"/>
                    <a:pt x="4064" y="4125"/>
                  </a:cubicBezTo>
                  <a:cubicBezTo>
                    <a:pt x="4617" y="4674"/>
                    <a:pt x="4805" y="4831"/>
                    <a:pt x="4829" y="4831"/>
                  </a:cubicBezTo>
                  <a:cubicBezTo>
                    <a:pt x="4830" y="4831"/>
                    <a:pt x="4831" y="4831"/>
                    <a:pt x="4831" y="4831"/>
                  </a:cubicBezTo>
                  <a:cubicBezTo>
                    <a:pt x="4851" y="4810"/>
                    <a:pt x="4667" y="4597"/>
                    <a:pt x="4130" y="4060"/>
                  </a:cubicBezTo>
                  <a:cubicBezTo>
                    <a:pt x="2798" y="2728"/>
                    <a:pt x="13"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2"/>
            <p:cNvSpPr/>
            <p:nvPr/>
          </p:nvSpPr>
          <p:spPr>
            <a:xfrm>
              <a:off x="2390175" y="4100300"/>
              <a:ext cx="118125" cy="117625"/>
            </a:xfrm>
            <a:custGeom>
              <a:rect b="b" l="l" r="r" t="t"/>
              <a:pathLst>
                <a:path extrusionOk="0" h="4705" w="4725">
                  <a:moveTo>
                    <a:pt x="5" y="0"/>
                  </a:moveTo>
                  <a:cubicBezTo>
                    <a:pt x="5" y="0"/>
                    <a:pt x="5" y="0"/>
                    <a:pt x="5" y="0"/>
                  </a:cubicBezTo>
                  <a:cubicBezTo>
                    <a:pt x="1" y="4"/>
                    <a:pt x="2654" y="2715"/>
                    <a:pt x="3958" y="4010"/>
                  </a:cubicBezTo>
                  <a:cubicBezTo>
                    <a:pt x="4492" y="4548"/>
                    <a:pt x="4677" y="4705"/>
                    <a:pt x="4705" y="4705"/>
                  </a:cubicBezTo>
                  <a:cubicBezTo>
                    <a:pt x="4706" y="4705"/>
                    <a:pt x="4707" y="4704"/>
                    <a:pt x="4708" y="4703"/>
                  </a:cubicBezTo>
                  <a:cubicBezTo>
                    <a:pt x="4724" y="4683"/>
                    <a:pt x="4544" y="4478"/>
                    <a:pt x="4019" y="3953"/>
                  </a:cubicBezTo>
                  <a:cubicBezTo>
                    <a:pt x="2720" y="2654"/>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2"/>
            <p:cNvSpPr/>
            <p:nvPr/>
          </p:nvSpPr>
          <p:spPr>
            <a:xfrm>
              <a:off x="2393250" y="4103375"/>
              <a:ext cx="114950" cy="114550"/>
            </a:xfrm>
            <a:custGeom>
              <a:rect b="b" l="l" r="r" t="t"/>
              <a:pathLst>
                <a:path extrusionOk="0" h="4582" w="4598">
                  <a:moveTo>
                    <a:pt x="1" y="0"/>
                  </a:moveTo>
                  <a:cubicBezTo>
                    <a:pt x="1" y="0"/>
                    <a:pt x="1" y="0"/>
                    <a:pt x="1" y="0"/>
                  </a:cubicBezTo>
                  <a:cubicBezTo>
                    <a:pt x="1" y="4"/>
                    <a:pt x="2576" y="2641"/>
                    <a:pt x="3843" y="3904"/>
                  </a:cubicBezTo>
                  <a:cubicBezTo>
                    <a:pt x="4365" y="4426"/>
                    <a:pt x="4547" y="4582"/>
                    <a:pt x="4577" y="4582"/>
                  </a:cubicBezTo>
                  <a:cubicBezTo>
                    <a:pt x="4579" y="4582"/>
                    <a:pt x="4580" y="4581"/>
                    <a:pt x="4581" y="4580"/>
                  </a:cubicBezTo>
                  <a:cubicBezTo>
                    <a:pt x="4597" y="4568"/>
                    <a:pt x="4421" y="4363"/>
                    <a:pt x="3904" y="3842"/>
                  </a:cubicBezTo>
                  <a:cubicBezTo>
                    <a:pt x="2638" y="2580"/>
                    <a:pt x="9" y="0"/>
                    <a:pt x="1"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2"/>
            <p:cNvSpPr/>
            <p:nvPr/>
          </p:nvSpPr>
          <p:spPr>
            <a:xfrm>
              <a:off x="2396125" y="4106450"/>
              <a:ext cx="112075" cy="111375"/>
            </a:xfrm>
            <a:custGeom>
              <a:rect b="b" l="l" r="r" t="t"/>
              <a:pathLst>
                <a:path extrusionOk="0" h="4455" w="4483">
                  <a:moveTo>
                    <a:pt x="9" y="0"/>
                  </a:moveTo>
                  <a:cubicBezTo>
                    <a:pt x="9" y="0"/>
                    <a:pt x="9" y="0"/>
                    <a:pt x="9" y="0"/>
                  </a:cubicBezTo>
                  <a:cubicBezTo>
                    <a:pt x="0" y="0"/>
                    <a:pt x="2510" y="2559"/>
                    <a:pt x="3744" y="3789"/>
                  </a:cubicBezTo>
                  <a:cubicBezTo>
                    <a:pt x="4254" y="4303"/>
                    <a:pt x="4432" y="4455"/>
                    <a:pt x="4462" y="4455"/>
                  </a:cubicBezTo>
                  <a:cubicBezTo>
                    <a:pt x="4464" y="4455"/>
                    <a:pt x="4465" y="4454"/>
                    <a:pt x="4466" y="4453"/>
                  </a:cubicBezTo>
                  <a:cubicBezTo>
                    <a:pt x="4482" y="4437"/>
                    <a:pt x="4314" y="4244"/>
                    <a:pt x="3802" y="3732"/>
                  </a:cubicBezTo>
                  <a:cubicBezTo>
                    <a:pt x="2572" y="2502"/>
                    <a:pt x="17" y="0"/>
                    <a:pt x="9"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2"/>
            <p:cNvSpPr/>
            <p:nvPr/>
          </p:nvSpPr>
          <p:spPr>
            <a:xfrm>
              <a:off x="2399200" y="4109300"/>
              <a:ext cx="108900" cy="108525"/>
            </a:xfrm>
            <a:custGeom>
              <a:rect b="b" l="l" r="r" t="t"/>
              <a:pathLst>
                <a:path extrusionOk="0" h="4341" w="4356">
                  <a:moveTo>
                    <a:pt x="9" y="1"/>
                  </a:moveTo>
                  <a:cubicBezTo>
                    <a:pt x="9" y="1"/>
                    <a:pt x="9" y="1"/>
                    <a:pt x="9" y="1"/>
                  </a:cubicBezTo>
                  <a:cubicBezTo>
                    <a:pt x="0" y="9"/>
                    <a:pt x="2432" y="2490"/>
                    <a:pt x="3625" y="3687"/>
                  </a:cubicBezTo>
                  <a:cubicBezTo>
                    <a:pt x="4131" y="4189"/>
                    <a:pt x="4305" y="4341"/>
                    <a:pt x="4335" y="4341"/>
                  </a:cubicBezTo>
                  <a:cubicBezTo>
                    <a:pt x="4337" y="4341"/>
                    <a:pt x="4338" y="4340"/>
                    <a:pt x="4339" y="4339"/>
                  </a:cubicBezTo>
                  <a:cubicBezTo>
                    <a:pt x="4355" y="4323"/>
                    <a:pt x="4187" y="4130"/>
                    <a:pt x="3687" y="3626"/>
                  </a:cubicBezTo>
                  <a:cubicBezTo>
                    <a:pt x="2495" y="2429"/>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2"/>
            <p:cNvSpPr/>
            <p:nvPr/>
          </p:nvSpPr>
          <p:spPr>
            <a:xfrm>
              <a:off x="2402175" y="4112500"/>
              <a:ext cx="105925" cy="105225"/>
            </a:xfrm>
            <a:custGeom>
              <a:rect b="b" l="l" r="r" t="t"/>
              <a:pathLst>
                <a:path extrusionOk="0" h="4209" w="4237">
                  <a:moveTo>
                    <a:pt x="4" y="0"/>
                  </a:moveTo>
                  <a:cubicBezTo>
                    <a:pt x="4" y="0"/>
                    <a:pt x="4" y="0"/>
                    <a:pt x="4" y="0"/>
                  </a:cubicBezTo>
                  <a:cubicBezTo>
                    <a:pt x="0" y="4"/>
                    <a:pt x="2358" y="2407"/>
                    <a:pt x="3523" y="3568"/>
                  </a:cubicBezTo>
                  <a:cubicBezTo>
                    <a:pt x="4016" y="4061"/>
                    <a:pt x="4186" y="4208"/>
                    <a:pt x="4216" y="4208"/>
                  </a:cubicBezTo>
                  <a:cubicBezTo>
                    <a:pt x="4218" y="4208"/>
                    <a:pt x="4219" y="4208"/>
                    <a:pt x="4220" y="4207"/>
                  </a:cubicBezTo>
                  <a:cubicBezTo>
                    <a:pt x="4236" y="4191"/>
                    <a:pt x="4076" y="4006"/>
                    <a:pt x="3580" y="3510"/>
                  </a:cubicBezTo>
                  <a:cubicBezTo>
                    <a:pt x="2418" y="2352"/>
                    <a:pt x="21" y="0"/>
                    <a:pt x="4"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2"/>
            <p:cNvSpPr/>
            <p:nvPr/>
          </p:nvSpPr>
          <p:spPr>
            <a:xfrm>
              <a:off x="2405250" y="4115350"/>
              <a:ext cx="102625" cy="102250"/>
            </a:xfrm>
            <a:custGeom>
              <a:rect b="b" l="l" r="r" t="t"/>
              <a:pathLst>
                <a:path extrusionOk="0" h="4090" w="4105">
                  <a:moveTo>
                    <a:pt x="4" y="1"/>
                  </a:moveTo>
                  <a:cubicBezTo>
                    <a:pt x="4" y="1"/>
                    <a:pt x="4" y="1"/>
                    <a:pt x="4" y="1"/>
                  </a:cubicBezTo>
                  <a:cubicBezTo>
                    <a:pt x="0" y="9"/>
                    <a:pt x="2280" y="2334"/>
                    <a:pt x="3408" y="3462"/>
                  </a:cubicBezTo>
                  <a:cubicBezTo>
                    <a:pt x="3899" y="3952"/>
                    <a:pt x="4062" y="4090"/>
                    <a:pt x="4090" y="4090"/>
                  </a:cubicBezTo>
                  <a:cubicBezTo>
                    <a:pt x="4091" y="4090"/>
                    <a:pt x="4092" y="4090"/>
                    <a:pt x="4093" y="4089"/>
                  </a:cubicBezTo>
                  <a:cubicBezTo>
                    <a:pt x="4105" y="4073"/>
                    <a:pt x="3953" y="3892"/>
                    <a:pt x="3465" y="3404"/>
                  </a:cubicBezTo>
                  <a:cubicBezTo>
                    <a:pt x="2339" y="2278"/>
                    <a:pt x="17" y="1"/>
                    <a:pt x="4"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2"/>
            <p:cNvSpPr/>
            <p:nvPr/>
          </p:nvSpPr>
          <p:spPr>
            <a:xfrm>
              <a:off x="2408325" y="4118425"/>
              <a:ext cx="99450" cy="99300"/>
            </a:xfrm>
            <a:custGeom>
              <a:rect b="b" l="l" r="r" t="t"/>
              <a:pathLst>
                <a:path extrusionOk="0" h="3972" w="3978">
                  <a:moveTo>
                    <a:pt x="0" y="1"/>
                  </a:moveTo>
                  <a:cubicBezTo>
                    <a:pt x="0" y="1"/>
                    <a:pt x="0" y="1"/>
                    <a:pt x="0" y="1"/>
                  </a:cubicBezTo>
                  <a:cubicBezTo>
                    <a:pt x="0" y="9"/>
                    <a:pt x="2206" y="2256"/>
                    <a:pt x="3293" y="3355"/>
                  </a:cubicBezTo>
                  <a:cubicBezTo>
                    <a:pt x="3771" y="3829"/>
                    <a:pt x="3932" y="3972"/>
                    <a:pt x="3958" y="3972"/>
                  </a:cubicBezTo>
                  <a:cubicBezTo>
                    <a:pt x="3960" y="3972"/>
                    <a:pt x="3961" y="3971"/>
                    <a:pt x="3961" y="3970"/>
                  </a:cubicBezTo>
                  <a:cubicBezTo>
                    <a:pt x="3978" y="3954"/>
                    <a:pt x="3822" y="3773"/>
                    <a:pt x="3346" y="3298"/>
                  </a:cubicBezTo>
                  <a:cubicBezTo>
                    <a:pt x="2257" y="2204"/>
                    <a:pt x="9" y="1"/>
                    <a:pt x="0"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2"/>
            <p:cNvSpPr/>
            <p:nvPr/>
          </p:nvSpPr>
          <p:spPr>
            <a:xfrm>
              <a:off x="2411300" y="4121500"/>
              <a:ext cx="96475" cy="96100"/>
            </a:xfrm>
            <a:custGeom>
              <a:rect b="b" l="l" r="r" t="t"/>
              <a:pathLst>
                <a:path extrusionOk="0" h="3844" w="3859">
                  <a:moveTo>
                    <a:pt x="4" y="1"/>
                  </a:moveTo>
                  <a:cubicBezTo>
                    <a:pt x="4" y="1"/>
                    <a:pt x="4" y="1"/>
                    <a:pt x="4" y="1"/>
                  </a:cubicBezTo>
                  <a:cubicBezTo>
                    <a:pt x="0" y="9"/>
                    <a:pt x="2128" y="2174"/>
                    <a:pt x="3186" y="3240"/>
                  </a:cubicBezTo>
                  <a:cubicBezTo>
                    <a:pt x="3657" y="3711"/>
                    <a:pt x="3816" y="3844"/>
                    <a:pt x="3840" y="3844"/>
                  </a:cubicBezTo>
                  <a:cubicBezTo>
                    <a:pt x="3841" y="3844"/>
                    <a:pt x="3842" y="3844"/>
                    <a:pt x="3842" y="3843"/>
                  </a:cubicBezTo>
                  <a:cubicBezTo>
                    <a:pt x="3859" y="3827"/>
                    <a:pt x="3715" y="3654"/>
                    <a:pt x="3244" y="3187"/>
                  </a:cubicBezTo>
                  <a:cubicBezTo>
                    <a:pt x="2183" y="2126"/>
                    <a:pt x="13" y="1"/>
                    <a:pt x="4"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2"/>
            <p:cNvSpPr/>
            <p:nvPr/>
          </p:nvSpPr>
          <p:spPr>
            <a:xfrm>
              <a:off x="2414375" y="4124475"/>
              <a:ext cx="93400" cy="92950"/>
            </a:xfrm>
            <a:custGeom>
              <a:rect b="b" l="l" r="r" t="t"/>
              <a:pathLst>
                <a:path extrusionOk="0" h="3718" w="3736">
                  <a:moveTo>
                    <a:pt x="4" y="1"/>
                  </a:moveTo>
                  <a:cubicBezTo>
                    <a:pt x="4" y="1"/>
                    <a:pt x="4" y="1"/>
                    <a:pt x="4" y="1"/>
                  </a:cubicBezTo>
                  <a:cubicBezTo>
                    <a:pt x="0" y="5"/>
                    <a:pt x="2051" y="2104"/>
                    <a:pt x="3080" y="3130"/>
                  </a:cubicBezTo>
                  <a:cubicBezTo>
                    <a:pt x="3536" y="3585"/>
                    <a:pt x="3689" y="3717"/>
                    <a:pt x="3716" y="3717"/>
                  </a:cubicBezTo>
                  <a:cubicBezTo>
                    <a:pt x="3718" y="3717"/>
                    <a:pt x="3719" y="3717"/>
                    <a:pt x="3719" y="3716"/>
                  </a:cubicBezTo>
                  <a:cubicBezTo>
                    <a:pt x="3736" y="3704"/>
                    <a:pt x="3592" y="3540"/>
                    <a:pt x="3133" y="3076"/>
                  </a:cubicBezTo>
                  <a:cubicBezTo>
                    <a:pt x="2109" y="2052"/>
                    <a:pt x="13" y="1"/>
                    <a:pt x="4"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2"/>
            <p:cNvSpPr/>
            <p:nvPr/>
          </p:nvSpPr>
          <p:spPr>
            <a:xfrm>
              <a:off x="2417350" y="4127550"/>
              <a:ext cx="90225" cy="89775"/>
            </a:xfrm>
            <a:custGeom>
              <a:rect b="b" l="l" r="r" t="t"/>
              <a:pathLst>
                <a:path extrusionOk="0" h="3591" w="3609">
                  <a:moveTo>
                    <a:pt x="4" y="1"/>
                  </a:moveTo>
                  <a:cubicBezTo>
                    <a:pt x="4" y="1"/>
                    <a:pt x="4" y="1"/>
                    <a:pt x="4" y="1"/>
                  </a:cubicBezTo>
                  <a:cubicBezTo>
                    <a:pt x="0" y="5"/>
                    <a:pt x="1977" y="2026"/>
                    <a:pt x="2965" y="3015"/>
                  </a:cubicBezTo>
                  <a:cubicBezTo>
                    <a:pt x="3409" y="3459"/>
                    <a:pt x="3559" y="3590"/>
                    <a:pt x="3588" y="3590"/>
                  </a:cubicBezTo>
                  <a:cubicBezTo>
                    <a:pt x="3590" y="3590"/>
                    <a:pt x="3591" y="3590"/>
                    <a:pt x="3592" y="3589"/>
                  </a:cubicBezTo>
                  <a:cubicBezTo>
                    <a:pt x="3609" y="3581"/>
                    <a:pt x="3469" y="3417"/>
                    <a:pt x="3018" y="2966"/>
                  </a:cubicBezTo>
                  <a:cubicBezTo>
                    <a:pt x="2031" y="1974"/>
                    <a:pt x="13"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2"/>
            <p:cNvSpPr/>
            <p:nvPr/>
          </p:nvSpPr>
          <p:spPr>
            <a:xfrm>
              <a:off x="2420425" y="4130525"/>
              <a:ext cx="87250" cy="86800"/>
            </a:xfrm>
            <a:custGeom>
              <a:rect b="b" l="l" r="r" t="t"/>
              <a:pathLst>
                <a:path extrusionOk="0" h="3472" w="3490">
                  <a:moveTo>
                    <a:pt x="4" y="1"/>
                  </a:moveTo>
                  <a:cubicBezTo>
                    <a:pt x="4" y="1"/>
                    <a:pt x="4" y="1"/>
                    <a:pt x="4" y="1"/>
                  </a:cubicBezTo>
                  <a:cubicBezTo>
                    <a:pt x="0" y="5"/>
                    <a:pt x="1899" y="1948"/>
                    <a:pt x="2858" y="2904"/>
                  </a:cubicBezTo>
                  <a:cubicBezTo>
                    <a:pt x="3298" y="3344"/>
                    <a:pt x="3440" y="3471"/>
                    <a:pt x="3469" y="3471"/>
                  </a:cubicBezTo>
                  <a:cubicBezTo>
                    <a:pt x="3471" y="3471"/>
                    <a:pt x="3472" y="3471"/>
                    <a:pt x="3473" y="3470"/>
                  </a:cubicBezTo>
                  <a:cubicBezTo>
                    <a:pt x="3490" y="3453"/>
                    <a:pt x="3354" y="3302"/>
                    <a:pt x="2912" y="2855"/>
                  </a:cubicBezTo>
                  <a:cubicBezTo>
                    <a:pt x="1953" y="1896"/>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2"/>
            <p:cNvSpPr/>
            <p:nvPr/>
          </p:nvSpPr>
          <p:spPr>
            <a:xfrm>
              <a:off x="2423300" y="4133600"/>
              <a:ext cx="84075" cy="83725"/>
            </a:xfrm>
            <a:custGeom>
              <a:rect b="b" l="l" r="r" t="t"/>
              <a:pathLst>
                <a:path extrusionOk="0" h="3349" w="3363">
                  <a:moveTo>
                    <a:pt x="8" y="1"/>
                  </a:moveTo>
                  <a:cubicBezTo>
                    <a:pt x="8" y="1"/>
                    <a:pt x="8" y="1"/>
                    <a:pt x="8" y="1"/>
                  </a:cubicBezTo>
                  <a:cubicBezTo>
                    <a:pt x="0" y="5"/>
                    <a:pt x="1833" y="1871"/>
                    <a:pt x="2756" y="2793"/>
                  </a:cubicBezTo>
                  <a:cubicBezTo>
                    <a:pt x="3184" y="3221"/>
                    <a:pt x="3322" y="3348"/>
                    <a:pt x="3350" y="3348"/>
                  </a:cubicBezTo>
                  <a:cubicBezTo>
                    <a:pt x="3352" y="3348"/>
                    <a:pt x="3353" y="3348"/>
                    <a:pt x="3354" y="3347"/>
                  </a:cubicBezTo>
                  <a:cubicBezTo>
                    <a:pt x="3362" y="3330"/>
                    <a:pt x="3235" y="3183"/>
                    <a:pt x="2801" y="2748"/>
                  </a:cubicBezTo>
                  <a:cubicBezTo>
                    <a:pt x="1879" y="1822"/>
                    <a:pt x="17" y="1"/>
                    <a:pt x="8"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2"/>
            <p:cNvSpPr/>
            <p:nvPr/>
          </p:nvSpPr>
          <p:spPr>
            <a:xfrm>
              <a:off x="2426375" y="4136675"/>
              <a:ext cx="81000" cy="80550"/>
            </a:xfrm>
            <a:custGeom>
              <a:rect b="b" l="l" r="r" t="t"/>
              <a:pathLst>
                <a:path extrusionOk="0" h="3222" w="3240">
                  <a:moveTo>
                    <a:pt x="8" y="1"/>
                  </a:moveTo>
                  <a:cubicBezTo>
                    <a:pt x="8" y="1"/>
                    <a:pt x="8" y="1"/>
                    <a:pt x="8" y="1"/>
                  </a:cubicBezTo>
                  <a:cubicBezTo>
                    <a:pt x="0" y="5"/>
                    <a:pt x="1755" y="1789"/>
                    <a:pt x="2641" y="2683"/>
                  </a:cubicBezTo>
                  <a:cubicBezTo>
                    <a:pt x="3060" y="3098"/>
                    <a:pt x="3194" y="3221"/>
                    <a:pt x="3223" y="3221"/>
                  </a:cubicBezTo>
                  <a:cubicBezTo>
                    <a:pt x="3225" y="3221"/>
                    <a:pt x="3226" y="3221"/>
                    <a:pt x="3227" y="3220"/>
                  </a:cubicBezTo>
                  <a:cubicBezTo>
                    <a:pt x="3239" y="3207"/>
                    <a:pt x="3112" y="3060"/>
                    <a:pt x="2686" y="2633"/>
                  </a:cubicBezTo>
                  <a:cubicBezTo>
                    <a:pt x="1801" y="1749"/>
                    <a:pt x="17" y="1"/>
                    <a:pt x="8"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2"/>
            <p:cNvSpPr/>
            <p:nvPr/>
          </p:nvSpPr>
          <p:spPr>
            <a:xfrm>
              <a:off x="2429450" y="4139650"/>
              <a:ext cx="77925" cy="77575"/>
            </a:xfrm>
            <a:custGeom>
              <a:rect b="b" l="l" r="r" t="t"/>
              <a:pathLst>
                <a:path extrusionOk="0" h="3103" w="3117">
                  <a:moveTo>
                    <a:pt x="8" y="1"/>
                  </a:moveTo>
                  <a:cubicBezTo>
                    <a:pt x="8" y="1"/>
                    <a:pt x="8" y="1"/>
                    <a:pt x="8" y="1"/>
                  </a:cubicBezTo>
                  <a:cubicBezTo>
                    <a:pt x="0" y="5"/>
                    <a:pt x="1677" y="1715"/>
                    <a:pt x="2534" y="2572"/>
                  </a:cubicBezTo>
                  <a:cubicBezTo>
                    <a:pt x="2944" y="2986"/>
                    <a:pt x="3079" y="3102"/>
                    <a:pt x="3104" y="3102"/>
                  </a:cubicBezTo>
                  <a:cubicBezTo>
                    <a:pt x="3106" y="3102"/>
                    <a:pt x="3107" y="3102"/>
                    <a:pt x="3108" y="3101"/>
                  </a:cubicBezTo>
                  <a:cubicBezTo>
                    <a:pt x="3116" y="3084"/>
                    <a:pt x="3002" y="2945"/>
                    <a:pt x="2579" y="2527"/>
                  </a:cubicBezTo>
                  <a:cubicBezTo>
                    <a:pt x="1724" y="1672"/>
                    <a:pt x="21" y="1"/>
                    <a:pt x="8"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2432400" y="4142725"/>
              <a:ext cx="74875" cy="74375"/>
            </a:xfrm>
            <a:custGeom>
              <a:rect b="b" l="l" r="r" t="t"/>
              <a:pathLst>
                <a:path extrusionOk="0" h="2975" w="2995">
                  <a:moveTo>
                    <a:pt x="5" y="1"/>
                  </a:moveTo>
                  <a:cubicBezTo>
                    <a:pt x="5" y="1"/>
                    <a:pt x="5" y="1"/>
                    <a:pt x="5" y="1"/>
                  </a:cubicBezTo>
                  <a:cubicBezTo>
                    <a:pt x="1" y="5"/>
                    <a:pt x="1600" y="1641"/>
                    <a:pt x="2420" y="2461"/>
                  </a:cubicBezTo>
                  <a:cubicBezTo>
                    <a:pt x="2831" y="2868"/>
                    <a:pt x="2960" y="2974"/>
                    <a:pt x="2977" y="2974"/>
                  </a:cubicBezTo>
                  <a:cubicBezTo>
                    <a:pt x="2977" y="2974"/>
                    <a:pt x="2978" y="2974"/>
                    <a:pt x="2978" y="2974"/>
                  </a:cubicBezTo>
                  <a:cubicBezTo>
                    <a:pt x="2994" y="2961"/>
                    <a:pt x="2875" y="2822"/>
                    <a:pt x="2465" y="2412"/>
                  </a:cubicBezTo>
                  <a:cubicBezTo>
                    <a:pt x="1647" y="1594"/>
                    <a:pt x="22"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2"/>
            <p:cNvSpPr/>
            <p:nvPr/>
          </p:nvSpPr>
          <p:spPr>
            <a:xfrm>
              <a:off x="2435500" y="4145600"/>
              <a:ext cx="71775" cy="71300"/>
            </a:xfrm>
            <a:custGeom>
              <a:rect b="b" l="l" r="r" t="t"/>
              <a:pathLst>
                <a:path extrusionOk="0" h="2852" w="2871">
                  <a:moveTo>
                    <a:pt x="4" y="1"/>
                  </a:moveTo>
                  <a:cubicBezTo>
                    <a:pt x="4" y="1"/>
                    <a:pt x="4" y="1"/>
                    <a:pt x="4" y="1"/>
                  </a:cubicBezTo>
                  <a:cubicBezTo>
                    <a:pt x="0" y="13"/>
                    <a:pt x="1521" y="1567"/>
                    <a:pt x="2317" y="2350"/>
                  </a:cubicBezTo>
                  <a:cubicBezTo>
                    <a:pt x="2708" y="2746"/>
                    <a:pt x="2836" y="2851"/>
                    <a:pt x="2859" y="2851"/>
                  </a:cubicBezTo>
                  <a:cubicBezTo>
                    <a:pt x="2861" y="2851"/>
                    <a:pt x="2862" y="2851"/>
                    <a:pt x="2862" y="2850"/>
                  </a:cubicBezTo>
                  <a:cubicBezTo>
                    <a:pt x="2870" y="2842"/>
                    <a:pt x="2760" y="2707"/>
                    <a:pt x="2358" y="2309"/>
                  </a:cubicBezTo>
                  <a:cubicBezTo>
                    <a:pt x="1572" y="1519"/>
                    <a:pt x="17" y="1"/>
                    <a:pt x="4"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2"/>
            <p:cNvSpPr/>
            <p:nvPr/>
          </p:nvSpPr>
          <p:spPr>
            <a:xfrm>
              <a:off x="2438450" y="4148675"/>
              <a:ext cx="68825" cy="68425"/>
            </a:xfrm>
            <a:custGeom>
              <a:rect b="b" l="l" r="r" t="t"/>
              <a:pathLst>
                <a:path extrusionOk="0" h="2737" w="2753">
                  <a:moveTo>
                    <a:pt x="9" y="1"/>
                  </a:moveTo>
                  <a:cubicBezTo>
                    <a:pt x="9" y="1"/>
                    <a:pt x="9" y="1"/>
                    <a:pt x="9" y="1"/>
                  </a:cubicBezTo>
                  <a:cubicBezTo>
                    <a:pt x="1" y="9"/>
                    <a:pt x="1453" y="1489"/>
                    <a:pt x="2203" y="2248"/>
                  </a:cubicBezTo>
                  <a:cubicBezTo>
                    <a:pt x="2597" y="2637"/>
                    <a:pt x="2718" y="2736"/>
                    <a:pt x="2734" y="2736"/>
                  </a:cubicBezTo>
                  <a:cubicBezTo>
                    <a:pt x="2735" y="2736"/>
                    <a:pt x="2736" y="2736"/>
                    <a:pt x="2736" y="2736"/>
                  </a:cubicBezTo>
                  <a:cubicBezTo>
                    <a:pt x="2752" y="2719"/>
                    <a:pt x="2646" y="2596"/>
                    <a:pt x="2252" y="2203"/>
                  </a:cubicBezTo>
                  <a:cubicBezTo>
                    <a:pt x="1499" y="1449"/>
                    <a:pt x="21"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2441525" y="4151750"/>
              <a:ext cx="65550" cy="65150"/>
            </a:xfrm>
            <a:custGeom>
              <a:rect b="b" l="l" r="r" t="t"/>
              <a:pathLst>
                <a:path extrusionOk="0" h="2606" w="2622">
                  <a:moveTo>
                    <a:pt x="5" y="1"/>
                  </a:moveTo>
                  <a:cubicBezTo>
                    <a:pt x="5" y="1"/>
                    <a:pt x="5" y="1"/>
                    <a:pt x="5" y="1"/>
                  </a:cubicBezTo>
                  <a:cubicBezTo>
                    <a:pt x="1" y="9"/>
                    <a:pt x="1375" y="1411"/>
                    <a:pt x="2092" y="2129"/>
                  </a:cubicBezTo>
                  <a:cubicBezTo>
                    <a:pt x="2467" y="2507"/>
                    <a:pt x="2583" y="2605"/>
                    <a:pt x="2606" y="2605"/>
                  </a:cubicBezTo>
                  <a:cubicBezTo>
                    <a:pt x="2607" y="2605"/>
                    <a:pt x="2608" y="2605"/>
                    <a:pt x="2609" y="2604"/>
                  </a:cubicBezTo>
                  <a:cubicBezTo>
                    <a:pt x="2621" y="2596"/>
                    <a:pt x="2519" y="2473"/>
                    <a:pt x="2133" y="2088"/>
                  </a:cubicBezTo>
                  <a:cubicBezTo>
                    <a:pt x="1417" y="137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2444600" y="4154725"/>
              <a:ext cx="62475" cy="62075"/>
            </a:xfrm>
            <a:custGeom>
              <a:rect b="b" l="l" r="r" t="t"/>
              <a:pathLst>
                <a:path extrusionOk="0" h="2483" w="2499">
                  <a:moveTo>
                    <a:pt x="5" y="0"/>
                  </a:moveTo>
                  <a:cubicBezTo>
                    <a:pt x="5" y="0"/>
                    <a:pt x="5" y="0"/>
                    <a:pt x="5" y="0"/>
                  </a:cubicBezTo>
                  <a:cubicBezTo>
                    <a:pt x="1" y="5"/>
                    <a:pt x="1297" y="1333"/>
                    <a:pt x="1986" y="2022"/>
                  </a:cubicBezTo>
                  <a:cubicBezTo>
                    <a:pt x="2351" y="2388"/>
                    <a:pt x="2464" y="2482"/>
                    <a:pt x="2483" y="2482"/>
                  </a:cubicBezTo>
                  <a:cubicBezTo>
                    <a:pt x="2485" y="2482"/>
                    <a:pt x="2485" y="2482"/>
                    <a:pt x="2486" y="2481"/>
                  </a:cubicBezTo>
                  <a:cubicBezTo>
                    <a:pt x="2498" y="2473"/>
                    <a:pt x="2404" y="2358"/>
                    <a:pt x="2027" y="1981"/>
                  </a:cubicBezTo>
                  <a:cubicBezTo>
                    <a:pt x="1339" y="1293"/>
                    <a:pt x="13"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2"/>
            <p:cNvSpPr/>
            <p:nvPr/>
          </p:nvSpPr>
          <p:spPr>
            <a:xfrm>
              <a:off x="2447575" y="4157800"/>
              <a:ext cx="59275" cy="58875"/>
            </a:xfrm>
            <a:custGeom>
              <a:rect b="b" l="l" r="r" t="t"/>
              <a:pathLst>
                <a:path extrusionOk="0" h="2355" w="2371">
                  <a:moveTo>
                    <a:pt x="5" y="0"/>
                  </a:moveTo>
                  <a:cubicBezTo>
                    <a:pt x="5" y="0"/>
                    <a:pt x="5" y="0"/>
                    <a:pt x="5" y="0"/>
                  </a:cubicBezTo>
                  <a:cubicBezTo>
                    <a:pt x="1" y="5"/>
                    <a:pt x="1223" y="1255"/>
                    <a:pt x="1875" y="1903"/>
                  </a:cubicBezTo>
                  <a:cubicBezTo>
                    <a:pt x="2240" y="2264"/>
                    <a:pt x="2342" y="2355"/>
                    <a:pt x="2361" y="2355"/>
                  </a:cubicBezTo>
                  <a:cubicBezTo>
                    <a:pt x="2362" y="2355"/>
                    <a:pt x="2362" y="2355"/>
                    <a:pt x="2363" y="2354"/>
                  </a:cubicBezTo>
                  <a:cubicBezTo>
                    <a:pt x="2371" y="2342"/>
                    <a:pt x="2281" y="2235"/>
                    <a:pt x="1912" y="1866"/>
                  </a:cubicBezTo>
                  <a:cubicBezTo>
                    <a:pt x="1261" y="1215"/>
                    <a:pt x="13" y="0"/>
                    <a:pt x="5"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2"/>
            <p:cNvSpPr/>
            <p:nvPr/>
          </p:nvSpPr>
          <p:spPr>
            <a:xfrm>
              <a:off x="2450650" y="4160775"/>
              <a:ext cx="56100" cy="55900"/>
            </a:xfrm>
            <a:custGeom>
              <a:rect b="b" l="l" r="r" t="t"/>
              <a:pathLst>
                <a:path extrusionOk="0" h="2236" w="2244">
                  <a:moveTo>
                    <a:pt x="5" y="0"/>
                  </a:moveTo>
                  <a:cubicBezTo>
                    <a:pt x="5" y="0"/>
                    <a:pt x="5" y="0"/>
                    <a:pt x="5" y="0"/>
                  </a:cubicBezTo>
                  <a:cubicBezTo>
                    <a:pt x="1" y="9"/>
                    <a:pt x="1149" y="1177"/>
                    <a:pt x="1756" y="1801"/>
                  </a:cubicBezTo>
                  <a:cubicBezTo>
                    <a:pt x="2115" y="2152"/>
                    <a:pt x="2214" y="2236"/>
                    <a:pt x="2233" y="2236"/>
                  </a:cubicBezTo>
                  <a:cubicBezTo>
                    <a:pt x="2234" y="2236"/>
                    <a:pt x="2235" y="2236"/>
                    <a:pt x="2236" y="2235"/>
                  </a:cubicBezTo>
                  <a:cubicBezTo>
                    <a:pt x="2244" y="2223"/>
                    <a:pt x="2158" y="2116"/>
                    <a:pt x="1797" y="1760"/>
                  </a:cubicBezTo>
                  <a:cubicBezTo>
                    <a:pt x="1183" y="1146"/>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2453525" y="4163850"/>
              <a:ext cx="53325" cy="52825"/>
            </a:xfrm>
            <a:custGeom>
              <a:rect b="b" l="l" r="r" t="t"/>
              <a:pathLst>
                <a:path extrusionOk="0" h="2113" w="2133">
                  <a:moveTo>
                    <a:pt x="13" y="0"/>
                  </a:moveTo>
                  <a:cubicBezTo>
                    <a:pt x="13" y="0"/>
                    <a:pt x="13" y="0"/>
                    <a:pt x="13" y="0"/>
                  </a:cubicBezTo>
                  <a:cubicBezTo>
                    <a:pt x="1" y="5"/>
                    <a:pt x="1075" y="1103"/>
                    <a:pt x="1661" y="1686"/>
                  </a:cubicBezTo>
                  <a:cubicBezTo>
                    <a:pt x="2004" y="2033"/>
                    <a:pt x="2103" y="2113"/>
                    <a:pt x="2122" y="2113"/>
                  </a:cubicBezTo>
                  <a:cubicBezTo>
                    <a:pt x="2123" y="2113"/>
                    <a:pt x="2124" y="2113"/>
                    <a:pt x="2125" y="2112"/>
                  </a:cubicBezTo>
                  <a:cubicBezTo>
                    <a:pt x="2133" y="2100"/>
                    <a:pt x="2051" y="2006"/>
                    <a:pt x="1698" y="1649"/>
                  </a:cubicBezTo>
                  <a:cubicBezTo>
                    <a:pt x="1117" y="106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2456600" y="4166925"/>
              <a:ext cx="50050" cy="49650"/>
            </a:xfrm>
            <a:custGeom>
              <a:rect b="b" l="l" r="r" t="t"/>
              <a:pathLst>
                <a:path extrusionOk="0" h="1986" w="2002">
                  <a:moveTo>
                    <a:pt x="9" y="0"/>
                  </a:moveTo>
                  <a:cubicBezTo>
                    <a:pt x="9" y="0"/>
                    <a:pt x="9" y="0"/>
                    <a:pt x="9" y="0"/>
                  </a:cubicBezTo>
                  <a:cubicBezTo>
                    <a:pt x="1" y="5"/>
                    <a:pt x="997" y="1026"/>
                    <a:pt x="1547" y="1575"/>
                  </a:cubicBezTo>
                  <a:cubicBezTo>
                    <a:pt x="1878" y="1906"/>
                    <a:pt x="1972" y="1986"/>
                    <a:pt x="1988" y="1986"/>
                  </a:cubicBezTo>
                  <a:cubicBezTo>
                    <a:pt x="1988" y="1986"/>
                    <a:pt x="1989" y="1985"/>
                    <a:pt x="1989" y="1985"/>
                  </a:cubicBezTo>
                  <a:cubicBezTo>
                    <a:pt x="2002" y="1973"/>
                    <a:pt x="1924" y="1883"/>
                    <a:pt x="1579" y="1538"/>
                  </a:cubicBezTo>
                  <a:cubicBezTo>
                    <a:pt x="1035" y="990"/>
                    <a:pt x="17" y="0"/>
                    <a:pt x="9"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2459575" y="4169900"/>
              <a:ext cx="47075" cy="46675"/>
            </a:xfrm>
            <a:custGeom>
              <a:rect b="b" l="l" r="r" t="t"/>
              <a:pathLst>
                <a:path extrusionOk="0" h="1867" w="1883">
                  <a:moveTo>
                    <a:pt x="13" y="0"/>
                  </a:moveTo>
                  <a:cubicBezTo>
                    <a:pt x="13" y="0"/>
                    <a:pt x="13" y="0"/>
                    <a:pt x="13" y="0"/>
                  </a:cubicBezTo>
                  <a:cubicBezTo>
                    <a:pt x="1" y="4"/>
                    <a:pt x="923" y="948"/>
                    <a:pt x="1436" y="1464"/>
                  </a:cubicBezTo>
                  <a:cubicBezTo>
                    <a:pt x="1762" y="1791"/>
                    <a:pt x="1853" y="1867"/>
                    <a:pt x="1869" y="1867"/>
                  </a:cubicBezTo>
                  <a:cubicBezTo>
                    <a:pt x="1869" y="1867"/>
                    <a:pt x="1870" y="1867"/>
                    <a:pt x="1870" y="1866"/>
                  </a:cubicBezTo>
                  <a:cubicBezTo>
                    <a:pt x="1883" y="1854"/>
                    <a:pt x="1805" y="1764"/>
                    <a:pt x="1473" y="1427"/>
                  </a:cubicBezTo>
                  <a:cubicBezTo>
                    <a:pt x="962" y="913"/>
                    <a:pt x="25" y="0"/>
                    <a:pt x="13"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2462650" y="4172975"/>
              <a:ext cx="43900" cy="43425"/>
            </a:xfrm>
            <a:custGeom>
              <a:rect b="b" l="l" r="r" t="t"/>
              <a:pathLst>
                <a:path extrusionOk="0" h="1737" w="1756">
                  <a:moveTo>
                    <a:pt x="5" y="0"/>
                  </a:moveTo>
                  <a:cubicBezTo>
                    <a:pt x="5" y="0"/>
                    <a:pt x="5" y="0"/>
                    <a:pt x="5" y="0"/>
                  </a:cubicBezTo>
                  <a:cubicBezTo>
                    <a:pt x="1" y="4"/>
                    <a:pt x="845" y="870"/>
                    <a:pt x="1329" y="1345"/>
                  </a:cubicBezTo>
                  <a:cubicBezTo>
                    <a:pt x="1637" y="1657"/>
                    <a:pt x="1730" y="1736"/>
                    <a:pt x="1745" y="1736"/>
                  </a:cubicBezTo>
                  <a:cubicBezTo>
                    <a:pt x="1746" y="1736"/>
                    <a:pt x="1747" y="1736"/>
                    <a:pt x="1747" y="1735"/>
                  </a:cubicBezTo>
                  <a:cubicBezTo>
                    <a:pt x="1756" y="1727"/>
                    <a:pt x="1686" y="1645"/>
                    <a:pt x="1358" y="1317"/>
                  </a:cubicBezTo>
                  <a:cubicBezTo>
                    <a:pt x="880" y="843"/>
                    <a:pt x="17"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2465725" y="4175850"/>
              <a:ext cx="40825" cy="40450"/>
            </a:xfrm>
            <a:custGeom>
              <a:rect b="b" l="l" r="r" t="t"/>
              <a:pathLst>
                <a:path extrusionOk="0" h="1618" w="1633">
                  <a:moveTo>
                    <a:pt x="5" y="0"/>
                  </a:moveTo>
                  <a:cubicBezTo>
                    <a:pt x="5" y="0"/>
                    <a:pt x="5" y="0"/>
                    <a:pt x="5" y="0"/>
                  </a:cubicBezTo>
                  <a:cubicBezTo>
                    <a:pt x="1" y="12"/>
                    <a:pt x="772" y="796"/>
                    <a:pt x="1214" y="1243"/>
                  </a:cubicBezTo>
                  <a:cubicBezTo>
                    <a:pt x="1514" y="1542"/>
                    <a:pt x="1600" y="1617"/>
                    <a:pt x="1617" y="1617"/>
                  </a:cubicBezTo>
                  <a:cubicBezTo>
                    <a:pt x="1619" y="1617"/>
                    <a:pt x="1620" y="1617"/>
                    <a:pt x="1620" y="1616"/>
                  </a:cubicBezTo>
                  <a:cubicBezTo>
                    <a:pt x="1633" y="1612"/>
                    <a:pt x="1563" y="1530"/>
                    <a:pt x="1247" y="1210"/>
                  </a:cubicBezTo>
                  <a:cubicBezTo>
                    <a:pt x="801" y="768"/>
                    <a:pt x="17" y="0"/>
                    <a:pt x="5"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2468700" y="4178925"/>
              <a:ext cx="37650" cy="37475"/>
            </a:xfrm>
            <a:custGeom>
              <a:rect b="b" l="l" r="r" t="t"/>
              <a:pathLst>
                <a:path extrusionOk="0" h="1499" w="1506">
                  <a:moveTo>
                    <a:pt x="9" y="0"/>
                  </a:moveTo>
                  <a:cubicBezTo>
                    <a:pt x="9" y="0"/>
                    <a:pt x="9" y="0"/>
                    <a:pt x="9" y="0"/>
                  </a:cubicBezTo>
                  <a:cubicBezTo>
                    <a:pt x="1" y="8"/>
                    <a:pt x="698" y="718"/>
                    <a:pt x="1108" y="1136"/>
                  </a:cubicBezTo>
                  <a:cubicBezTo>
                    <a:pt x="1398" y="1427"/>
                    <a:pt x="1481" y="1498"/>
                    <a:pt x="1498" y="1498"/>
                  </a:cubicBezTo>
                  <a:cubicBezTo>
                    <a:pt x="1500" y="1498"/>
                    <a:pt x="1501" y="1498"/>
                    <a:pt x="1501" y="1497"/>
                  </a:cubicBezTo>
                  <a:cubicBezTo>
                    <a:pt x="1505" y="1489"/>
                    <a:pt x="1444" y="1411"/>
                    <a:pt x="1136" y="1103"/>
                  </a:cubicBezTo>
                  <a:cubicBezTo>
                    <a:pt x="728" y="690"/>
                    <a:pt x="21"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2471775" y="4182000"/>
              <a:ext cx="34575" cy="34300"/>
            </a:xfrm>
            <a:custGeom>
              <a:rect b="b" l="l" r="r" t="t"/>
              <a:pathLst>
                <a:path extrusionOk="0" h="1372" w="1383">
                  <a:moveTo>
                    <a:pt x="5" y="0"/>
                  </a:moveTo>
                  <a:cubicBezTo>
                    <a:pt x="5" y="0"/>
                    <a:pt x="5" y="0"/>
                    <a:pt x="5" y="0"/>
                  </a:cubicBezTo>
                  <a:cubicBezTo>
                    <a:pt x="1" y="8"/>
                    <a:pt x="616" y="644"/>
                    <a:pt x="993" y="1021"/>
                  </a:cubicBezTo>
                  <a:cubicBezTo>
                    <a:pt x="1272" y="1300"/>
                    <a:pt x="1350" y="1371"/>
                    <a:pt x="1370" y="1371"/>
                  </a:cubicBezTo>
                  <a:cubicBezTo>
                    <a:pt x="1372" y="1371"/>
                    <a:pt x="1373" y="1371"/>
                    <a:pt x="1374" y="1370"/>
                  </a:cubicBezTo>
                  <a:cubicBezTo>
                    <a:pt x="1382" y="1362"/>
                    <a:pt x="1329" y="1292"/>
                    <a:pt x="1026" y="993"/>
                  </a:cubicBezTo>
                  <a:cubicBezTo>
                    <a:pt x="646" y="612"/>
                    <a:pt x="13"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2474750" y="4184975"/>
              <a:ext cx="31500" cy="31200"/>
            </a:xfrm>
            <a:custGeom>
              <a:rect b="b" l="l" r="r" t="t"/>
              <a:pathLst>
                <a:path extrusionOk="0" h="1248" w="1260">
                  <a:moveTo>
                    <a:pt x="9" y="0"/>
                  </a:moveTo>
                  <a:cubicBezTo>
                    <a:pt x="9" y="0"/>
                    <a:pt x="9" y="0"/>
                    <a:pt x="9" y="0"/>
                  </a:cubicBezTo>
                  <a:cubicBezTo>
                    <a:pt x="1" y="12"/>
                    <a:pt x="542" y="566"/>
                    <a:pt x="890" y="906"/>
                  </a:cubicBezTo>
                  <a:cubicBezTo>
                    <a:pt x="1163" y="1186"/>
                    <a:pt x="1234" y="1248"/>
                    <a:pt x="1252" y="1248"/>
                  </a:cubicBezTo>
                  <a:cubicBezTo>
                    <a:pt x="1253" y="1248"/>
                    <a:pt x="1254" y="1247"/>
                    <a:pt x="1255" y="1247"/>
                  </a:cubicBezTo>
                  <a:cubicBezTo>
                    <a:pt x="1259" y="1238"/>
                    <a:pt x="1210" y="1173"/>
                    <a:pt x="915" y="882"/>
                  </a:cubicBezTo>
                  <a:cubicBezTo>
                    <a:pt x="576" y="539"/>
                    <a:pt x="17" y="0"/>
                    <a:pt x="9"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2477825" y="4188050"/>
              <a:ext cx="28425" cy="28000"/>
            </a:xfrm>
            <a:custGeom>
              <a:rect b="b" l="l" r="r" t="t"/>
              <a:pathLst>
                <a:path extrusionOk="0" h="1120" w="1137">
                  <a:moveTo>
                    <a:pt x="5" y="0"/>
                  </a:moveTo>
                  <a:cubicBezTo>
                    <a:pt x="5" y="0"/>
                    <a:pt x="5" y="0"/>
                    <a:pt x="5" y="0"/>
                  </a:cubicBezTo>
                  <a:cubicBezTo>
                    <a:pt x="1" y="4"/>
                    <a:pt x="464" y="488"/>
                    <a:pt x="780" y="796"/>
                  </a:cubicBezTo>
                  <a:cubicBezTo>
                    <a:pt x="1048" y="1068"/>
                    <a:pt x="1115" y="1120"/>
                    <a:pt x="1127" y="1120"/>
                  </a:cubicBezTo>
                  <a:cubicBezTo>
                    <a:pt x="1127" y="1120"/>
                    <a:pt x="1128" y="1120"/>
                    <a:pt x="1128" y="1120"/>
                  </a:cubicBezTo>
                  <a:cubicBezTo>
                    <a:pt x="1136" y="1111"/>
                    <a:pt x="1087" y="1050"/>
                    <a:pt x="804" y="771"/>
                  </a:cubicBezTo>
                  <a:cubicBezTo>
                    <a:pt x="494" y="465"/>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2480900" y="4191025"/>
              <a:ext cx="25250" cy="25050"/>
            </a:xfrm>
            <a:custGeom>
              <a:rect b="b" l="l" r="r" t="t"/>
              <a:pathLst>
                <a:path extrusionOk="0" h="1002" w="1010">
                  <a:moveTo>
                    <a:pt x="5" y="0"/>
                  </a:moveTo>
                  <a:cubicBezTo>
                    <a:pt x="5" y="0"/>
                    <a:pt x="5" y="0"/>
                    <a:pt x="5" y="0"/>
                  </a:cubicBezTo>
                  <a:cubicBezTo>
                    <a:pt x="1" y="8"/>
                    <a:pt x="390" y="414"/>
                    <a:pt x="665" y="685"/>
                  </a:cubicBezTo>
                  <a:cubicBezTo>
                    <a:pt x="924" y="944"/>
                    <a:pt x="989" y="1001"/>
                    <a:pt x="1003" y="1001"/>
                  </a:cubicBezTo>
                  <a:cubicBezTo>
                    <a:pt x="1004" y="1001"/>
                    <a:pt x="1005" y="1001"/>
                    <a:pt x="1005" y="1001"/>
                  </a:cubicBezTo>
                  <a:cubicBezTo>
                    <a:pt x="1009" y="988"/>
                    <a:pt x="968" y="939"/>
                    <a:pt x="689" y="660"/>
                  </a:cubicBezTo>
                  <a:cubicBezTo>
                    <a:pt x="416" y="387"/>
                    <a:pt x="13" y="0"/>
                    <a:pt x="5"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1839775" y="3978500"/>
              <a:ext cx="108175" cy="107775"/>
            </a:xfrm>
            <a:custGeom>
              <a:rect b="b" l="l" r="r" t="t"/>
              <a:pathLst>
                <a:path extrusionOk="0" h="4311" w="4327">
                  <a:moveTo>
                    <a:pt x="1" y="1"/>
                  </a:moveTo>
                  <a:cubicBezTo>
                    <a:pt x="1" y="1"/>
                    <a:pt x="2523" y="2617"/>
                    <a:pt x="3708" y="3810"/>
                  </a:cubicBezTo>
                  <a:cubicBezTo>
                    <a:pt x="4080" y="4178"/>
                    <a:pt x="4242" y="4310"/>
                    <a:pt x="4291" y="4310"/>
                  </a:cubicBezTo>
                  <a:cubicBezTo>
                    <a:pt x="4296" y="4310"/>
                    <a:pt x="4300" y="4309"/>
                    <a:pt x="4302" y="4306"/>
                  </a:cubicBezTo>
                  <a:cubicBezTo>
                    <a:pt x="4327" y="4282"/>
                    <a:pt x="4179" y="4089"/>
                    <a:pt x="3802" y="3712"/>
                  </a:cubicBezTo>
                  <a:cubicBezTo>
                    <a:pt x="2613" y="2523"/>
                    <a:pt x="1" y="1"/>
                    <a:pt x="1"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1840900" y="3979725"/>
              <a:ext cx="107150" cy="106550"/>
            </a:xfrm>
            <a:custGeom>
              <a:rect b="b" l="l" r="r" t="t"/>
              <a:pathLst>
                <a:path extrusionOk="0" h="4262" w="4286">
                  <a:moveTo>
                    <a:pt x="1" y="1"/>
                  </a:moveTo>
                  <a:cubicBezTo>
                    <a:pt x="1" y="1"/>
                    <a:pt x="2498" y="2588"/>
                    <a:pt x="3671" y="3761"/>
                  </a:cubicBezTo>
                  <a:cubicBezTo>
                    <a:pt x="4039" y="4129"/>
                    <a:pt x="4205" y="4261"/>
                    <a:pt x="4251" y="4261"/>
                  </a:cubicBezTo>
                  <a:cubicBezTo>
                    <a:pt x="4256" y="4261"/>
                    <a:pt x="4259" y="4260"/>
                    <a:pt x="4261" y="4257"/>
                  </a:cubicBezTo>
                  <a:cubicBezTo>
                    <a:pt x="4286" y="4233"/>
                    <a:pt x="4138" y="4044"/>
                    <a:pt x="3765" y="3671"/>
                  </a:cubicBezTo>
                  <a:cubicBezTo>
                    <a:pt x="2584" y="2490"/>
                    <a:pt x="1" y="1"/>
                    <a:pt x="1"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1842050" y="3980975"/>
              <a:ext cx="105900" cy="105175"/>
            </a:xfrm>
            <a:custGeom>
              <a:rect b="b" l="l" r="r" t="t"/>
              <a:pathLst>
                <a:path extrusionOk="0" h="4207" w="4236">
                  <a:moveTo>
                    <a:pt x="0" y="0"/>
                  </a:moveTo>
                  <a:lnTo>
                    <a:pt x="0" y="0"/>
                  </a:lnTo>
                  <a:cubicBezTo>
                    <a:pt x="1" y="1"/>
                    <a:pt x="2469" y="2555"/>
                    <a:pt x="3629" y="3711"/>
                  </a:cubicBezTo>
                  <a:cubicBezTo>
                    <a:pt x="3996" y="4082"/>
                    <a:pt x="4154" y="4206"/>
                    <a:pt x="4201" y="4206"/>
                  </a:cubicBezTo>
                  <a:cubicBezTo>
                    <a:pt x="4205" y="4206"/>
                    <a:pt x="4209" y="4205"/>
                    <a:pt x="4211" y="4203"/>
                  </a:cubicBezTo>
                  <a:cubicBezTo>
                    <a:pt x="4236" y="4183"/>
                    <a:pt x="4088" y="3994"/>
                    <a:pt x="3719" y="3625"/>
                  </a:cubicBezTo>
                  <a:cubicBezTo>
                    <a:pt x="2559" y="2465"/>
                    <a:pt x="1" y="1"/>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1843375" y="3982100"/>
              <a:ext cx="104675" cy="104050"/>
            </a:xfrm>
            <a:custGeom>
              <a:rect b="b" l="l" r="r" t="t"/>
              <a:pathLst>
                <a:path extrusionOk="0" h="4162" w="4187">
                  <a:moveTo>
                    <a:pt x="0" y="0"/>
                  </a:moveTo>
                  <a:lnTo>
                    <a:pt x="0" y="0"/>
                  </a:lnTo>
                  <a:cubicBezTo>
                    <a:pt x="1" y="1"/>
                    <a:pt x="2436" y="2522"/>
                    <a:pt x="3588" y="3670"/>
                  </a:cubicBezTo>
                  <a:cubicBezTo>
                    <a:pt x="3948" y="4037"/>
                    <a:pt x="4109" y="4161"/>
                    <a:pt x="4153" y="4161"/>
                  </a:cubicBezTo>
                  <a:cubicBezTo>
                    <a:pt x="4157" y="4161"/>
                    <a:pt x="4160" y="4160"/>
                    <a:pt x="4162" y="4158"/>
                  </a:cubicBezTo>
                  <a:cubicBezTo>
                    <a:pt x="4187" y="4134"/>
                    <a:pt x="4039" y="3949"/>
                    <a:pt x="3674" y="3584"/>
                  </a:cubicBezTo>
                  <a:cubicBezTo>
                    <a:pt x="2526" y="2436"/>
                    <a:pt x="1" y="1"/>
                    <a:pt x="0"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1844500" y="3983325"/>
              <a:ext cx="103450" cy="102825"/>
            </a:xfrm>
            <a:custGeom>
              <a:rect b="b" l="l" r="r" t="t"/>
              <a:pathLst>
                <a:path extrusionOk="0" h="4113" w="4138">
                  <a:moveTo>
                    <a:pt x="0" y="0"/>
                  </a:moveTo>
                  <a:cubicBezTo>
                    <a:pt x="1" y="1"/>
                    <a:pt x="2403" y="2494"/>
                    <a:pt x="3543" y="3629"/>
                  </a:cubicBezTo>
                  <a:cubicBezTo>
                    <a:pt x="3903" y="3989"/>
                    <a:pt x="4057" y="4112"/>
                    <a:pt x="4103" y="4112"/>
                  </a:cubicBezTo>
                  <a:cubicBezTo>
                    <a:pt x="4107" y="4112"/>
                    <a:pt x="4111" y="4111"/>
                    <a:pt x="4113" y="4109"/>
                  </a:cubicBezTo>
                  <a:cubicBezTo>
                    <a:pt x="4138" y="4085"/>
                    <a:pt x="3994" y="3904"/>
                    <a:pt x="3629" y="3539"/>
                  </a:cubicBezTo>
                  <a:cubicBezTo>
                    <a:pt x="2498" y="2403"/>
                    <a:pt x="1" y="1"/>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2"/>
            <p:cNvSpPr/>
            <p:nvPr/>
          </p:nvSpPr>
          <p:spPr>
            <a:xfrm>
              <a:off x="1845625" y="3984450"/>
              <a:ext cx="102325" cy="101600"/>
            </a:xfrm>
            <a:custGeom>
              <a:rect b="b" l="l" r="r" t="t"/>
              <a:pathLst>
                <a:path extrusionOk="0" h="4064" w="4093">
                  <a:moveTo>
                    <a:pt x="1" y="1"/>
                  </a:moveTo>
                  <a:cubicBezTo>
                    <a:pt x="1" y="1"/>
                    <a:pt x="2379" y="2465"/>
                    <a:pt x="3502" y="3580"/>
                  </a:cubicBezTo>
                  <a:cubicBezTo>
                    <a:pt x="3859" y="3937"/>
                    <a:pt x="4013" y="4063"/>
                    <a:pt x="4058" y="4063"/>
                  </a:cubicBezTo>
                  <a:cubicBezTo>
                    <a:pt x="4063" y="4063"/>
                    <a:pt x="4066" y="4062"/>
                    <a:pt x="4068" y="4060"/>
                  </a:cubicBezTo>
                  <a:cubicBezTo>
                    <a:pt x="4093" y="4031"/>
                    <a:pt x="3949" y="3855"/>
                    <a:pt x="3588" y="3494"/>
                  </a:cubicBezTo>
                  <a:cubicBezTo>
                    <a:pt x="2465" y="2379"/>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2"/>
            <p:cNvSpPr/>
            <p:nvPr/>
          </p:nvSpPr>
          <p:spPr>
            <a:xfrm>
              <a:off x="1846850" y="3985575"/>
              <a:ext cx="101000" cy="100475"/>
            </a:xfrm>
            <a:custGeom>
              <a:rect b="b" l="l" r="r" t="t"/>
              <a:pathLst>
                <a:path extrusionOk="0" h="4019" w="4040">
                  <a:moveTo>
                    <a:pt x="1" y="1"/>
                  </a:moveTo>
                  <a:cubicBezTo>
                    <a:pt x="1" y="5"/>
                    <a:pt x="2346" y="2436"/>
                    <a:pt x="3453" y="3543"/>
                  </a:cubicBezTo>
                  <a:cubicBezTo>
                    <a:pt x="3805" y="3895"/>
                    <a:pt x="3959" y="4018"/>
                    <a:pt x="4002" y="4018"/>
                  </a:cubicBezTo>
                  <a:cubicBezTo>
                    <a:pt x="4006" y="4018"/>
                    <a:pt x="4009" y="4017"/>
                    <a:pt x="4011" y="4015"/>
                  </a:cubicBezTo>
                  <a:cubicBezTo>
                    <a:pt x="4040" y="3990"/>
                    <a:pt x="3896" y="3810"/>
                    <a:pt x="3539" y="3457"/>
                  </a:cubicBezTo>
                  <a:cubicBezTo>
                    <a:pt x="2432" y="2350"/>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1847975" y="3986900"/>
              <a:ext cx="99975" cy="99250"/>
            </a:xfrm>
            <a:custGeom>
              <a:rect b="b" l="l" r="r" t="t"/>
              <a:pathLst>
                <a:path extrusionOk="0" h="3970" w="3999">
                  <a:moveTo>
                    <a:pt x="5" y="1"/>
                  </a:moveTo>
                  <a:cubicBezTo>
                    <a:pt x="1" y="1"/>
                    <a:pt x="2322" y="2404"/>
                    <a:pt x="3421" y="3499"/>
                  </a:cubicBezTo>
                  <a:cubicBezTo>
                    <a:pt x="3768" y="3850"/>
                    <a:pt x="3918" y="3969"/>
                    <a:pt x="3964" y="3969"/>
                  </a:cubicBezTo>
                  <a:cubicBezTo>
                    <a:pt x="3968" y="3969"/>
                    <a:pt x="3972" y="3968"/>
                    <a:pt x="3974" y="3966"/>
                  </a:cubicBezTo>
                  <a:cubicBezTo>
                    <a:pt x="3999" y="3942"/>
                    <a:pt x="3859" y="3765"/>
                    <a:pt x="3507" y="3413"/>
                  </a:cubicBezTo>
                  <a:cubicBezTo>
                    <a:pt x="2408" y="2314"/>
                    <a:pt x="5" y="1"/>
                    <a:pt x="5"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1849225" y="3988050"/>
              <a:ext cx="98625" cy="98000"/>
            </a:xfrm>
            <a:custGeom>
              <a:rect b="b" l="l" r="r" t="t"/>
              <a:pathLst>
                <a:path extrusionOk="0" h="3920" w="3945">
                  <a:moveTo>
                    <a:pt x="0" y="0"/>
                  </a:moveTo>
                  <a:lnTo>
                    <a:pt x="0" y="0"/>
                  </a:lnTo>
                  <a:cubicBezTo>
                    <a:pt x="1" y="1"/>
                    <a:pt x="2288" y="2374"/>
                    <a:pt x="3371" y="3453"/>
                  </a:cubicBezTo>
                  <a:cubicBezTo>
                    <a:pt x="3714" y="3800"/>
                    <a:pt x="3864" y="3919"/>
                    <a:pt x="3907" y="3919"/>
                  </a:cubicBezTo>
                  <a:cubicBezTo>
                    <a:pt x="3911" y="3919"/>
                    <a:pt x="3914" y="3918"/>
                    <a:pt x="3916" y="3916"/>
                  </a:cubicBezTo>
                  <a:cubicBezTo>
                    <a:pt x="3945" y="3887"/>
                    <a:pt x="3805" y="3715"/>
                    <a:pt x="3457" y="3367"/>
                  </a:cubicBezTo>
                  <a:cubicBezTo>
                    <a:pt x="2374" y="2284"/>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2"/>
            <p:cNvSpPr/>
            <p:nvPr/>
          </p:nvSpPr>
          <p:spPr>
            <a:xfrm>
              <a:off x="1850450" y="3989175"/>
              <a:ext cx="97400" cy="96875"/>
            </a:xfrm>
            <a:custGeom>
              <a:rect b="b" l="l" r="r" t="t"/>
              <a:pathLst>
                <a:path extrusionOk="0" h="3875" w="3896">
                  <a:moveTo>
                    <a:pt x="0" y="0"/>
                  </a:moveTo>
                  <a:cubicBezTo>
                    <a:pt x="1" y="1"/>
                    <a:pt x="2260" y="2342"/>
                    <a:pt x="3326" y="3416"/>
                  </a:cubicBezTo>
                  <a:cubicBezTo>
                    <a:pt x="3665" y="3756"/>
                    <a:pt x="3815" y="3874"/>
                    <a:pt x="3857" y="3874"/>
                  </a:cubicBezTo>
                  <a:cubicBezTo>
                    <a:pt x="3862" y="3874"/>
                    <a:pt x="3865" y="3873"/>
                    <a:pt x="3867" y="3871"/>
                  </a:cubicBezTo>
                  <a:cubicBezTo>
                    <a:pt x="3896" y="3846"/>
                    <a:pt x="3756" y="3670"/>
                    <a:pt x="3412" y="3326"/>
                  </a:cubicBezTo>
                  <a:cubicBezTo>
                    <a:pt x="2342" y="2260"/>
                    <a:pt x="1"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2"/>
            <p:cNvSpPr/>
            <p:nvPr/>
          </p:nvSpPr>
          <p:spPr>
            <a:xfrm>
              <a:off x="1851575" y="3990300"/>
              <a:ext cx="96075" cy="95750"/>
            </a:xfrm>
            <a:custGeom>
              <a:rect b="b" l="l" r="r" t="t"/>
              <a:pathLst>
                <a:path extrusionOk="0" h="3830" w="3843">
                  <a:moveTo>
                    <a:pt x="0" y="0"/>
                  </a:moveTo>
                  <a:cubicBezTo>
                    <a:pt x="0" y="8"/>
                    <a:pt x="2227" y="2317"/>
                    <a:pt x="3281" y="3375"/>
                  </a:cubicBezTo>
                  <a:cubicBezTo>
                    <a:pt x="3620" y="3711"/>
                    <a:pt x="3766" y="3829"/>
                    <a:pt x="3808" y="3829"/>
                  </a:cubicBezTo>
                  <a:cubicBezTo>
                    <a:pt x="3813" y="3829"/>
                    <a:pt x="3816" y="3828"/>
                    <a:pt x="3818" y="3826"/>
                  </a:cubicBezTo>
                  <a:cubicBezTo>
                    <a:pt x="3843" y="3801"/>
                    <a:pt x="3711" y="3629"/>
                    <a:pt x="3367" y="3289"/>
                  </a:cubicBezTo>
                  <a:cubicBezTo>
                    <a:pt x="2309" y="2231"/>
                    <a:pt x="1" y="0"/>
                    <a:pt x="0"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2"/>
            <p:cNvSpPr/>
            <p:nvPr/>
          </p:nvSpPr>
          <p:spPr>
            <a:xfrm>
              <a:off x="1852700" y="3991625"/>
              <a:ext cx="94950" cy="94400"/>
            </a:xfrm>
            <a:custGeom>
              <a:rect b="b" l="l" r="r" t="t"/>
              <a:pathLst>
                <a:path extrusionOk="0" h="3776" w="3798">
                  <a:moveTo>
                    <a:pt x="0" y="1"/>
                  </a:moveTo>
                  <a:cubicBezTo>
                    <a:pt x="1" y="1"/>
                    <a:pt x="2207" y="2281"/>
                    <a:pt x="3240" y="3326"/>
                  </a:cubicBezTo>
                  <a:cubicBezTo>
                    <a:pt x="3580" y="3662"/>
                    <a:pt x="3728" y="3776"/>
                    <a:pt x="3766" y="3776"/>
                  </a:cubicBezTo>
                  <a:cubicBezTo>
                    <a:pt x="3769" y="3776"/>
                    <a:pt x="3771" y="3775"/>
                    <a:pt x="3773" y="3773"/>
                  </a:cubicBezTo>
                  <a:cubicBezTo>
                    <a:pt x="3798" y="3748"/>
                    <a:pt x="3666" y="3576"/>
                    <a:pt x="3326" y="3240"/>
                  </a:cubicBezTo>
                  <a:cubicBezTo>
                    <a:pt x="2280" y="2199"/>
                    <a:pt x="1" y="1"/>
                    <a:pt x="0" y="1"/>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2"/>
            <p:cNvSpPr/>
            <p:nvPr/>
          </p:nvSpPr>
          <p:spPr>
            <a:xfrm>
              <a:off x="1854025" y="3992750"/>
              <a:ext cx="93625" cy="93075"/>
            </a:xfrm>
            <a:custGeom>
              <a:rect b="b" l="l" r="r" t="t"/>
              <a:pathLst>
                <a:path extrusionOk="0" h="3723" w="3745">
                  <a:moveTo>
                    <a:pt x="1" y="1"/>
                  </a:moveTo>
                  <a:cubicBezTo>
                    <a:pt x="1" y="1"/>
                    <a:pt x="2166" y="2252"/>
                    <a:pt x="3199" y="3281"/>
                  </a:cubicBezTo>
                  <a:cubicBezTo>
                    <a:pt x="3530" y="3615"/>
                    <a:pt x="3674" y="3722"/>
                    <a:pt x="3712" y="3722"/>
                  </a:cubicBezTo>
                  <a:cubicBezTo>
                    <a:pt x="3716" y="3722"/>
                    <a:pt x="3718" y="3722"/>
                    <a:pt x="3720" y="3720"/>
                  </a:cubicBezTo>
                  <a:cubicBezTo>
                    <a:pt x="3745" y="3703"/>
                    <a:pt x="3613" y="3531"/>
                    <a:pt x="3281" y="3199"/>
                  </a:cubicBezTo>
                  <a:cubicBezTo>
                    <a:pt x="2256" y="2174"/>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2"/>
            <p:cNvSpPr/>
            <p:nvPr/>
          </p:nvSpPr>
          <p:spPr>
            <a:xfrm>
              <a:off x="1855150" y="3993875"/>
              <a:ext cx="92500" cy="91950"/>
            </a:xfrm>
            <a:custGeom>
              <a:rect b="b" l="l" r="r" t="t"/>
              <a:pathLst>
                <a:path extrusionOk="0" h="3678" w="3700">
                  <a:moveTo>
                    <a:pt x="1" y="1"/>
                  </a:moveTo>
                  <a:lnTo>
                    <a:pt x="1" y="1"/>
                  </a:lnTo>
                  <a:cubicBezTo>
                    <a:pt x="1" y="1"/>
                    <a:pt x="2141" y="2227"/>
                    <a:pt x="3158" y="3240"/>
                  </a:cubicBezTo>
                  <a:cubicBezTo>
                    <a:pt x="3485" y="3571"/>
                    <a:pt x="3629" y="3677"/>
                    <a:pt x="3667" y="3677"/>
                  </a:cubicBezTo>
                  <a:cubicBezTo>
                    <a:pt x="3671" y="3677"/>
                    <a:pt x="3673" y="3677"/>
                    <a:pt x="3675" y="3675"/>
                  </a:cubicBezTo>
                  <a:cubicBezTo>
                    <a:pt x="3700" y="3654"/>
                    <a:pt x="3572" y="3490"/>
                    <a:pt x="3240" y="3158"/>
                  </a:cubicBezTo>
                  <a:cubicBezTo>
                    <a:pt x="2223" y="2145"/>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2"/>
            <p:cNvSpPr/>
            <p:nvPr/>
          </p:nvSpPr>
          <p:spPr>
            <a:xfrm>
              <a:off x="1856275" y="3995100"/>
              <a:ext cx="91275" cy="90825"/>
            </a:xfrm>
            <a:custGeom>
              <a:rect b="b" l="l" r="r" t="t"/>
              <a:pathLst>
                <a:path extrusionOk="0" h="3633" w="3651">
                  <a:moveTo>
                    <a:pt x="1" y="1"/>
                  </a:moveTo>
                  <a:cubicBezTo>
                    <a:pt x="1" y="2"/>
                    <a:pt x="2113" y="2195"/>
                    <a:pt x="3117" y="3191"/>
                  </a:cubicBezTo>
                  <a:cubicBezTo>
                    <a:pt x="3441" y="3522"/>
                    <a:pt x="3585" y="3632"/>
                    <a:pt x="3622" y="3632"/>
                  </a:cubicBezTo>
                  <a:cubicBezTo>
                    <a:pt x="3626" y="3632"/>
                    <a:pt x="3628" y="3632"/>
                    <a:pt x="3630" y="3630"/>
                  </a:cubicBezTo>
                  <a:cubicBezTo>
                    <a:pt x="3650" y="3609"/>
                    <a:pt x="3523" y="3445"/>
                    <a:pt x="3195" y="3117"/>
                  </a:cubicBezTo>
                  <a:cubicBezTo>
                    <a:pt x="2195" y="2109"/>
                    <a:pt x="2" y="1"/>
                    <a:pt x="1"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2"/>
            <p:cNvSpPr/>
            <p:nvPr/>
          </p:nvSpPr>
          <p:spPr>
            <a:xfrm>
              <a:off x="1857425" y="3996350"/>
              <a:ext cx="90125" cy="89575"/>
            </a:xfrm>
            <a:custGeom>
              <a:rect b="b" l="l" r="r" t="t"/>
              <a:pathLst>
                <a:path extrusionOk="0" h="3583" w="3605">
                  <a:moveTo>
                    <a:pt x="0" y="0"/>
                  </a:moveTo>
                  <a:lnTo>
                    <a:pt x="0" y="0"/>
                  </a:lnTo>
                  <a:cubicBezTo>
                    <a:pt x="1" y="1"/>
                    <a:pt x="2087" y="2157"/>
                    <a:pt x="3075" y="3149"/>
                  </a:cubicBezTo>
                  <a:cubicBezTo>
                    <a:pt x="3403" y="3473"/>
                    <a:pt x="3540" y="3582"/>
                    <a:pt x="3577" y="3582"/>
                  </a:cubicBezTo>
                  <a:cubicBezTo>
                    <a:pt x="3580" y="3582"/>
                    <a:pt x="3582" y="3582"/>
                    <a:pt x="3584" y="3580"/>
                  </a:cubicBezTo>
                  <a:cubicBezTo>
                    <a:pt x="3604" y="3559"/>
                    <a:pt x="3481" y="3400"/>
                    <a:pt x="3153" y="3071"/>
                  </a:cubicBezTo>
                  <a:cubicBezTo>
                    <a:pt x="2165" y="2083"/>
                    <a:pt x="1" y="1"/>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2"/>
            <p:cNvSpPr/>
            <p:nvPr/>
          </p:nvSpPr>
          <p:spPr>
            <a:xfrm>
              <a:off x="1858550" y="3997475"/>
              <a:ext cx="89000" cy="88450"/>
            </a:xfrm>
            <a:custGeom>
              <a:rect b="b" l="l" r="r" t="t"/>
              <a:pathLst>
                <a:path extrusionOk="0" h="3538" w="3560">
                  <a:moveTo>
                    <a:pt x="8" y="0"/>
                  </a:moveTo>
                  <a:lnTo>
                    <a:pt x="8" y="0"/>
                  </a:lnTo>
                  <a:cubicBezTo>
                    <a:pt x="0" y="0"/>
                    <a:pt x="2059" y="2133"/>
                    <a:pt x="3039" y="3108"/>
                  </a:cubicBezTo>
                  <a:cubicBezTo>
                    <a:pt x="3358" y="3428"/>
                    <a:pt x="3495" y="3538"/>
                    <a:pt x="3532" y="3538"/>
                  </a:cubicBezTo>
                  <a:cubicBezTo>
                    <a:pt x="3535" y="3538"/>
                    <a:pt x="3537" y="3537"/>
                    <a:pt x="3539" y="3535"/>
                  </a:cubicBezTo>
                  <a:cubicBezTo>
                    <a:pt x="3559" y="3514"/>
                    <a:pt x="3436" y="3355"/>
                    <a:pt x="3112" y="3031"/>
                  </a:cubicBezTo>
                  <a:cubicBezTo>
                    <a:pt x="2141" y="2059"/>
                    <a:pt x="8" y="0"/>
                    <a:pt x="8"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2"/>
            <p:cNvSpPr/>
            <p:nvPr/>
          </p:nvSpPr>
          <p:spPr>
            <a:xfrm>
              <a:off x="1859875" y="3998700"/>
              <a:ext cx="87675" cy="87225"/>
            </a:xfrm>
            <a:custGeom>
              <a:rect b="b" l="l" r="r" t="t"/>
              <a:pathLst>
                <a:path extrusionOk="0" h="3489" w="3507">
                  <a:moveTo>
                    <a:pt x="0" y="0"/>
                  </a:moveTo>
                  <a:lnTo>
                    <a:pt x="0" y="0"/>
                  </a:lnTo>
                  <a:cubicBezTo>
                    <a:pt x="1" y="1"/>
                    <a:pt x="2026" y="2100"/>
                    <a:pt x="2990" y="3064"/>
                  </a:cubicBezTo>
                  <a:cubicBezTo>
                    <a:pt x="3305" y="3383"/>
                    <a:pt x="3442" y="3489"/>
                    <a:pt x="3478" y="3489"/>
                  </a:cubicBezTo>
                  <a:cubicBezTo>
                    <a:pt x="3482" y="3489"/>
                    <a:pt x="3484" y="3488"/>
                    <a:pt x="3486" y="3486"/>
                  </a:cubicBezTo>
                  <a:cubicBezTo>
                    <a:pt x="3506" y="3465"/>
                    <a:pt x="3383" y="3306"/>
                    <a:pt x="3068" y="2986"/>
                  </a:cubicBezTo>
                  <a:cubicBezTo>
                    <a:pt x="2100" y="2022"/>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2"/>
            <p:cNvSpPr/>
            <p:nvPr/>
          </p:nvSpPr>
          <p:spPr>
            <a:xfrm>
              <a:off x="1861000" y="3999825"/>
              <a:ext cx="86450" cy="85900"/>
            </a:xfrm>
            <a:custGeom>
              <a:rect b="b" l="l" r="r" t="t"/>
              <a:pathLst>
                <a:path extrusionOk="0" h="3436" w="3458">
                  <a:moveTo>
                    <a:pt x="1" y="1"/>
                  </a:moveTo>
                  <a:lnTo>
                    <a:pt x="1" y="1"/>
                  </a:lnTo>
                  <a:cubicBezTo>
                    <a:pt x="1" y="1"/>
                    <a:pt x="1998" y="2071"/>
                    <a:pt x="2945" y="3019"/>
                  </a:cubicBezTo>
                  <a:cubicBezTo>
                    <a:pt x="3259" y="3333"/>
                    <a:pt x="3392" y="3435"/>
                    <a:pt x="3429" y="3435"/>
                  </a:cubicBezTo>
                  <a:cubicBezTo>
                    <a:pt x="3432" y="3435"/>
                    <a:pt x="3435" y="3435"/>
                    <a:pt x="3437" y="3433"/>
                  </a:cubicBezTo>
                  <a:cubicBezTo>
                    <a:pt x="3457" y="3412"/>
                    <a:pt x="3338" y="3261"/>
                    <a:pt x="3023" y="2941"/>
                  </a:cubicBezTo>
                  <a:cubicBezTo>
                    <a:pt x="2071" y="1994"/>
                    <a:pt x="1" y="1"/>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2"/>
            <p:cNvSpPr/>
            <p:nvPr/>
          </p:nvSpPr>
          <p:spPr>
            <a:xfrm>
              <a:off x="1862225" y="4000950"/>
              <a:ext cx="85225" cy="84775"/>
            </a:xfrm>
            <a:custGeom>
              <a:rect b="b" l="l" r="r" t="t"/>
              <a:pathLst>
                <a:path extrusionOk="0" h="3391" w="3409">
                  <a:moveTo>
                    <a:pt x="1" y="1"/>
                  </a:moveTo>
                  <a:cubicBezTo>
                    <a:pt x="1" y="5"/>
                    <a:pt x="1969" y="2047"/>
                    <a:pt x="2900" y="2978"/>
                  </a:cubicBezTo>
                  <a:cubicBezTo>
                    <a:pt x="3210" y="3288"/>
                    <a:pt x="3343" y="3390"/>
                    <a:pt x="3380" y="3390"/>
                  </a:cubicBezTo>
                  <a:cubicBezTo>
                    <a:pt x="3383" y="3390"/>
                    <a:pt x="3386" y="3390"/>
                    <a:pt x="3388" y="3388"/>
                  </a:cubicBezTo>
                  <a:cubicBezTo>
                    <a:pt x="3408" y="3367"/>
                    <a:pt x="3289" y="3216"/>
                    <a:pt x="2978" y="2900"/>
                  </a:cubicBezTo>
                  <a:cubicBezTo>
                    <a:pt x="2039" y="1965"/>
                    <a:pt x="1" y="1"/>
                    <a:pt x="1" y="1"/>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2"/>
            <p:cNvSpPr/>
            <p:nvPr/>
          </p:nvSpPr>
          <p:spPr>
            <a:xfrm>
              <a:off x="1863350" y="4002300"/>
              <a:ext cx="84000" cy="83625"/>
            </a:xfrm>
            <a:custGeom>
              <a:rect b="b" l="l" r="r" t="t"/>
              <a:pathLst>
                <a:path extrusionOk="0" h="3345" w="3360">
                  <a:moveTo>
                    <a:pt x="1" y="0"/>
                  </a:moveTo>
                  <a:lnTo>
                    <a:pt x="1" y="0"/>
                  </a:lnTo>
                  <a:cubicBezTo>
                    <a:pt x="1" y="1"/>
                    <a:pt x="1936" y="2009"/>
                    <a:pt x="2855" y="2936"/>
                  </a:cubicBezTo>
                  <a:cubicBezTo>
                    <a:pt x="3166" y="3240"/>
                    <a:pt x="3296" y="3345"/>
                    <a:pt x="3331" y="3345"/>
                  </a:cubicBezTo>
                  <a:cubicBezTo>
                    <a:pt x="3335" y="3345"/>
                    <a:pt x="3337" y="3344"/>
                    <a:pt x="3339" y="3342"/>
                  </a:cubicBezTo>
                  <a:cubicBezTo>
                    <a:pt x="3359" y="3321"/>
                    <a:pt x="3240" y="3166"/>
                    <a:pt x="2933" y="2858"/>
                  </a:cubicBezTo>
                  <a:cubicBezTo>
                    <a:pt x="2010" y="1936"/>
                    <a:pt x="1"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2"/>
            <p:cNvSpPr/>
            <p:nvPr/>
          </p:nvSpPr>
          <p:spPr>
            <a:xfrm>
              <a:off x="1864500" y="4003425"/>
              <a:ext cx="82950" cy="82300"/>
            </a:xfrm>
            <a:custGeom>
              <a:rect b="b" l="l" r="r" t="t"/>
              <a:pathLst>
                <a:path extrusionOk="0" h="3292" w="3318">
                  <a:moveTo>
                    <a:pt x="4" y="0"/>
                  </a:moveTo>
                  <a:lnTo>
                    <a:pt x="4" y="0"/>
                  </a:lnTo>
                  <a:cubicBezTo>
                    <a:pt x="0" y="0"/>
                    <a:pt x="1911" y="1977"/>
                    <a:pt x="2821" y="2891"/>
                  </a:cubicBezTo>
                  <a:cubicBezTo>
                    <a:pt x="3124" y="3190"/>
                    <a:pt x="3253" y="3291"/>
                    <a:pt x="3289" y="3291"/>
                  </a:cubicBezTo>
                  <a:cubicBezTo>
                    <a:pt x="3292" y="3291"/>
                    <a:pt x="3295" y="3291"/>
                    <a:pt x="3297" y="3289"/>
                  </a:cubicBezTo>
                  <a:cubicBezTo>
                    <a:pt x="3317" y="3268"/>
                    <a:pt x="3203" y="3121"/>
                    <a:pt x="2895" y="2813"/>
                  </a:cubicBezTo>
                  <a:cubicBezTo>
                    <a:pt x="1985" y="1907"/>
                    <a:pt x="4" y="0"/>
                    <a:pt x="4"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2"/>
            <p:cNvSpPr/>
            <p:nvPr/>
          </p:nvSpPr>
          <p:spPr>
            <a:xfrm>
              <a:off x="1865825" y="4004550"/>
              <a:ext cx="81525" cy="81075"/>
            </a:xfrm>
            <a:custGeom>
              <a:rect b="b" l="l" r="r" t="t"/>
              <a:pathLst>
                <a:path extrusionOk="0" h="3243" w="3261">
                  <a:moveTo>
                    <a:pt x="0" y="0"/>
                  </a:moveTo>
                  <a:cubicBezTo>
                    <a:pt x="1" y="1"/>
                    <a:pt x="1874" y="1952"/>
                    <a:pt x="2772" y="2846"/>
                  </a:cubicBezTo>
                  <a:cubicBezTo>
                    <a:pt x="3067" y="3144"/>
                    <a:pt x="3195" y="3242"/>
                    <a:pt x="3232" y="3242"/>
                  </a:cubicBezTo>
                  <a:cubicBezTo>
                    <a:pt x="3235" y="3242"/>
                    <a:pt x="3238" y="3241"/>
                    <a:pt x="3240" y="3240"/>
                  </a:cubicBezTo>
                  <a:cubicBezTo>
                    <a:pt x="3260" y="3223"/>
                    <a:pt x="3145" y="3076"/>
                    <a:pt x="2842" y="2772"/>
                  </a:cubicBezTo>
                  <a:cubicBezTo>
                    <a:pt x="1952" y="1878"/>
                    <a:pt x="1" y="1"/>
                    <a:pt x="0"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2"/>
            <p:cNvSpPr/>
            <p:nvPr/>
          </p:nvSpPr>
          <p:spPr>
            <a:xfrm>
              <a:off x="1866950" y="4005675"/>
              <a:ext cx="80400" cy="79950"/>
            </a:xfrm>
            <a:custGeom>
              <a:rect b="b" l="l" r="r" t="t"/>
              <a:pathLst>
                <a:path extrusionOk="0" h="3198" w="3216">
                  <a:moveTo>
                    <a:pt x="0" y="0"/>
                  </a:moveTo>
                  <a:cubicBezTo>
                    <a:pt x="0" y="9"/>
                    <a:pt x="1850" y="1923"/>
                    <a:pt x="2731" y="2805"/>
                  </a:cubicBezTo>
                  <a:cubicBezTo>
                    <a:pt x="3026" y="3100"/>
                    <a:pt x="3148" y="3197"/>
                    <a:pt x="3186" y="3197"/>
                  </a:cubicBezTo>
                  <a:cubicBezTo>
                    <a:pt x="3190" y="3197"/>
                    <a:pt x="3193" y="3196"/>
                    <a:pt x="3195" y="3195"/>
                  </a:cubicBezTo>
                  <a:cubicBezTo>
                    <a:pt x="3215" y="3174"/>
                    <a:pt x="3100" y="3031"/>
                    <a:pt x="2805" y="2735"/>
                  </a:cubicBezTo>
                  <a:cubicBezTo>
                    <a:pt x="1920" y="1854"/>
                    <a:pt x="1" y="0"/>
                    <a:pt x="0"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2"/>
            <p:cNvSpPr/>
            <p:nvPr/>
          </p:nvSpPr>
          <p:spPr>
            <a:xfrm>
              <a:off x="1868075" y="4007000"/>
              <a:ext cx="79075" cy="78625"/>
            </a:xfrm>
            <a:custGeom>
              <a:rect b="b" l="l" r="r" t="t"/>
              <a:pathLst>
                <a:path extrusionOk="0" h="3145" w="3163">
                  <a:moveTo>
                    <a:pt x="1" y="1"/>
                  </a:moveTo>
                  <a:lnTo>
                    <a:pt x="1" y="1"/>
                  </a:lnTo>
                  <a:cubicBezTo>
                    <a:pt x="1" y="1"/>
                    <a:pt x="1821" y="1887"/>
                    <a:pt x="2686" y="2756"/>
                  </a:cubicBezTo>
                  <a:cubicBezTo>
                    <a:pt x="2977" y="3047"/>
                    <a:pt x="3098" y="3144"/>
                    <a:pt x="3134" y="3144"/>
                  </a:cubicBezTo>
                  <a:cubicBezTo>
                    <a:pt x="3137" y="3144"/>
                    <a:pt x="3140" y="3143"/>
                    <a:pt x="3142" y="3142"/>
                  </a:cubicBezTo>
                  <a:cubicBezTo>
                    <a:pt x="3162" y="3121"/>
                    <a:pt x="3055" y="2982"/>
                    <a:pt x="2760" y="2686"/>
                  </a:cubicBezTo>
                  <a:cubicBezTo>
                    <a:pt x="1891" y="1821"/>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2"/>
            <p:cNvSpPr/>
            <p:nvPr/>
          </p:nvSpPr>
          <p:spPr>
            <a:xfrm>
              <a:off x="1869200" y="4008125"/>
              <a:ext cx="78150" cy="77500"/>
            </a:xfrm>
            <a:custGeom>
              <a:rect b="b" l="l" r="r" t="t"/>
              <a:pathLst>
                <a:path extrusionOk="0" h="3100" w="3126">
                  <a:moveTo>
                    <a:pt x="9" y="1"/>
                  </a:moveTo>
                  <a:cubicBezTo>
                    <a:pt x="1" y="1"/>
                    <a:pt x="1797" y="1862"/>
                    <a:pt x="2654" y="2715"/>
                  </a:cubicBezTo>
                  <a:cubicBezTo>
                    <a:pt x="2937" y="3002"/>
                    <a:pt x="3061" y="3099"/>
                    <a:pt x="3097" y="3099"/>
                  </a:cubicBezTo>
                  <a:cubicBezTo>
                    <a:pt x="3100" y="3099"/>
                    <a:pt x="3103" y="3099"/>
                    <a:pt x="3105" y="3097"/>
                  </a:cubicBezTo>
                  <a:cubicBezTo>
                    <a:pt x="3125" y="3076"/>
                    <a:pt x="3015" y="2937"/>
                    <a:pt x="2723" y="2646"/>
                  </a:cubicBezTo>
                  <a:cubicBezTo>
                    <a:pt x="1866" y="1789"/>
                    <a:pt x="9" y="1"/>
                    <a:pt x="9"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2"/>
            <p:cNvSpPr/>
            <p:nvPr/>
          </p:nvSpPr>
          <p:spPr>
            <a:xfrm>
              <a:off x="1870525" y="4009250"/>
              <a:ext cx="76625" cy="76375"/>
            </a:xfrm>
            <a:custGeom>
              <a:rect b="b" l="l" r="r" t="t"/>
              <a:pathLst>
                <a:path extrusionOk="0" h="3055" w="3065">
                  <a:moveTo>
                    <a:pt x="1" y="1"/>
                  </a:moveTo>
                  <a:cubicBezTo>
                    <a:pt x="1" y="1"/>
                    <a:pt x="1760" y="1834"/>
                    <a:pt x="2605" y="2670"/>
                  </a:cubicBezTo>
                  <a:cubicBezTo>
                    <a:pt x="2888" y="2957"/>
                    <a:pt x="3009" y="3054"/>
                    <a:pt x="3044" y="3054"/>
                  </a:cubicBezTo>
                  <a:cubicBezTo>
                    <a:pt x="3047" y="3054"/>
                    <a:pt x="3050" y="3054"/>
                    <a:pt x="3052" y="3052"/>
                  </a:cubicBezTo>
                  <a:cubicBezTo>
                    <a:pt x="3064" y="3031"/>
                    <a:pt x="2957" y="2892"/>
                    <a:pt x="2670" y="2605"/>
                  </a:cubicBezTo>
                  <a:cubicBezTo>
                    <a:pt x="1830" y="1760"/>
                    <a:pt x="1" y="1"/>
                    <a:pt x="1"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2"/>
            <p:cNvSpPr/>
            <p:nvPr/>
          </p:nvSpPr>
          <p:spPr>
            <a:xfrm>
              <a:off x="1871675" y="4010500"/>
              <a:ext cx="75475" cy="75025"/>
            </a:xfrm>
            <a:custGeom>
              <a:rect b="b" l="l" r="r" t="t"/>
              <a:pathLst>
                <a:path extrusionOk="0" h="3001" w="3019">
                  <a:moveTo>
                    <a:pt x="0" y="0"/>
                  </a:moveTo>
                  <a:cubicBezTo>
                    <a:pt x="0" y="4"/>
                    <a:pt x="1730" y="1796"/>
                    <a:pt x="2563" y="2620"/>
                  </a:cubicBezTo>
                  <a:cubicBezTo>
                    <a:pt x="2841" y="2906"/>
                    <a:pt x="2959" y="3000"/>
                    <a:pt x="2996" y="3000"/>
                  </a:cubicBezTo>
                  <a:cubicBezTo>
                    <a:pt x="3000" y="3000"/>
                    <a:pt x="3003" y="2999"/>
                    <a:pt x="3006" y="2998"/>
                  </a:cubicBezTo>
                  <a:cubicBezTo>
                    <a:pt x="3018" y="2977"/>
                    <a:pt x="2916" y="2842"/>
                    <a:pt x="2629" y="2555"/>
                  </a:cubicBezTo>
                  <a:cubicBezTo>
                    <a:pt x="1800" y="1730"/>
                    <a:pt x="0" y="0"/>
                    <a:pt x="0"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2"/>
            <p:cNvSpPr/>
            <p:nvPr/>
          </p:nvSpPr>
          <p:spPr>
            <a:xfrm>
              <a:off x="1872800" y="4011725"/>
              <a:ext cx="74225" cy="73900"/>
            </a:xfrm>
            <a:custGeom>
              <a:rect b="b" l="l" r="r" t="t"/>
              <a:pathLst>
                <a:path extrusionOk="0" h="2956" w="2969">
                  <a:moveTo>
                    <a:pt x="0" y="0"/>
                  </a:moveTo>
                  <a:lnTo>
                    <a:pt x="0" y="0"/>
                  </a:lnTo>
                  <a:cubicBezTo>
                    <a:pt x="1" y="1"/>
                    <a:pt x="1702" y="1768"/>
                    <a:pt x="2518" y="2584"/>
                  </a:cubicBezTo>
                  <a:cubicBezTo>
                    <a:pt x="2796" y="2862"/>
                    <a:pt x="2917" y="2956"/>
                    <a:pt x="2946" y="2956"/>
                  </a:cubicBezTo>
                  <a:cubicBezTo>
                    <a:pt x="2949" y="2956"/>
                    <a:pt x="2951" y="2955"/>
                    <a:pt x="2953" y="2953"/>
                  </a:cubicBezTo>
                  <a:cubicBezTo>
                    <a:pt x="2969" y="2932"/>
                    <a:pt x="2866" y="2801"/>
                    <a:pt x="2584" y="2518"/>
                  </a:cubicBezTo>
                  <a:cubicBezTo>
                    <a:pt x="1772" y="1702"/>
                    <a:pt x="1"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2"/>
            <p:cNvSpPr/>
            <p:nvPr/>
          </p:nvSpPr>
          <p:spPr>
            <a:xfrm>
              <a:off x="1873925" y="4012850"/>
              <a:ext cx="73225" cy="72775"/>
            </a:xfrm>
            <a:custGeom>
              <a:rect b="b" l="l" r="r" t="t"/>
              <a:pathLst>
                <a:path extrusionOk="0" h="2911" w="2929">
                  <a:moveTo>
                    <a:pt x="8" y="0"/>
                  </a:moveTo>
                  <a:cubicBezTo>
                    <a:pt x="0" y="0"/>
                    <a:pt x="1677" y="1739"/>
                    <a:pt x="2481" y="2543"/>
                  </a:cubicBezTo>
                  <a:cubicBezTo>
                    <a:pt x="2756" y="2817"/>
                    <a:pt x="2869" y="2911"/>
                    <a:pt x="2906" y="2911"/>
                  </a:cubicBezTo>
                  <a:cubicBezTo>
                    <a:pt x="2910" y="2911"/>
                    <a:pt x="2913" y="2910"/>
                    <a:pt x="2916" y="2908"/>
                  </a:cubicBezTo>
                  <a:cubicBezTo>
                    <a:pt x="2928" y="2887"/>
                    <a:pt x="2834" y="2760"/>
                    <a:pt x="2551" y="2477"/>
                  </a:cubicBezTo>
                  <a:cubicBezTo>
                    <a:pt x="1747" y="1673"/>
                    <a:pt x="8" y="0"/>
                    <a:pt x="8"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2"/>
            <p:cNvSpPr/>
            <p:nvPr/>
          </p:nvSpPr>
          <p:spPr>
            <a:xfrm>
              <a:off x="1875150" y="4014075"/>
              <a:ext cx="71875" cy="71450"/>
            </a:xfrm>
            <a:custGeom>
              <a:rect b="b" l="l" r="r" t="t"/>
              <a:pathLst>
                <a:path extrusionOk="0" h="2858" w="2875">
                  <a:moveTo>
                    <a:pt x="5" y="1"/>
                  </a:moveTo>
                  <a:lnTo>
                    <a:pt x="5" y="1"/>
                  </a:lnTo>
                  <a:cubicBezTo>
                    <a:pt x="0" y="1"/>
                    <a:pt x="1645" y="1706"/>
                    <a:pt x="2436" y="2494"/>
                  </a:cubicBezTo>
                  <a:cubicBezTo>
                    <a:pt x="2703" y="2765"/>
                    <a:pt x="2816" y="2857"/>
                    <a:pt x="2850" y="2857"/>
                  </a:cubicBezTo>
                  <a:cubicBezTo>
                    <a:pt x="2854" y="2857"/>
                    <a:pt x="2857" y="2856"/>
                    <a:pt x="2859" y="2855"/>
                  </a:cubicBezTo>
                  <a:cubicBezTo>
                    <a:pt x="2875" y="2834"/>
                    <a:pt x="2777" y="2707"/>
                    <a:pt x="2502" y="2428"/>
                  </a:cubicBezTo>
                  <a:cubicBezTo>
                    <a:pt x="1710" y="1641"/>
                    <a:pt x="5" y="1"/>
                    <a:pt x="5"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2"/>
            <p:cNvSpPr/>
            <p:nvPr/>
          </p:nvSpPr>
          <p:spPr>
            <a:xfrm>
              <a:off x="1876375" y="4015200"/>
              <a:ext cx="70650" cy="70325"/>
            </a:xfrm>
            <a:custGeom>
              <a:rect b="b" l="l" r="r" t="t"/>
              <a:pathLst>
                <a:path extrusionOk="0" h="2813" w="2826">
                  <a:moveTo>
                    <a:pt x="1" y="1"/>
                  </a:moveTo>
                  <a:cubicBezTo>
                    <a:pt x="1" y="5"/>
                    <a:pt x="1616" y="1682"/>
                    <a:pt x="2391" y="2453"/>
                  </a:cubicBezTo>
                  <a:cubicBezTo>
                    <a:pt x="2658" y="2720"/>
                    <a:pt x="2775" y="2812"/>
                    <a:pt x="2803" y="2812"/>
                  </a:cubicBezTo>
                  <a:cubicBezTo>
                    <a:pt x="2806" y="2812"/>
                    <a:pt x="2808" y="2811"/>
                    <a:pt x="2810" y="2810"/>
                  </a:cubicBezTo>
                  <a:cubicBezTo>
                    <a:pt x="2826" y="2789"/>
                    <a:pt x="2728" y="2662"/>
                    <a:pt x="2457" y="2387"/>
                  </a:cubicBezTo>
                  <a:cubicBezTo>
                    <a:pt x="1678" y="1612"/>
                    <a:pt x="1"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2"/>
            <p:cNvSpPr/>
            <p:nvPr/>
          </p:nvSpPr>
          <p:spPr>
            <a:xfrm>
              <a:off x="1877600" y="4016325"/>
              <a:ext cx="69325" cy="69050"/>
            </a:xfrm>
            <a:custGeom>
              <a:rect b="b" l="l" r="r" t="t"/>
              <a:pathLst>
                <a:path extrusionOk="0" h="2762" w="2773">
                  <a:moveTo>
                    <a:pt x="1" y="1"/>
                  </a:moveTo>
                  <a:cubicBezTo>
                    <a:pt x="1" y="5"/>
                    <a:pt x="1584" y="1653"/>
                    <a:pt x="2346" y="2412"/>
                  </a:cubicBezTo>
                  <a:cubicBezTo>
                    <a:pt x="2613" y="2682"/>
                    <a:pt x="2724" y="2762"/>
                    <a:pt x="2752" y="2762"/>
                  </a:cubicBezTo>
                  <a:cubicBezTo>
                    <a:pt x="2754" y="2762"/>
                    <a:pt x="2755" y="2761"/>
                    <a:pt x="2756" y="2760"/>
                  </a:cubicBezTo>
                  <a:cubicBezTo>
                    <a:pt x="2773" y="2744"/>
                    <a:pt x="2679" y="2621"/>
                    <a:pt x="2408" y="2350"/>
                  </a:cubicBezTo>
                  <a:cubicBezTo>
                    <a:pt x="1645" y="1584"/>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2"/>
            <p:cNvSpPr/>
            <p:nvPr/>
          </p:nvSpPr>
          <p:spPr>
            <a:xfrm>
              <a:off x="1878725" y="4017675"/>
              <a:ext cx="68200" cy="67700"/>
            </a:xfrm>
            <a:custGeom>
              <a:rect b="b" l="l" r="r" t="t"/>
              <a:pathLst>
                <a:path extrusionOk="0" h="2708" w="2728">
                  <a:moveTo>
                    <a:pt x="1" y="0"/>
                  </a:moveTo>
                  <a:lnTo>
                    <a:pt x="1" y="0"/>
                  </a:lnTo>
                  <a:cubicBezTo>
                    <a:pt x="1" y="1"/>
                    <a:pt x="1559" y="1612"/>
                    <a:pt x="2305" y="2362"/>
                  </a:cubicBezTo>
                  <a:cubicBezTo>
                    <a:pt x="2568" y="2629"/>
                    <a:pt x="2679" y="2708"/>
                    <a:pt x="2707" y="2708"/>
                  </a:cubicBezTo>
                  <a:cubicBezTo>
                    <a:pt x="2709" y="2708"/>
                    <a:pt x="2710" y="2707"/>
                    <a:pt x="2711" y="2706"/>
                  </a:cubicBezTo>
                  <a:cubicBezTo>
                    <a:pt x="2728" y="2690"/>
                    <a:pt x="2634" y="2567"/>
                    <a:pt x="2367" y="2300"/>
                  </a:cubicBezTo>
                  <a:cubicBezTo>
                    <a:pt x="1621" y="1550"/>
                    <a:pt x="1" y="1"/>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2"/>
            <p:cNvSpPr/>
            <p:nvPr/>
          </p:nvSpPr>
          <p:spPr>
            <a:xfrm>
              <a:off x="1879875" y="4018800"/>
              <a:ext cx="67050" cy="66575"/>
            </a:xfrm>
            <a:custGeom>
              <a:rect b="b" l="l" r="r" t="t"/>
              <a:pathLst>
                <a:path extrusionOk="0" h="2663" w="2682">
                  <a:moveTo>
                    <a:pt x="4" y="0"/>
                  </a:moveTo>
                  <a:cubicBezTo>
                    <a:pt x="0" y="0"/>
                    <a:pt x="1530" y="1587"/>
                    <a:pt x="2268" y="2321"/>
                  </a:cubicBezTo>
                  <a:cubicBezTo>
                    <a:pt x="2527" y="2584"/>
                    <a:pt x="2634" y="2663"/>
                    <a:pt x="2661" y="2663"/>
                  </a:cubicBezTo>
                  <a:cubicBezTo>
                    <a:pt x="2663" y="2663"/>
                    <a:pt x="2664" y="2662"/>
                    <a:pt x="2665" y="2661"/>
                  </a:cubicBezTo>
                  <a:cubicBezTo>
                    <a:pt x="2682" y="2645"/>
                    <a:pt x="2588" y="2522"/>
                    <a:pt x="2329" y="2260"/>
                  </a:cubicBezTo>
                  <a:cubicBezTo>
                    <a:pt x="1595" y="1526"/>
                    <a:pt x="4" y="0"/>
                    <a:pt x="4" y="0"/>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2"/>
            <p:cNvSpPr/>
            <p:nvPr/>
          </p:nvSpPr>
          <p:spPr>
            <a:xfrm>
              <a:off x="1881200" y="4019925"/>
              <a:ext cx="65825" cy="65450"/>
            </a:xfrm>
            <a:custGeom>
              <a:rect b="b" l="l" r="r" t="t"/>
              <a:pathLst>
                <a:path extrusionOk="0" h="2618" w="2633">
                  <a:moveTo>
                    <a:pt x="0" y="0"/>
                  </a:moveTo>
                  <a:cubicBezTo>
                    <a:pt x="0" y="4"/>
                    <a:pt x="1497" y="1558"/>
                    <a:pt x="2219" y="2280"/>
                  </a:cubicBezTo>
                  <a:cubicBezTo>
                    <a:pt x="2474" y="2539"/>
                    <a:pt x="2581" y="2618"/>
                    <a:pt x="2608" y="2618"/>
                  </a:cubicBezTo>
                  <a:cubicBezTo>
                    <a:pt x="2610" y="2618"/>
                    <a:pt x="2611" y="2617"/>
                    <a:pt x="2612" y="2616"/>
                  </a:cubicBezTo>
                  <a:cubicBezTo>
                    <a:pt x="2633" y="2600"/>
                    <a:pt x="2543" y="2481"/>
                    <a:pt x="2280" y="2219"/>
                  </a:cubicBezTo>
                  <a:cubicBezTo>
                    <a:pt x="1559" y="1497"/>
                    <a:pt x="1" y="0"/>
                    <a:pt x="0"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2"/>
            <p:cNvSpPr/>
            <p:nvPr/>
          </p:nvSpPr>
          <p:spPr>
            <a:xfrm>
              <a:off x="1882325" y="4021050"/>
              <a:ext cx="64600" cy="64150"/>
            </a:xfrm>
            <a:custGeom>
              <a:rect b="b" l="l" r="r" t="t"/>
              <a:pathLst>
                <a:path extrusionOk="0" h="2566" w="2584">
                  <a:moveTo>
                    <a:pt x="1" y="0"/>
                  </a:moveTo>
                  <a:cubicBezTo>
                    <a:pt x="1" y="9"/>
                    <a:pt x="1464" y="1530"/>
                    <a:pt x="2174" y="2235"/>
                  </a:cubicBezTo>
                  <a:cubicBezTo>
                    <a:pt x="2424" y="2485"/>
                    <a:pt x="2524" y="2565"/>
                    <a:pt x="2556" y="2565"/>
                  </a:cubicBezTo>
                  <a:cubicBezTo>
                    <a:pt x="2559" y="2565"/>
                    <a:pt x="2562" y="2565"/>
                    <a:pt x="2563" y="2563"/>
                  </a:cubicBezTo>
                  <a:cubicBezTo>
                    <a:pt x="2584" y="2551"/>
                    <a:pt x="2490" y="2432"/>
                    <a:pt x="2235" y="2174"/>
                  </a:cubicBezTo>
                  <a:cubicBezTo>
                    <a:pt x="1526" y="1468"/>
                    <a:pt x="1" y="1"/>
                    <a:pt x="1"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2"/>
            <p:cNvSpPr/>
            <p:nvPr/>
          </p:nvSpPr>
          <p:spPr>
            <a:xfrm>
              <a:off x="1883450" y="4022375"/>
              <a:ext cx="63475" cy="63000"/>
            </a:xfrm>
            <a:custGeom>
              <a:rect b="b" l="l" r="r" t="t"/>
              <a:pathLst>
                <a:path extrusionOk="0" h="2520" w="2539">
                  <a:moveTo>
                    <a:pt x="1" y="1"/>
                  </a:moveTo>
                  <a:lnTo>
                    <a:pt x="1" y="1"/>
                  </a:lnTo>
                  <a:cubicBezTo>
                    <a:pt x="1" y="1"/>
                    <a:pt x="1440" y="1497"/>
                    <a:pt x="2133" y="2194"/>
                  </a:cubicBezTo>
                  <a:cubicBezTo>
                    <a:pt x="2383" y="2445"/>
                    <a:pt x="2486" y="2520"/>
                    <a:pt x="2513" y="2520"/>
                  </a:cubicBezTo>
                  <a:cubicBezTo>
                    <a:pt x="2515" y="2520"/>
                    <a:pt x="2517" y="2519"/>
                    <a:pt x="2518" y="2518"/>
                  </a:cubicBezTo>
                  <a:cubicBezTo>
                    <a:pt x="2539" y="2502"/>
                    <a:pt x="2445" y="2383"/>
                    <a:pt x="2194" y="2133"/>
                  </a:cubicBezTo>
                  <a:cubicBezTo>
                    <a:pt x="1497" y="1436"/>
                    <a:pt x="1" y="1"/>
                    <a:pt x="1"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2"/>
            <p:cNvSpPr/>
            <p:nvPr/>
          </p:nvSpPr>
          <p:spPr>
            <a:xfrm>
              <a:off x="1884575" y="4023500"/>
              <a:ext cx="62350" cy="61875"/>
            </a:xfrm>
            <a:custGeom>
              <a:rect b="b" l="l" r="r" t="t"/>
              <a:pathLst>
                <a:path extrusionOk="0" h="2475" w="2494">
                  <a:moveTo>
                    <a:pt x="9" y="1"/>
                  </a:moveTo>
                  <a:lnTo>
                    <a:pt x="9" y="1"/>
                  </a:lnTo>
                  <a:cubicBezTo>
                    <a:pt x="1" y="1"/>
                    <a:pt x="1411" y="1469"/>
                    <a:pt x="2092" y="2154"/>
                  </a:cubicBezTo>
                  <a:cubicBezTo>
                    <a:pt x="2339" y="2400"/>
                    <a:pt x="2441" y="2475"/>
                    <a:pt x="2468" y="2475"/>
                  </a:cubicBezTo>
                  <a:cubicBezTo>
                    <a:pt x="2470" y="2475"/>
                    <a:pt x="2472" y="2474"/>
                    <a:pt x="2473" y="2473"/>
                  </a:cubicBezTo>
                  <a:cubicBezTo>
                    <a:pt x="2494" y="2457"/>
                    <a:pt x="2408" y="2342"/>
                    <a:pt x="2154" y="2092"/>
                  </a:cubicBezTo>
                  <a:cubicBezTo>
                    <a:pt x="1473" y="1411"/>
                    <a:pt x="9"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2"/>
            <p:cNvSpPr/>
            <p:nvPr/>
          </p:nvSpPr>
          <p:spPr>
            <a:xfrm>
              <a:off x="1885800" y="4024625"/>
              <a:ext cx="61125" cy="60575"/>
            </a:xfrm>
            <a:custGeom>
              <a:rect b="b" l="l" r="r" t="t"/>
              <a:pathLst>
                <a:path extrusionOk="0" h="2423" w="2445">
                  <a:moveTo>
                    <a:pt x="5" y="1"/>
                  </a:moveTo>
                  <a:cubicBezTo>
                    <a:pt x="5" y="1"/>
                    <a:pt x="5" y="1"/>
                    <a:pt x="5" y="1"/>
                  </a:cubicBezTo>
                  <a:cubicBezTo>
                    <a:pt x="1" y="5"/>
                    <a:pt x="1383" y="1436"/>
                    <a:pt x="2055" y="2104"/>
                  </a:cubicBezTo>
                  <a:cubicBezTo>
                    <a:pt x="2297" y="2346"/>
                    <a:pt x="2394" y="2423"/>
                    <a:pt x="2422" y="2423"/>
                  </a:cubicBezTo>
                  <a:cubicBezTo>
                    <a:pt x="2425" y="2423"/>
                    <a:pt x="2427" y="2422"/>
                    <a:pt x="2428" y="2420"/>
                  </a:cubicBezTo>
                  <a:cubicBezTo>
                    <a:pt x="2445" y="2408"/>
                    <a:pt x="2359" y="2293"/>
                    <a:pt x="2113" y="2047"/>
                  </a:cubicBezTo>
                  <a:cubicBezTo>
                    <a:pt x="1441" y="1384"/>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
            <p:cNvSpPr/>
            <p:nvPr/>
          </p:nvSpPr>
          <p:spPr>
            <a:xfrm>
              <a:off x="1887050" y="4025875"/>
              <a:ext cx="59775" cy="59325"/>
            </a:xfrm>
            <a:custGeom>
              <a:rect b="b" l="l" r="r" t="t"/>
              <a:pathLst>
                <a:path extrusionOk="0" h="2373" w="2391">
                  <a:moveTo>
                    <a:pt x="0" y="0"/>
                  </a:moveTo>
                  <a:cubicBezTo>
                    <a:pt x="0" y="0"/>
                    <a:pt x="0" y="0"/>
                    <a:pt x="0" y="0"/>
                  </a:cubicBezTo>
                  <a:cubicBezTo>
                    <a:pt x="0" y="4"/>
                    <a:pt x="1349" y="1407"/>
                    <a:pt x="2005" y="2059"/>
                  </a:cubicBezTo>
                  <a:cubicBezTo>
                    <a:pt x="2243" y="2296"/>
                    <a:pt x="2339" y="2373"/>
                    <a:pt x="2368" y="2373"/>
                  </a:cubicBezTo>
                  <a:cubicBezTo>
                    <a:pt x="2371" y="2373"/>
                    <a:pt x="2373" y="2372"/>
                    <a:pt x="2374" y="2370"/>
                  </a:cubicBezTo>
                  <a:cubicBezTo>
                    <a:pt x="2391" y="2358"/>
                    <a:pt x="2301" y="2243"/>
                    <a:pt x="2063" y="2001"/>
                  </a:cubicBezTo>
                  <a:cubicBezTo>
                    <a:pt x="1409" y="1347"/>
                    <a:pt x="13"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2"/>
            <p:cNvSpPr/>
            <p:nvPr/>
          </p:nvSpPr>
          <p:spPr>
            <a:xfrm>
              <a:off x="1888175" y="4027100"/>
              <a:ext cx="58650" cy="58275"/>
            </a:xfrm>
            <a:custGeom>
              <a:rect b="b" l="l" r="r" t="t"/>
              <a:pathLst>
                <a:path extrusionOk="0" h="2331" w="2346">
                  <a:moveTo>
                    <a:pt x="0" y="0"/>
                  </a:moveTo>
                  <a:cubicBezTo>
                    <a:pt x="0" y="0"/>
                    <a:pt x="0" y="0"/>
                    <a:pt x="0" y="0"/>
                  </a:cubicBezTo>
                  <a:cubicBezTo>
                    <a:pt x="0" y="0"/>
                    <a:pt x="1325" y="1374"/>
                    <a:pt x="1964" y="2022"/>
                  </a:cubicBezTo>
                  <a:cubicBezTo>
                    <a:pt x="2203" y="2257"/>
                    <a:pt x="2298" y="2331"/>
                    <a:pt x="2324" y="2331"/>
                  </a:cubicBezTo>
                  <a:cubicBezTo>
                    <a:pt x="2326" y="2331"/>
                    <a:pt x="2328" y="2330"/>
                    <a:pt x="2329" y="2329"/>
                  </a:cubicBezTo>
                  <a:cubicBezTo>
                    <a:pt x="2346" y="2313"/>
                    <a:pt x="2264" y="2206"/>
                    <a:pt x="2022" y="1964"/>
                  </a:cubicBezTo>
                  <a:cubicBezTo>
                    <a:pt x="1375" y="1318"/>
                    <a:pt x="13" y="0"/>
                    <a:pt x="0"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2"/>
            <p:cNvSpPr/>
            <p:nvPr/>
          </p:nvSpPr>
          <p:spPr>
            <a:xfrm>
              <a:off x="1889300" y="4028225"/>
              <a:ext cx="57525" cy="56850"/>
            </a:xfrm>
            <a:custGeom>
              <a:rect b="b" l="l" r="r" t="t"/>
              <a:pathLst>
                <a:path extrusionOk="0" h="2274" w="2301">
                  <a:moveTo>
                    <a:pt x="9" y="0"/>
                  </a:moveTo>
                  <a:cubicBezTo>
                    <a:pt x="9" y="0"/>
                    <a:pt x="9" y="0"/>
                    <a:pt x="9" y="0"/>
                  </a:cubicBezTo>
                  <a:cubicBezTo>
                    <a:pt x="0" y="0"/>
                    <a:pt x="1296" y="1345"/>
                    <a:pt x="1932" y="1969"/>
                  </a:cubicBezTo>
                  <a:cubicBezTo>
                    <a:pt x="2162" y="2203"/>
                    <a:pt x="2253" y="2274"/>
                    <a:pt x="2279" y="2274"/>
                  </a:cubicBezTo>
                  <a:cubicBezTo>
                    <a:pt x="2281" y="2274"/>
                    <a:pt x="2283" y="2273"/>
                    <a:pt x="2284" y="2272"/>
                  </a:cubicBezTo>
                  <a:cubicBezTo>
                    <a:pt x="2301" y="2264"/>
                    <a:pt x="2219" y="2153"/>
                    <a:pt x="1981" y="1919"/>
                  </a:cubicBezTo>
                  <a:cubicBezTo>
                    <a:pt x="1350" y="1293"/>
                    <a:pt x="17" y="0"/>
                    <a:pt x="9"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2"/>
            <p:cNvSpPr/>
            <p:nvPr/>
          </p:nvSpPr>
          <p:spPr>
            <a:xfrm>
              <a:off x="1890525" y="4029450"/>
              <a:ext cx="56300" cy="55650"/>
            </a:xfrm>
            <a:custGeom>
              <a:rect b="b" l="l" r="r" t="t"/>
              <a:pathLst>
                <a:path extrusionOk="0" h="2226" w="2252">
                  <a:moveTo>
                    <a:pt x="5" y="1"/>
                  </a:moveTo>
                  <a:cubicBezTo>
                    <a:pt x="5" y="1"/>
                    <a:pt x="5" y="1"/>
                    <a:pt x="5" y="1"/>
                  </a:cubicBezTo>
                  <a:cubicBezTo>
                    <a:pt x="1" y="5"/>
                    <a:pt x="1268" y="1317"/>
                    <a:pt x="1887" y="1928"/>
                  </a:cubicBezTo>
                  <a:cubicBezTo>
                    <a:pt x="2109" y="2153"/>
                    <a:pt x="2200" y="2226"/>
                    <a:pt x="2228" y="2226"/>
                  </a:cubicBezTo>
                  <a:cubicBezTo>
                    <a:pt x="2231" y="2226"/>
                    <a:pt x="2234" y="2225"/>
                    <a:pt x="2235" y="2223"/>
                  </a:cubicBezTo>
                  <a:cubicBezTo>
                    <a:pt x="2252" y="2207"/>
                    <a:pt x="2170" y="2104"/>
                    <a:pt x="1936" y="1875"/>
                  </a:cubicBezTo>
                  <a:cubicBezTo>
                    <a:pt x="1323" y="1261"/>
                    <a:pt x="17"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2"/>
            <p:cNvSpPr/>
            <p:nvPr/>
          </p:nvSpPr>
          <p:spPr>
            <a:xfrm>
              <a:off x="1891650" y="4030575"/>
              <a:ext cx="54975" cy="54525"/>
            </a:xfrm>
            <a:custGeom>
              <a:rect b="b" l="l" r="r" t="t"/>
              <a:pathLst>
                <a:path extrusionOk="0" h="2181" w="2199">
                  <a:moveTo>
                    <a:pt x="5" y="1"/>
                  </a:moveTo>
                  <a:cubicBezTo>
                    <a:pt x="5" y="1"/>
                    <a:pt x="5" y="1"/>
                    <a:pt x="5" y="1"/>
                  </a:cubicBezTo>
                  <a:cubicBezTo>
                    <a:pt x="1" y="5"/>
                    <a:pt x="1235" y="1288"/>
                    <a:pt x="1842" y="1887"/>
                  </a:cubicBezTo>
                  <a:cubicBezTo>
                    <a:pt x="2064" y="2109"/>
                    <a:pt x="2152" y="2181"/>
                    <a:pt x="2179" y="2181"/>
                  </a:cubicBezTo>
                  <a:cubicBezTo>
                    <a:pt x="2182" y="2181"/>
                    <a:pt x="2185" y="2180"/>
                    <a:pt x="2186" y="2178"/>
                  </a:cubicBezTo>
                  <a:cubicBezTo>
                    <a:pt x="2199" y="2162"/>
                    <a:pt x="2125" y="2067"/>
                    <a:pt x="1891" y="1834"/>
                  </a:cubicBezTo>
                  <a:cubicBezTo>
                    <a:pt x="1293" y="1232"/>
                    <a:pt x="13" y="1"/>
                    <a:pt x="5"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2"/>
            <p:cNvSpPr/>
            <p:nvPr/>
          </p:nvSpPr>
          <p:spPr>
            <a:xfrm>
              <a:off x="1892975" y="4031700"/>
              <a:ext cx="53550" cy="53300"/>
            </a:xfrm>
            <a:custGeom>
              <a:rect b="b" l="l" r="r" t="t"/>
              <a:pathLst>
                <a:path extrusionOk="0" h="2132" w="2142">
                  <a:moveTo>
                    <a:pt x="1" y="1"/>
                  </a:moveTo>
                  <a:cubicBezTo>
                    <a:pt x="1" y="1"/>
                    <a:pt x="1" y="1"/>
                    <a:pt x="1" y="1"/>
                  </a:cubicBezTo>
                  <a:cubicBezTo>
                    <a:pt x="1" y="5"/>
                    <a:pt x="1202" y="1256"/>
                    <a:pt x="1789" y="1842"/>
                  </a:cubicBezTo>
                  <a:cubicBezTo>
                    <a:pt x="2008" y="2057"/>
                    <a:pt x="2096" y="2131"/>
                    <a:pt x="2120" y="2131"/>
                  </a:cubicBezTo>
                  <a:cubicBezTo>
                    <a:pt x="2122" y="2131"/>
                    <a:pt x="2124" y="2131"/>
                    <a:pt x="2125" y="2129"/>
                  </a:cubicBezTo>
                  <a:cubicBezTo>
                    <a:pt x="2141" y="2113"/>
                    <a:pt x="2064" y="2014"/>
                    <a:pt x="1838" y="1789"/>
                  </a:cubicBezTo>
                  <a:cubicBezTo>
                    <a:pt x="1257" y="1207"/>
                    <a:pt x="9" y="1"/>
                    <a:pt x="1"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2"/>
            <p:cNvSpPr/>
            <p:nvPr/>
          </p:nvSpPr>
          <p:spPr>
            <a:xfrm>
              <a:off x="1894125" y="4033050"/>
              <a:ext cx="52400" cy="52050"/>
            </a:xfrm>
            <a:custGeom>
              <a:rect b="b" l="l" r="r" t="t"/>
              <a:pathLst>
                <a:path extrusionOk="0" h="2082" w="2096">
                  <a:moveTo>
                    <a:pt x="0" y="0"/>
                  </a:moveTo>
                  <a:cubicBezTo>
                    <a:pt x="0" y="0"/>
                    <a:pt x="0" y="0"/>
                    <a:pt x="0" y="0"/>
                  </a:cubicBezTo>
                  <a:cubicBezTo>
                    <a:pt x="0" y="0"/>
                    <a:pt x="1173" y="1222"/>
                    <a:pt x="1747" y="1796"/>
                  </a:cubicBezTo>
                  <a:cubicBezTo>
                    <a:pt x="1957" y="2010"/>
                    <a:pt x="2048" y="2082"/>
                    <a:pt x="2073" y="2082"/>
                  </a:cubicBezTo>
                  <a:cubicBezTo>
                    <a:pt x="2076" y="2082"/>
                    <a:pt x="2078" y="2081"/>
                    <a:pt x="2079" y="2079"/>
                  </a:cubicBezTo>
                  <a:cubicBezTo>
                    <a:pt x="2095" y="2063"/>
                    <a:pt x="2026" y="1973"/>
                    <a:pt x="1800" y="1747"/>
                  </a:cubicBezTo>
                  <a:cubicBezTo>
                    <a:pt x="1228" y="1175"/>
                    <a:pt x="13"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2"/>
            <p:cNvSpPr/>
            <p:nvPr/>
          </p:nvSpPr>
          <p:spPr>
            <a:xfrm>
              <a:off x="1895250" y="4034175"/>
              <a:ext cx="51275" cy="50925"/>
            </a:xfrm>
            <a:custGeom>
              <a:rect b="b" l="l" r="r" t="t"/>
              <a:pathLst>
                <a:path extrusionOk="0" h="2037" w="2051">
                  <a:moveTo>
                    <a:pt x="4" y="0"/>
                  </a:moveTo>
                  <a:cubicBezTo>
                    <a:pt x="4" y="0"/>
                    <a:pt x="4" y="0"/>
                    <a:pt x="4" y="0"/>
                  </a:cubicBezTo>
                  <a:cubicBezTo>
                    <a:pt x="0" y="0"/>
                    <a:pt x="1148" y="1194"/>
                    <a:pt x="1706" y="1759"/>
                  </a:cubicBezTo>
                  <a:cubicBezTo>
                    <a:pt x="1920" y="1966"/>
                    <a:pt x="2005" y="2037"/>
                    <a:pt x="2028" y="2037"/>
                  </a:cubicBezTo>
                  <a:cubicBezTo>
                    <a:pt x="2031" y="2037"/>
                    <a:pt x="2033" y="2036"/>
                    <a:pt x="2034" y="2034"/>
                  </a:cubicBezTo>
                  <a:cubicBezTo>
                    <a:pt x="2050" y="2018"/>
                    <a:pt x="1981" y="1928"/>
                    <a:pt x="1759" y="1706"/>
                  </a:cubicBezTo>
                  <a:cubicBezTo>
                    <a:pt x="1203" y="114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2"/>
            <p:cNvSpPr/>
            <p:nvPr/>
          </p:nvSpPr>
          <p:spPr>
            <a:xfrm>
              <a:off x="1896375" y="4035300"/>
              <a:ext cx="50150" cy="49700"/>
            </a:xfrm>
            <a:custGeom>
              <a:rect b="b" l="l" r="r" t="t"/>
              <a:pathLst>
                <a:path extrusionOk="0" h="1988" w="2006">
                  <a:moveTo>
                    <a:pt x="9" y="0"/>
                  </a:moveTo>
                  <a:cubicBezTo>
                    <a:pt x="9" y="0"/>
                    <a:pt x="8" y="0"/>
                    <a:pt x="8" y="0"/>
                  </a:cubicBezTo>
                  <a:cubicBezTo>
                    <a:pt x="0" y="4"/>
                    <a:pt x="1120" y="1165"/>
                    <a:pt x="1669" y="1714"/>
                  </a:cubicBezTo>
                  <a:cubicBezTo>
                    <a:pt x="1875" y="1920"/>
                    <a:pt x="1959" y="1988"/>
                    <a:pt x="1983" y="1988"/>
                  </a:cubicBezTo>
                  <a:cubicBezTo>
                    <a:pt x="1986" y="1988"/>
                    <a:pt x="1988" y="1987"/>
                    <a:pt x="1989" y="1985"/>
                  </a:cubicBezTo>
                  <a:cubicBezTo>
                    <a:pt x="2005" y="1969"/>
                    <a:pt x="1936" y="1878"/>
                    <a:pt x="1718" y="1661"/>
                  </a:cubicBezTo>
                  <a:cubicBezTo>
                    <a:pt x="1170" y="1113"/>
                    <a:pt x="17" y="0"/>
                    <a:pt x="9"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2"/>
            <p:cNvSpPr/>
            <p:nvPr/>
          </p:nvSpPr>
          <p:spPr>
            <a:xfrm>
              <a:off x="1897700" y="4036425"/>
              <a:ext cx="48725" cy="48575"/>
            </a:xfrm>
            <a:custGeom>
              <a:rect b="b" l="l" r="r" t="t"/>
              <a:pathLst>
                <a:path extrusionOk="0" h="1943" w="1949">
                  <a:moveTo>
                    <a:pt x="1" y="0"/>
                  </a:moveTo>
                  <a:cubicBezTo>
                    <a:pt x="1" y="0"/>
                    <a:pt x="1" y="0"/>
                    <a:pt x="1" y="0"/>
                  </a:cubicBezTo>
                  <a:cubicBezTo>
                    <a:pt x="1" y="9"/>
                    <a:pt x="1087" y="1136"/>
                    <a:pt x="1616" y="1673"/>
                  </a:cubicBezTo>
                  <a:cubicBezTo>
                    <a:pt x="1818" y="1876"/>
                    <a:pt x="1899" y="1943"/>
                    <a:pt x="1925" y="1943"/>
                  </a:cubicBezTo>
                  <a:cubicBezTo>
                    <a:pt x="1928" y="1943"/>
                    <a:pt x="1930" y="1942"/>
                    <a:pt x="1932" y="1940"/>
                  </a:cubicBezTo>
                  <a:cubicBezTo>
                    <a:pt x="1948" y="1924"/>
                    <a:pt x="1883" y="1838"/>
                    <a:pt x="1665" y="1620"/>
                  </a:cubicBezTo>
                  <a:cubicBezTo>
                    <a:pt x="1133" y="1088"/>
                    <a:pt x="9" y="0"/>
                    <a:pt x="1"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
            <p:cNvSpPr/>
            <p:nvPr/>
          </p:nvSpPr>
          <p:spPr>
            <a:xfrm>
              <a:off x="1898825" y="4037750"/>
              <a:ext cx="47600" cy="47350"/>
            </a:xfrm>
            <a:custGeom>
              <a:rect b="b" l="l" r="r" t="t"/>
              <a:pathLst>
                <a:path extrusionOk="0" h="1894" w="1904">
                  <a:moveTo>
                    <a:pt x="1" y="1"/>
                  </a:moveTo>
                  <a:cubicBezTo>
                    <a:pt x="1" y="1"/>
                    <a:pt x="1" y="1"/>
                    <a:pt x="1" y="1"/>
                  </a:cubicBezTo>
                  <a:cubicBezTo>
                    <a:pt x="1" y="1"/>
                    <a:pt x="1059" y="1104"/>
                    <a:pt x="1575" y="1629"/>
                  </a:cubicBezTo>
                  <a:cubicBezTo>
                    <a:pt x="1777" y="1827"/>
                    <a:pt x="1854" y="1894"/>
                    <a:pt x="1880" y="1894"/>
                  </a:cubicBezTo>
                  <a:cubicBezTo>
                    <a:pt x="1883" y="1894"/>
                    <a:pt x="1885" y="1893"/>
                    <a:pt x="1887" y="1891"/>
                  </a:cubicBezTo>
                  <a:cubicBezTo>
                    <a:pt x="1903" y="1875"/>
                    <a:pt x="1838" y="1789"/>
                    <a:pt x="1625" y="1579"/>
                  </a:cubicBezTo>
                  <a:cubicBezTo>
                    <a:pt x="1105" y="1056"/>
                    <a:pt x="9" y="1"/>
                    <a:pt x="1"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2"/>
            <p:cNvSpPr/>
            <p:nvPr/>
          </p:nvSpPr>
          <p:spPr>
            <a:xfrm>
              <a:off x="1899950" y="4038875"/>
              <a:ext cx="46475" cy="46125"/>
            </a:xfrm>
            <a:custGeom>
              <a:rect b="b" l="l" r="r" t="t"/>
              <a:pathLst>
                <a:path extrusionOk="0" h="1845" w="1859">
                  <a:moveTo>
                    <a:pt x="9" y="1"/>
                  </a:moveTo>
                  <a:cubicBezTo>
                    <a:pt x="9" y="1"/>
                    <a:pt x="9" y="1"/>
                    <a:pt x="9" y="1"/>
                  </a:cubicBezTo>
                  <a:cubicBezTo>
                    <a:pt x="1" y="1"/>
                    <a:pt x="1034" y="1071"/>
                    <a:pt x="1534" y="1584"/>
                  </a:cubicBezTo>
                  <a:cubicBezTo>
                    <a:pt x="1733" y="1778"/>
                    <a:pt x="1809" y="1845"/>
                    <a:pt x="1835" y="1845"/>
                  </a:cubicBezTo>
                  <a:cubicBezTo>
                    <a:pt x="1838" y="1845"/>
                    <a:pt x="1840" y="1844"/>
                    <a:pt x="1842" y="1842"/>
                  </a:cubicBezTo>
                  <a:cubicBezTo>
                    <a:pt x="1858" y="1826"/>
                    <a:pt x="1793" y="1740"/>
                    <a:pt x="1588" y="1534"/>
                  </a:cubicBezTo>
                  <a:cubicBezTo>
                    <a:pt x="1080" y="1027"/>
                    <a:pt x="17" y="1"/>
                    <a:pt x="9"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2"/>
            <p:cNvSpPr/>
            <p:nvPr/>
          </p:nvSpPr>
          <p:spPr>
            <a:xfrm>
              <a:off x="1901200" y="4040000"/>
              <a:ext cx="45225" cy="44850"/>
            </a:xfrm>
            <a:custGeom>
              <a:rect b="b" l="l" r="r" t="t"/>
              <a:pathLst>
                <a:path extrusionOk="0" h="1794" w="1809">
                  <a:moveTo>
                    <a:pt x="4" y="1"/>
                  </a:moveTo>
                  <a:cubicBezTo>
                    <a:pt x="4" y="1"/>
                    <a:pt x="4" y="1"/>
                    <a:pt x="4" y="1"/>
                  </a:cubicBezTo>
                  <a:cubicBezTo>
                    <a:pt x="0" y="5"/>
                    <a:pt x="996" y="1043"/>
                    <a:pt x="1501" y="1535"/>
                  </a:cubicBezTo>
                  <a:cubicBezTo>
                    <a:pt x="1701" y="1734"/>
                    <a:pt x="1778" y="1794"/>
                    <a:pt x="1794" y="1794"/>
                  </a:cubicBezTo>
                  <a:cubicBezTo>
                    <a:pt x="1795" y="1794"/>
                    <a:pt x="1796" y="1793"/>
                    <a:pt x="1796" y="1793"/>
                  </a:cubicBezTo>
                  <a:cubicBezTo>
                    <a:pt x="1808" y="1781"/>
                    <a:pt x="1747" y="1699"/>
                    <a:pt x="1542" y="1494"/>
                  </a:cubicBezTo>
                  <a:cubicBezTo>
                    <a:pt x="1047" y="1003"/>
                    <a:pt x="12" y="1"/>
                    <a:pt x="4"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2"/>
            <p:cNvSpPr/>
            <p:nvPr/>
          </p:nvSpPr>
          <p:spPr>
            <a:xfrm>
              <a:off x="1902325" y="4041250"/>
              <a:ext cx="43900" cy="43600"/>
            </a:xfrm>
            <a:custGeom>
              <a:rect b="b" l="l" r="r" t="t"/>
              <a:pathLst>
                <a:path extrusionOk="0" h="1744" w="1756">
                  <a:moveTo>
                    <a:pt x="4" y="0"/>
                  </a:moveTo>
                  <a:cubicBezTo>
                    <a:pt x="4" y="0"/>
                    <a:pt x="4" y="0"/>
                    <a:pt x="4" y="0"/>
                  </a:cubicBezTo>
                  <a:cubicBezTo>
                    <a:pt x="0" y="4"/>
                    <a:pt x="972" y="1013"/>
                    <a:pt x="1456" y="1489"/>
                  </a:cubicBezTo>
                  <a:cubicBezTo>
                    <a:pt x="1650" y="1691"/>
                    <a:pt x="1728" y="1744"/>
                    <a:pt x="1744" y="1744"/>
                  </a:cubicBezTo>
                  <a:cubicBezTo>
                    <a:pt x="1745" y="1744"/>
                    <a:pt x="1746" y="1744"/>
                    <a:pt x="1747" y="1743"/>
                  </a:cubicBezTo>
                  <a:cubicBezTo>
                    <a:pt x="1755" y="1731"/>
                    <a:pt x="1698" y="1649"/>
                    <a:pt x="1497" y="1448"/>
                  </a:cubicBezTo>
                  <a:cubicBezTo>
                    <a:pt x="1023" y="970"/>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2"/>
            <p:cNvSpPr/>
            <p:nvPr/>
          </p:nvSpPr>
          <p:spPr>
            <a:xfrm>
              <a:off x="1903550" y="4042475"/>
              <a:ext cx="42775" cy="42375"/>
            </a:xfrm>
            <a:custGeom>
              <a:rect b="b" l="l" r="r" t="t"/>
              <a:pathLst>
                <a:path extrusionOk="0" h="1695" w="1711">
                  <a:moveTo>
                    <a:pt x="0" y="0"/>
                  </a:moveTo>
                  <a:cubicBezTo>
                    <a:pt x="0" y="0"/>
                    <a:pt x="0" y="0"/>
                    <a:pt x="0" y="0"/>
                  </a:cubicBezTo>
                  <a:cubicBezTo>
                    <a:pt x="0" y="0"/>
                    <a:pt x="939" y="980"/>
                    <a:pt x="1411" y="1444"/>
                  </a:cubicBezTo>
                  <a:cubicBezTo>
                    <a:pt x="1601" y="1642"/>
                    <a:pt x="1679" y="1695"/>
                    <a:pt x="1695" y="1695"/>
                  </a:cubicBezTo>
                  <a:cubicBezTo>
                    <a:pt x="1696" y="1695"/>
                    <a:pt x="1697" y="1695"/>
                    <a:pt x="1698" y="1694"/>
                  </a:cubicBezTo>
                  <a:cubicBezTo>
                    <a:pt x="1710" y="1682"/>
                    <a:pt x="1649" y="1600"/>
                    <a:pt x="1452" y="1407"/>
                  </a:cubicBezTo>
                  <a:cubicBezTo>
                    <a:pt x="985" y="940"/>
                    <a:pt x="13" y="0"/>
                    <a:pt x="0"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2"/>
            <p:cNvSpPr/>
            <p:nvPr/>
          </p:nvSpPr>
          <p:spPr>
            <a:xfrm>
              <a:off x="1904675" y="4043600"/>
              <a:ext cx="41650" cy="41250"/>
            </a:xfrm>
            <a:custGeom>
              <a:rect b="b" l="l" r="r" t="t"/>
              <a:pathLst>
                <a:path extrusionOk="0" h="1650" w="1666">
                  <a:moveTo>
                    <a:pt x="9" y="1"/>
                  </a:moveTo>
                  <a:cubicBezTo>
                    <a:pt x="9" y="1"/>
                    <a:pt x="9" y="1"/>
                    <a:pt x="9" y="1"/>
                  </a:cubicBezTo>
                  <a:cubicBezTo>
                    <a:pt x="0" y="1"/>
                    <a:pt x="915" y="952"/>
                    <a:pt x="1370" y="1407"/>
                  </a:cubicBezTo>
                  <a:cubicBezTo>
                    <a:pt x="1560" y="1597"/>
                    <a:pt x="1634" y="1650"/>
                    <a:pt x="1650" y="1650"/>
                  </a:cubicBezTo>
                  <a:cubicBezTo>
                    <a:pt x="1651" y="1650"/>
                    <a:pt x="1652" y="1650"/>
                    <a:pt x="1653" y="1649"/>
                  </a:cubicBezTo>
                  <a:cubicBezTo>
                    <a:pt x="1665" y="1637"/>
                    <a:pt x="1608" y="1559"/>
                    <a:pt x="1411" y="1366"/>
                  </a:cubicBezTo>
                  <a:cubicBezTo>
                    <a:pt x="961" y="912"/>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2"/>
            <p:cNvSpPr/>
            <p:nvPr/>
          </p:nvSpPr>
          <p:spPr>
            <a:xfrm>
              <a:off x="1905900" y="4044825"/>
              <a:ext cx="40325" cy="40025"/>
            </a:xfrm>
            <a:custGeom>
              <a:rect b="b" l="l" r="r" t="t"/>
              <a:pathLst>
                <a:path extrusionOk="0" h="1601" w="1613">
                  <a:moveTo>
                    <a:pt x="5" y="1"/>
                  </a:moveTo>
                  <a:cubicBezTo>
                    <a:pt x="5" y="1"/>
                    <a:pt x="5" y="1"/>
                    <a:pt x="5" y="1"/>
                  </a:cubicBezTo>
                  <a:cubicBezTo>
                    <a:pt x="1" y="5"/>
                    <a:pt x="882" y="923"/>
                    <a:pt x="1325" y="1362"/>
                  </a:cubicBezTo>
                  <a:cubicBezTo>
                    <a:pt x="1512" y="1549"/>
                    <a:pt x="1582" y="1601"/>
                    <a:pt x="1600" y="1601"/>
                  </a:cubicBezTo>
                  <a:cubicBezTo>
                    <a:pt x="1602" y="1601"/>
                    <a:pt x="1603" y="1601"/>
                    <a:pt x="1604" y="1600"/>
                  </a:cubicBezTo>
                  <a:cubicBezTo>
                    <a:pt x="1612" y="1588"/>
                    <a:pt x="1559" y="1510"/>
                    <a:pt x="1366" y="1321"/>
                  </a:cubicBezTo>
                  <a:cubicBezTo>
                    <a:pt x="929" y="884"/>
                    <a:pt x="17" y="1"/>
                    <a:pt x="5"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2"/>
            <p:cNvSpPr/>
            <p:nvPr/>
          </p:nvSpPr>
          <p:spPr>
            <a:xfrm>
              <a:off x="1907025" y="4045950"/>
              <a:ext cx="39100" cy="38725"/>
            </a:xfrm>
            <a:custGeom>
              <a:rect b="b" l="l" r="r" t="t"/>
              <a:pathLst>
                <a:path extrusionOk="0" h="1549" w="1564">
                  <a:moveTo>
                    <a:pt x="5" y="1"/>
                  </a:moveTo>
                  <a:cubicBezTo>
                    <a:pt x="5" y="1"/>
                    <a:pt x="5" y="1"/>
                    <a:pt x="5" y="1"/>
                  </a:cubicBezTo>
                  <a:cubicBezTo>
                    <a:pt x="1" y="5"/>
                    <a:pt x="858" y="891"/>
                    <a:pt x="1284" y="1317"/>
                  </a:cubicBezTo>
                  <a:cubicBezTo>
                    <a:pt x="1458" y="1494"/>
                    <a:pt x="1528" y="1549"/>
                    <a:pt x="1550" y="1549"/>
                  </a:cubicBezTo>
                  <a:cubicBezTo>
                    <a:pt x="1552" y="1549"/>
                    <a:pt x="1554" y="1548"/>
                    <a:pt x="1555" y="1547"/>
                  </a:cubicBezTo>
                  <a:cubicBezTo>
                    <a:pt x="1563" y="1539"/>
                    <a:pt x="1510" y="1461"/>
                    <a:pt x="1325" y="1276"/>
                  </a:cubicBezTo>
                  <a:cubicBezTo>
                    <a:pt x="900" y="851"/>
                    <a:pt x="13"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2"/>
            <p:cNvSpPr/>
            <p:nvPr/>
          </p:nvSpPr>
          <p:spPr>
            <a:xfrm>
              <a:off x="1908375" y="4047075"/>
              <a:ext cx="37750" cy="37600"/>
            </a:xfrm>
            <a:custGeom>
              <a:rect b="b" l="l" r="r" t="t"/>
              <a:pathLst>
                <a:path extrusionOk="0" h="1504" w="1510">
                  <a:moveTo>
                    <a:pt x="0" y="1"/>
                  </a:moveTo>
                  <a:cubicBezTo>
                    <a:pt x="0" y="1"/>
                    <a:pt x="0" y="1"/>
                    <a:pt x="0" y="1"/>
                  </a:cubicBezTo>
                  <a:cubicBezTo>
                    <a:pt x="0" y="5"/>
                    <a:pt x="820" y="862"/>
                    <a:pt x="1234" y="1276"/>
                  </a:cubicBezTo>
                  <a:cubicBezTo>
                    <a:pt x="1407" y="1452"/>
                    <a:pt x="1474" y="1504"/>
                    <a:pt x="1495" y="1504"/>
                  </a:cubicBezTo>
                  <a:cubicBezTo>
                    <a:pt x="1498" y="1504"/>
                    <a:pt x="1500" y="1503"/>
                    <a:pt x="1501" y="1502"/>
                  </a:cubicBezTo>
                  <a:cubicBezTo>
                    <a:pt x="1509" y="1494"/>
                    <a:pt x="1460" y="1420"/>
                    <a:pt x="1275" y="1235"/>
                  </a:cubicBezTo>
                  <a:cubicBezTo>
                    <a:pt x="862" y="822"/>
                    <a:pt x="8"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2"/>
            <p:cNvSpPr/>
            <p:nvPr/>
          </p:nvSpPr>
          <p:spPr>
            <a:xfrm>
              <a:off x="1909500" y="4048425"/>
              <a:ext cx="36500" cy="36425"/>
            </a:xfrm>
            <a:custGeom>
              <a:rect b="b" l="l" r="r" t="t"/>
              <a:pathLst>
                <a:path extrusionOk="0" h="1457" w="1460">
                  <a:moveTo>
                    <a:pt x="0" y="0"/>
                  </a:moveTo>
                  <a:cubicBezTo>
                    <a:pt x="0" y="0"/>
                    <a:pt x="0" y="0"/>
                    <a:pt x="0" y="0"/>
                  </a:cubicBezTo>
                  <a:cubicBezTo>
                    <a:pt x="0" y="0"/>
                    <a:pt x="796" y="829"/>
                    <a:pt x="1189" y="1234"/>
                  </a:cubicBezTo>
                  <a:cubicBezTo>
                    <a:pt x="1363" y="1409"/>
                    <a:pt x="1429" y="1457"/>
                    <a:pt x="1448" y="1457"/>
                  </a:cubicBezTo>
                  <a:cubicBezTo>
                    <a:pt x="1450" y="1457"/>
                    <a:pt x="1451" y="1457"/>
                    <a:pt x="1452" y="1456"/>
                  </a:cubicBezTo>
                  <a:cubicBezTo>
                    <a:pt x="1460" y="1444"/>
                    <a:pt x="1411" y="1374"/>
                    <a:pt x="1230" y="1193"/>
                  </a:cubicBezTo>
                  <a:cubicBezTo>
                    <a:pt x="831" y="790"/>
                    <a:pt x="13" y="0"/>
                    <a:pt x="0"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2"/>
            <p:cNvSpPr/>
            <p:nvPr/>
          </p:nvSpPr>
          <p:spPr>
            <a:xfrm>
              <a:off x="1910625" y="4049550"/>
              <a:ext cx="35500" cy="35125"/>
            </a:xfrm>
            <a:custGeom>
              <a:rect b="b" l="l" r="r" t="t"/>
              <a:pathLst>
                <a:path extrusionOk="0" h="1405" w="1420">
                  <a:moveTo>
                    <a:pt x="4" y="0"/>
                  </a:moveTo>
                  <a:cubicBezTo>
                    <a:pt x="4" y="0"/>
                    <a:pt x="4" y="0"/>
                    <a:pt x="4" y="0"/>
                  </a:cubicBezTo>
                  <a:cubicBezTo>
                    <a:pt x="0" y="4"/>
                    <a:pt x="763" y="800"/>
                    <a:pt x="1153" y="1189"/>
                  </a:cubicBezTo>
                  <a:cubicBezTo>
                    <a:pt x="1325" y="1354"/>
                    <a:pt x="1386" y="1405"/>
                    <a:pt x="1405" y="1405"/>
                  </a:cubicBezTo>
                  <a:cubicBezTo>
                    <a:pt x="1408" y="1405"/>
                    <a:pt x="1410" y="1404"/>
                    <a:pt x="1411" y="1403"/>
                  </a:cubicBezTo>
                  <a:cubicBezTo>
                    <a:pt x="1419" y="1395"/>
                    <a:pt x="1374" y="1329"/>
                    <a:pt x="1194" y="1148"/>
                  </a:cubicBezTo>
                  <a:cubicBezTo>
                    <a:pt x="805" y="764"/>
                    <a:pt x="13" y="0"/>
                    <a:pt x="4"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2"/>
            <p:cNvSpPr/>
            <p:nvPr/>
          </p:nvSpPr>
          <p:spPr>
            <a:xfrm>
              <a:off x="1911750" y="4050675"/>
              <a:ext cx="34250" cy="34000"/>
            </a:xfrm>
            <a:custGeom>
              <a:rect b="b" l="l" r="r" t="t"/>
              <a:pathLst>
                <a:path extrusionOk="0" h="1360" w="1370">
                  <a:moveTo>
                    <a:pt x="9" y="0"/>
                  </a:moveTo>
                  <a:cubicBezTo>
                    <a:pt x="9" y="0"/>
                    <a:pt x="9" y="0"/>
                    <a:pt x="9" y="0"/>
                  </a:cubicBezTo>
                  <a:cubicBezTo>
                    <a:pt x="0" y="5"/>
                    <a:pt x="738" y="771"/>
                    <a:pt x="1108" y="1149"/>
                  </a:cubicBezTo>
                  <a:cubicBezTo>
                    <a:pt x="1272" y="1310"/>
                    <a:pt x="1336" y="1360"/>
                    <a:pt x="1356" y="1360"/>
                  </a:cubicBezTo>
                  <a:cubicBezTo>
                    <a:pt x="1359" y="1360"/>
                    <a:pt x="1360" y="1359"/>
                    <a:pt x="1362" y="1358"/>
                  </a:cubicBezTo>
                  <a:cubicBezTo>
                    <a:pt x="1370" y="1350"/>
                    <a:pt x="1325" y="1284"/>
                    <a:pt x="1149" y="1108"/>
                  </a:cubicBezTo>
                  <a:cubicBezTo>
                    <a:pt x="776" y="735"/>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
            <p:cNvSpPr/>
            <p:nvPr/>
          </p:nvSpPr>
          <p:spPr>
            <a:xfrm>
              <a:off x="1912975" y="4051800"/>
              <a:ext cx="33025" cy="32875"/>
            </a:xfrm>
            <a:custGeom>
              <a:rect b="b" l="l" r="r" t="t"/>
              <a:pathLst>
                <a:path extrusionOk="0" h="1315" w="1321">
                  <a:moveTo>
                    <a:pt x="5" y="1"/>
                  </a:moveTo>
                  <a:cubicBezTo>
                    <a:pt x="5" y="1"/>
                    <a:pt x="5" y="1"/>
                    <a:pt x="5" y="1"/>
                  </a:cubicBezTo>
                  <a:cubicBezTo>
                    <a:pt x="1" y="9"/>
                    <a:pt x="706" y="747"/>
                    <a:pt x="1067" y="1108"/>
                  </a:cubicBezTo>
                  <a:cubicBezTo>
                    <a:pt x="1224" y="1265"/>
                    <a:pt x="1287" y="1315"/>
                    <a:pt x="1307" y="1315"/>
                  </a:cubicBezTo>
                  <a:cubicBezTo>
                    <a:pt x="1310" y="1315"/>
                    <a:pt x="1311" y="1314"/>
                    <a:pt x="1313" y="1313"/>
                  </a:cubicBezTo>
                  <a:cubicBezTo>
                    <a:pt x="1321" y="1305"/>
                    <a:pt x="1276" y="1239"/>
                    <a:pt x="1108" y="1067"/>
                  </a:cubicBezTo>
                  <a:cubicBezTo>
                    <a:pt x="744" y="707"/>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
            <p:cNvSpPr/>
            <p:nvPr/>
          </p:nvSpPr>
          <p:spPr>
            <a:xfrm>
              <a:off x="1914200" y="4053125"/>
              <a:ext cx="31700" cy="31450"/>
            </a:xfrm>
            <a:custGeom>
              <a:rect b="b" l="l" r="r" t="t"/>
              <a:pathLst>
                <a:path extrusionOk="0" h="1258" w="1268">
                  <a:moveTo>
                    <a:pt x="1" y="1"/>
                  </a:moveTo>
                  <a:cubicBezTo>
                    <a:pt x="1" y="1"/>
                    <a:pt x="1" y="1"/>
                    <a:pt x="1" y="1"/>
                  </a:cubicBezTo>
                  <a:cubicBezTo>
                    <a:pt x="1" y="1"/>
                    <a:pt x="677" y="706"/>
                    <a:pt x="1022" y="1055"/>
                  </a:cubicBezTo>
                  <a:cubicBezTo>
                    <a:pt x="1175" y="1211"/>
                    <a:pt x="1234" y="1258"/>
                    <a:pt x="1251" y="1258"/>
                  </a:cubicBezTo>
                  <a:cubicBezTo>
                    <a:pt x="1253" y="1258"/>
                    <a:pt x="1255" y="1257"/>
                    <a:pt x="1256" y="1256"/>
                  </a:cubicBezTo>
                  <a:cubicBezTo>
                    <a:pt x="1268" y="1247"/>
                    <a:pt x="1227" y="1190"/>
                    <a:pt x="1059" y="1022"/>
                  </a:cubicBezTo>
                  <a:cubicBezTo>
                    <a:pt x="715" y="678"/>
                    <a:pt x="9" y="1"/>
                    <a:pt x="1"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
            <p:cNvSpPr/>
            <p:nvPr/>
          </p:nvSpPr>
          <p:spPr>
            <a:xfrm>
              <a:off x="1915325" y="4054250"/>
              <a:ext cx="30675" cy="30300"/>
            </a:xfrm>
            <a:custGeom>
              <a:rect b="b" l="l" r="r" t="t"/>
              <a:pathLst>
                <a:path extrusionOk="0" h="1212" w="1227">
                  <a:moveTo>
                    <a:pt x="9" y="1"/>
                  </a:moveTo>
                  <a:cubicBezTo>
                    <a:pt x="9" y="1"/>
                    <a:pt x="9" y="1"/>
                    <a:pt x="9" y="1"/>
                  </a:cubicBezTo>
                  <a:cubicBezTo>
                    <a:pt x="1" y="5"/>
                    <a:pt x="649" y="678"/>
                    <a:pt x="993" y="1010"/>
                  </a:cubicBezTo>
                  <a:cubicBezTo>
                    <a:pt x="1146" y="1170"/>
                    <a:pt x="1201" y="1212"/>
                    <a:pt x="1219" y="1212"/>
                  </a:cubicBezTo>
                  <a:cubicBezTo>
                    <a:pt x="1220" y="1212"/>
                    <a:pt x="1222" y="1211"/>
                    <a:pt x="1223" y="1211"/>
                  </a:cubicBezTo>
                  <a:cubicBezTo>
                    <a:pt x="1227" y="1202"/>
                    <a:pt x="1186" y="1145"/>
                    <a:pt x="1022" y="981"/>
                  </a:cubicBezTo>
                  <a:cubicBezTo>
                    <a:pt x="691" y="646"/>
                    <a:pt x="17" y="1"/>
                    <a:pt x="9"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2"/>
            <p:cNvSpPr/>
            <p:nvPr/>
          </p:nvSpPr>
          <p:spPr>
            <a:xfrm>
              <a:off x="1916575" y="4055400"/>
              <a:ext cx="29325" cy="29175"/>
            </a:xfrm>
            <a:custGeom>
              <a:rect b="b" l="l" r="r" t="t"/>
              <a:pathLst>
                <a:path extrusionOk="0" h="1167" w="1173">
                  <a:moveTo>
                    <a:pt x="4" y="0"/>
                  </a:moveTo>
                  <a:cubicBezTo>
                    <a:pt x="4" y="0"/>
                    <a:pt x="4" y="0"/>
                    <a:pt x="4" y="0"/>
                  </a:cubicBezTo>
                  <a:cubicBezTo>
                    <a:pt x="0" y="4"/>
                    <a:pt x="619" y="652"/>
                    <a:pt x="943" y="972"/>
                  </a:cubicBezTo>
                  <a:cubicBezTo>
                    <a:pt x="1089" y="1121"/>
                    <a:pt x="1144" y="1167"/>
                    <a:pt x="1163" y="1167"/>
                  </a:cubicBezTo>
                  <a:cubicBezTo>
                    <a:pt x="1165" y="1167"/>
                    <a:pt x="1167" y="1166"/>
                    <a:pt x="1169" y="1165"/>
                  </a:cubicBezTo>
                  <a:cubicBezTo>
                    <a:pt x="1173" y="1156"/>
                    <a:pt x="1132" y="1099"/>
                    <a:pt x="972" y="939"/>
                  </a:cubicBezTo>
                  <a:cubicBezTo>
                    <a:pt x="657" y="616"/>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
            <p:cNvSpPr/>
            <p:nvPr/>
          </p:nvSpPr>
          <p:spPr>
            <a:xfrm>
              <a:off x="1917700" y="4056625"/>
              <a:ext cx="28200" cy="27825"/>
            </a:xfrm>
            <a:custGeom>
              <a:rect b="b" l="l" r="r" t="t"/>
              <a:pathLst>
                <a:path extrusionOk="0" h="1113" w="1128">
                  <a:moveTo>
                    <a:pt x="4" y="0"/>
                  </a:moveTo>
                  <a:cubicBezTo>
                    <a:pt x="4" y="0"/>
                    <a:pt x="4" y="0"/>
                    <a:pt x="4" y="0"/>
                  </a:cubicBezTo>
                  <a:cubicBezTo>
                    <a:pt x="0" y="4"/>
                    <a:pt x="591" y="619"/>
                    <a:pt x="902" y="923"/>
                  </a:cubicBezTo>
                  <a:cubicBezTo>
                    <a:pt x="1051" y="1072"/>
                    <a:pt x="1102" y="1113"/>
                    <a:pt x="1120" y="1113"/>
                  </a:cubicBezTo>
                  <a:cubicBezTo>
                    <a:pt x="1121" y="1113"/>
                    <a:pt x="1123" y="1112"/>
                    <a:pt x="1124" y="1112"/>
                  </a:cubicBezTo>
                  <a:cubicBezTo>
                    <a:pt x="1128" y="1099"/>
                    <a:pt x="1091" y="1050"/>
                    <a:pt x="931" y="890"/>
                  </a:cubicBezTo>
                  <a:cubicBezTo>
                    <a:pt x="626" y="585"/>
                    <a:pt x="17"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2"/>
            <p:cNvSpPr/>
            <p:nvPr/>
          </p:nvSpPr>
          <p:spPr>
            <a:xfrm>
              <a:off x="1918825" y="4057750"/>
              <a:ext cx="26975" cy="26700"/>
            </a:xfrm>
            <a:custGeom>
              <a:rect b="b" l="l" r="r" t="t"/>
              <a:pathLst>
                <a:path extrusionOk="0" h="1068" w="1079">
                  <a:moveTo>
                    <a:pt x="5" y="0"/>
                  </a:moveTo>
                  <a:cubicBezTo>
                    <a:pt x="4" y="0"/>
                    <a:pt x="4" y="0"/>
                    <a:pt x="4" y="0"/>
                  </a:cubicBezTo>
                  <a:cubicBezTo>
                    <a:pt x="0" y="4"/>
                    <a:pt x="566" y="591"/>
                    <a:pt x="857" y="882"/>
                  </a:cubicBezTo>
                  <a:cubicBezTo>
                    <a:pt x="1004" y="1025"/>
                    <a:pt x="1054" y="1068"/>
                    <a:pt x="1068" y="1068"/>
                  </a:cubicBezTo>
                  <a:cubicBezTo>
                    <a:pt x="1069" y="1068"/>
                    <a:pt x="1070" y="1067"/>
                    <a:pt x="1071" y="1067"/>
                  </a:cubicBezTo>
                  <a:cubicBezTo>
                    <a:pt x="1079" y="1054"/>
                    <a:pt x="1042" y="1005"/>
                    <a:pt x="886" y="849"/>
                  </a:cubicBezTo>
                  <a:cubicBezTo>
                    <a:pt x="596" y="559"/>
                    <a:pt x="17"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2"/>
            <p:cNvSpPr/>
            <p:nvPr/>
          </p:nvSpPr>
          <p:spPr>
            <a:xfrm>
              <a:off x="1920150" y="4058975"/>
              <a:ext cx="25850" cy="25600"/>
            </a:xfrm>
            <a:custGeom>
              <a:rect b="b" l="l" r="r" t="t"/>
              <a:pathLst>
                <a:path extrusionOk="0" h="1024" w="1034">
                  <a:moveTo>
                    <a:pt x="5" y="1"/>
                  </a:moveTo>
                  <a:cubicBezTo>
                    <a:pt x="5" y="1"/>
                    <a:pt x="5" y="1"/>
                    <a:pt x="5" y="1"/>
                  </a:cubicBezTo>
                  <a:cubicBezTo>
                    <a:pt x="1" y="9"/>
                    <a:pt x="525" y="562"/>
                    <a:pt x="813" y="841"/>
                  </a:cubicBezTo>
                  <a:cubicBezTo>
                    <a:pt x="953" y="982"/>
                    <a:pt x="1002" y="1024"/>
                    <a:pt x="1020" y="1024"/>
                  </a:cubicBezTo>
                  <a:cubicBezTo>
                    <a:pt x="1022" y="1024"/>
                    <a:pt x="1024" y="1023"/>
                    <a:pt x="1026" y="1022"/>
                  </a:cubicBezTo>
                  <a:cubicBezTo>
                    <a:pt x="1034" y="1013"/>
                    <a:pt x="993" y="960"/>
                    <a:pt x="845" y="812"/>
                  </a:cubicBezTo>
                  <a:cubicBezTo>
                    <a:pt x="563" y="53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2"/>
            <p:cNvSpPr/>
            <p:nvPr/>
          </p:nvSpPr>
          <p:spPr>
            <a:xfrm>
              <a:off x="1921275" y="4060200"/>
              <a:ext cx="24625" cy="24250"/>
            </a:xfrm>
            <a:custGeom>
              <a:rect b="b" l="l" r="r" t="t"/>
              <a:pathLst>
                <a:path extrusionOk="0" h="970" w="985">
                  <a:moveTo>
                    <a:pt x="5" y="1"/>
                  </a:moveTo>
                  <a:cubicBezTo>
                    <a:pt x="5" y="1"/>
                    <a:pt x="5" y="1"/>
                    <a:pt x="5" y="1"/>
                  </a:cubicBezTo>
                  <a:cubicBezTo>
                    <a:pt x="1" y="5"/>
                    <a:pt x="501" y="526"/>
                    <a:pt x="768" y="792"/>
                  </a:cubicBezTo>
                  <a:cubicBezTo>
                    <a:pt x="908" y="933"/>
                    <a:pt x="955" y="970"/>
                    <a:pt x="969" y="970"/>
                  </a:cubicBezTo>
                  <a:cubicBezTo>
                    <a:pt x="971" y="970"/>
                    <a:pt x="972" y="969"/>
                    <a:pt x="973" y="969"/>
                  </a:cubicBezTo>
                  <a:cubicBezTo>
                    <a:pt x="985" y="956"/>
                    <a:pt x="948" y="911"/>
                    <a:pt x="800" y="763"/>
                  </a:cubicBezTo>
                  <a:cubicBezTo>
                    <a:pt x="536" y="499"/>
                    <a:pt x="17" y="1"/>
                    <a:pt x="5"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2"/>
            <p:cNvSpPr/>
            <p:nvPr/>
          </p:nvSpPr>
          <p:spPr>
            <a:xfrm>
              <a:off x="1922400" y="4061325"/>
              <a:ext cx="23500" cy="23125"/>
            </a:xfrm>
            <a:custGeom>
              <a:rect b="b" l="l" r="r" t="t"/>
              <a:pathLst>
                <a:path extrusionOk="0" h="925" w="940">
                  <a:moveTo>
                    <a:pt x="5" y="1"/>
                  </a:moveTo>
                  <a:cubicBezTo>
                    <a:pt x="5" y="1"/>
                    <a:pt x="5" y="1"/>
                    <a:pt x="5" y="1"/>
                  </a:cubicBezTo>
                  <a:cubicBezTo>
                    <a:pt x="1" y="5"/>
                    <a:pt x="472" y="497"/>
                    <a:pt x="731" y="751"/>
                  </a:cubicBezTo>
                  <a:cubicBezTo>
                    <a:pt x="864" y="888"/>
                    <a:pt x="910" y="925"/>
                    <a:pt x="924" y="925"/>
                  </a:cubicBezTo>
                  <a:cubicBezTo>
                    <a:pt x="926" y="925"/>
                    <a:pt x="927" y="924"/>
                    <a:pt x="928" y="924"/>
                  </a:cubicBezTo>
                  <a:cubicBezTo>
                    <a:pt x="940" y="911"/>
                    <a:pt x="903" y="866"/>
                    <a:pt x="759" y="723"/>
                  </a:cubicBezTo>
                  <a:cubicBezTo>
                    <a:pt x="506" y="465"/>
                    <a:pt x="17"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2"/>
            <p:cNvSpPr/>
            <p:nvPr/>
          </p:nvSpPr>
          <p:spPr>
            <a:xfrm>
              <a:off x="1923525" y="4062450"/>
              <a:ext cx="22275" cy="22000"/>
            </a:xfrm>
            <a:custGeom>
              <a:rect b="b" l="l" r="r" t="t"/>
              <a:pathLst>
                <a:path extrusionOk="0" h="880" w="891">
                  <a:moveTo>
                    <a:pt x="9" y="1"/>
                  </a:moveTo>
                  <a:cubicBezTo>
                    <a:pt x="9" y="1"/>
                    <a:pt x="9" y="1"/>
                    <a:pt x="9" y="1"/>
                  </a:cubicBezTo>
                  <a:cubicBezTo>
                    <a:pt x="1" y="5"/>
                    <a:pt x="448" y="473"/>
                    <a:pt x="686" y="715"/>
                  </a:cubicBezTo>
                  <a:cubicBezTo>
                    <a:pt x="819" y="844"/>
                    <a:pt x="862" y="880"/>
                    <a:pt x="875" y="880"/>
                  </a:cubicBezTo>
                  <a:cubicBezTo>
                    <a:pt x="877" y="880"/>
                    <a:pt x="878" y="879"/>
                    <a:pt x="878" y="879"/>
                  </a:cubicBezTo>
                  <a:cubicBezTo>
                    <a:pt x="891" y="866"/>
                    <a:pt x="854" y="821"/>
                    <a:pt x="714" y="682"/>
                  </a:cubicBezTo>
                  <a:cubicBezTo>
                    <a:pt x="474" y="441"/>
                    <a:pt x="17" y="1"/>
                    <a:pt x="9"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2"/>
            <p:cNvSpPr/>
            <p:nvPr/>
          </p:nvSpPr>
          <p:spPr>
            <a:xfrm>
              <a:off x="1924875" y="4063800"/>
              <a:ext cx="20925" cy="20625"/>
            </a:xfrm>
            <a:custGeom>
              <a:rect b="b" l="l" r="r" t="t"/>
              <a:pathLst>
                <a:path extrusionOk="0" h="825" w="837">
                  <a:moveTo>
                    <a:pt x="0" y="0"/>
                  </a:moveTo>
                  <a:cubicBezTo>
                    <a:pt x="0" y="0"/>
                    <a:pt x="0" y="0"/>
                    <a:pt x="0" y="0"/>
                  </a:cubicBezTo>
                  <a:cubicBezTo>
                    <a:pt x="0" y="4"/>
                    <a:pt x="410" y="435"/>
                    <a:pt x="636" y="665"/>
                  </a:cubicBezTo>
                  <a:cubicBezTo>
                    <a:pt x="770" y="795"/>
                    <a:pt x="815" y="825"/>
                    <a:pt x="823" y="825"/>
                  </a:cubicBezTo>
                  <a:cubicBezTo>
                    <a:pt x="824" y="825"/>
                    <a:pt x="824" y="825"/>
                    <a:pt x="824" y="825"/>
                  </a:cubicBezTo>
                  <a:cubicBezTo>
                    <a:pt x="837" y="812"/>
                    <a:pt x="804" y="771"/>
                    <a:pt x="665" y="636"/>
                  </a:cubicBezTo>
                  <a:cubicBezTo>
                    <a:pt x="437" y="413"/>
                    <a:pt x="13" y="0"/>
                    <a:pt x="0"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2"/>
            <p:cNvSpPr/>
            <p:nvPr/>
          </p:nvSpPr>
          <p:spPr>
            <a:xfrm>
              <a:off x="1926000" y="4064925"/>
              <a:ext cx="19800" cy="19400"/>
            </a:xfrm>
            <a:custGeom>
              <a:rect b="b" l="l" r="r" t="t"/>
              <a:pathLst>
                <a:path extrusionOk="0" h="776" w="792">
                  <a:moveTo>
                    <a:pt x="5" y="0"/>
                  </a:moveTo>
                  <a:cubicBezTo>
                    <a:pt x="5" y="0"/>
                    <a:pt x="4" y="0"/>
                    <a:pt x="4" y="0"/>
                  </a:cubicBezTo>
                  <a:cubicBezTo>
                    <a:pt x="0" y="5"/>
                    <a:pt x="386" y="406"/>
                    <a:pt x="599" y="620"/>
                  </a:cubicBezTo>
                  <a:cubicBezTo>
                    <a:pt x="724" y="749"/>
                    <a:pt x="769" y="776"/>
                    <a:pt x="778" y="776"/>
                  </a:cubicBezTo>
                  <a:cubicBezTo>
                    <a:pt x="779" y="776"/>
                    <a:pt x="779" y="776"/>
                    <a:pt x="779" y="775"/>
                  </a:cubicBezTo>
                  <a:cubicBezTo>
                    <a:pt x="792" y="767"/>
                    <a:pt x="759" y="726"/>
                    <a:pt x="628" y="595"/>
                  </a:cubicBezTo>
                  <a:cubicBezTo>
                    <a:pt x="412" y="379"/>
                    <a:pt x="17" y="0"/>
                    <a:pt x="5"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2"/>
            <p:cNvSpPr/>
            <p:nvPr/>
          </p:nvSpPr>
          <p:spPr>
            <a:xfrm>
              <a:off x="1927125" y="4066050"/>
              <a:ext cx="18675" cy="18275"/>
            </a:xfrm>
            <a:custGeom>
              <a:rect b="b" l="l" r="r" t="t"/>
              <a:pathLst>
                <a:path extrusionOk="0" h="731" w="747">
                  <a:moveTo>
                    <a:pt x="9" y="0"/>
                  </a:moveTo>
                  <a:cubicBezTo>
                    <a:pt x="9" y="0"/>
                    <a:pt x="9" y="1"/>
                    <a:pt x="9" y="1"/>
                  </a:cubicBezTo>
                  <a:cubicBezTo>
                    <a:pt x="0" y="5"/>
                    <a:pt x="357" y="382"/>
                    <a:pt x="562" y="579"/>
                  </a:cubicBezTo>
                  <a:cubicBezTo>
                    <a:pt x="684" y="704"/>
                    <a:pt x="724" y="731"/>
                    <a:pt x="733" y="731"/>
                  </a:cubicBezTo>
                  <a:cubicBezTo>
                    <a:pt x="734" y="731"/>
                    <a:pt x="734" y="731"/>
                    <a:pt x="734" y="730"/>
                  </a:cubicBezTo>
                  <a:cubicBezTo>
                    <a:pt x="747" y="722"/>
                    <a:pt x="718" y="689"/>
                    <a:pt x="587" y="554"/>
                  </a:cubicBezTo>
                  <a:cubicBezTo>
                    <a:pt x="387" y="354"/>
                    <a:pt x="17"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2"/>
            <p:cNvSpPr/>
            <p:nvPr/>
          </p:nvSpPr>
          <p:spPr>
            <a:xfrm>
              <a:off x="1928350" y="4067175"/>
              <a:ext cx="17250" cy="16975"/>
            </a:xfrm>
            <a:custGeom>
              <a:rect b="b" l="l" r="r" t="t"/>
              <a:pathLst>
                <a:path extrusionOk="0" h="679" w="690">
                  <a:moveTo>
                    <a:pt x="5" y="1"/>
                  </a:moveTo>
                  <a:cubicBezTo>
                    <a:pt x="5" y="1"/>
                    <a:pt x="5" y="1"/>
                    <a:pt x="5" y="1"/>
                  </a:cubicBezTo>
                  <a:cubicBezTo>
                    <a:pt x="1" y="9"/>
                    <a:pt x="329" y="349"/>
                    <a:pt x="513" y="534"/>
                  </a:cubicBezTo>
                  <a:cubicBezTo>
                    <a:pt x="625" y="649"/>
                    <a:pt x="667" y="679"/>
                    <a:pt x="678" y="679"/>
                  </a:cubicBezTo>
                  <a:cubicBezTo>
                    <a:pt x="680" y="679"/>
                    <a:pt x="681" y="678"/>
                    <a:pt x="681" y="677"/>
                  </a:cubicBezTo>
                  <a:cubicBezTo>
                    <a:pt x="690" y="673"/>
                    <a:pt x="665" y="636"/>
                    <a:pt x="538" y="509"/>
                  </a:cubicBezTo>
                  <a:cubicBezTo>
                    <a:pt x="354" y="32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2"/>
            <p:cNvSpPr/>
            <p:nvPr/>
          </p:nvSpPr>
          <p:spPr>
            <a:xfrm>
              <a:off x="1929475" y="4068500"/>
              <a:ext cx="16125" cy="15825"/>
            </a:xfrm>
            <a:custGeom>
              <a:rect b="b" l="l" r="r" t="t"/>
              <a:pathLst>
                <a:path extrusionOk="0" h="633" w="645">
                  <a:moveTo>
                    <a:pt x="5" y="1"/>
                  </a:moveTo>
                  <a:cubicBezTo>
                    <a:pt x="5" y="1"/>
                    <a:pt x="5" y="1"/>
                    <a:pt x="5" y="1"/>
                  </a:cubicBezTo>
                  <a:cubicBezTo>
                    <a:pt x="1" y="5"/>
                    <a:pt x="296" y="313"/>
                    <a:pt x="472" y="493"/>
                  </a:cubicBezTo>
                  <a:cubicBezTo>
                    <a:pt x="590" y="607"/>
                    <a:pt x="620" y="633"/>
                    <a:pt x="633" y="633"/>
                  </a:cubicBezTo>
                  <a:cubicBezTo>
                    <a:pt x="634" y="633"/>
                    <a:pt x="635" y="633"/>
                    <a:pt x="636" y="632"/>
                  </a:cubicBezTo>
                  <a:cubicBezTo>
                    <a:pt x="645" y="624"/>
                    <a:pt x="620" y="591"/>
                    <a:pt x="497" y="468"/>
                  </a:cubicBezTo>
                  <a:cubicBezTo>
                    <a:pt x="326" y="293"/>
                    <a:pt x="13"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2"/>
            <p:cNvSpPr/>
            <p:nvPr/>
          </p:nvSpPr>
          <p:spPr>
            <a:xfrm>
              <a:off x="1930700" y="4069650"/>
              <a:ext cx="14900" cy="14675"/>
            </a:xfrm>
            <a:custGeom>
              <a:rect b="b" l="l" r="r" t="t"/>
              <a:pathLst>
                <a:path extrusionOk="0" h="587" w="596">
                  <a:moveTo>
                    <a:pt x="9" y="0"/>
                  </a:moveTo>
                  <a:cubicBezTo>
                    <a:pt x="9" y="0"/>
                    <a:pt x="9" y="0"/>
                    <a:pt x="9" y="0"/>
                  </a:cubicBezTo>
                  <a:cubicBezTo>
                    <a:pt x="1" y="4"/>
                    <a:pt x="268" y="287"/>
                    <a:pt x="432" y="447"/>
                  </a:cubicBezTo>
                  <a:cubicBezTo>
                    <a:pt x="545" y="561"/>
                    <a:pt x="582" y="587"/>
                    <a:pt x="590" y="587"/>
                  </a:cubicBezTo>
                  <a:cubicBezTo>
                    <a:pt x="591" y="587"/>
                    <a:pt x="591" y="587"/>
                    <a:pt x="591" y="586"/>
                  </a:cubicBezTo>
                  <a:cubicBezTo>
                    <a:pt x="596" y="578"/>
                    <a:pt x="575" y="550"/>
                    <a:pt x="452" y="427"/>
                  </a:cubicBezTo>
                  <a:cubicBezTo>
                    <a:pt x="297" y="264"/>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2"/>
            <p:cNvSpPr/>
            <p:nvPr/>
          </p:nvSpPr>
          <p:spPr>
            <a:xfrm>
              <a:off x="1931950" y="4070775"/>
              <a:ext cx="13650" cy="13375"/>
            </a:xfrm>
            <a:custGeom>
              <a:rect b="b" l="l" r="r" t="t"/>
              <a:pathLst>
                <a:path extrusionOk="0" h="535" w="546">
                  <a:moveTo>
                    <a:pt x="4" y="0"/>
                  </a:moveTo>
                  <a:cubicBezTo>
                    <a:pt x="4" y="0"/>
                    <a:pt x="4" y="0"/>
                    <a:pt x="4" y="0"/>
                  </a:cubicBezTo>
                  <a:cubicBezTo>
                    <a:pt x="0" y="4"/>
                    <a:pt x="238" y="258"/>
                    <a:pt x="390" y="402"/>
                  </a:cubicBezTo>
                  <a:cubicBezTo>
                    <a:pt x="489" y="508"/>
                    <a:pt x="527" y="535"/>
                    <a:pt x="538" y="535"/>
                  </a:cubicBezTo>
                  <a:cubicBezTo>
                    <a:pt x="540" y="535"/>
                    <a:pt x="541" y="534"/>
                    <a:pt x="541" y="533"/>
                  </a:cubicBezTo>
                  <a:cubicBezTo>
                    <a:pt x="546" y="529"/>
                    <a:pt x="525" y="500"/>
                    <a:pt x="410" y="382"/>
                  </a:cubicBezTo>
                  <a:cubicBezTo>
                    <a:pt x="260" y="239"/>
                    <a:pt x="13" y="0"/>
                    <a:pt x="4"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2"/>
            <p:cNvSpPr/>
            <p:nvPr/>
          </p:nvSpPr>
          <p:spPr>
            <a:xfrm>
              <a:off x="1933075" y="4072000"/>
              <a:ext cx="12425" cy="12150"/>
            </a:xfrm>
            <a:custGeom>
              <a:rect b="b" l="l" r="r" t="t"/>
              <a:pathLst>
                <a:path extrusionOk="0" h="486" w="497">
                  <a:moveTo>
                    <a:pt x="5" y="0"/>
                  </a:moveTo>
                  <a:cubicBezTo>
                    <a:pt x="5" y="0"/>
                    <a:pt x="4" y="0"/>
                    <a:pt x="4" y="0"/>
                  </a:cubicBezTo>
                  <a:cubicBezTo>
                    <a:pt x="0" y="4"/>
                    <a:pt x="209" y="226"/>
                    <a:pt x="345" y="357"/>
                  </a:cubicBezTo>
                  <a:cubicBezTo>
                    <a:pt x="444" y="460"/>
                    <a:pt x="479" y="486"/>
                    <a:pt x="489" y="486"/>
                  </a:cubicBezTo>
                  <a:cubicBezTo>
                    <a:pt x="491" y="486"/>
                    <a:pt x="492" y="485"/>
                    <a:pt x="492" y="484"/>
                  </a:cubicBezTo>
                  <a:cubicBezTo>
                    <a:pt x="496" y="480"/>
                    <a:pt x="476" y="447"/>
                    <a:pt x="365" y="337"/>
                  </a:cubicBezTo>
                  <a:cubicBezTo>
                    <a:pt x="232" y="208"/>
                    <a:pt x="17"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2"/>
            <p:cNvSpPr/>
            <p:nvPr/>
          </p:nvSpPr>
          <p:spPr>
            <a:xfrm>
              <a:off x="1934200" y="4073125"/>
              <a:ext cx="11300" cy="11050"/>
            </a:xfrm>
            <a:custGeom>
              <a:rect b="b" l="l" r="r" t="t"/>
              <a:pathLst>
                <a:path extrusionOk="0" h="442" w="452">
                  <a:moveTo>
                    <a:pt x="5" y="0"/>
                  </a:moveTo>
                  <a:cubicBezTo>
                    <a:pt x="5" y="0"/>
                    <a:pt x="5" y="0"/>
                    <a:pt x="4" y="0"/>
                  </a:cubicBezTo>
                  <a:cubicBezTo>
                    <a:pt x="0" y="9"/>
                    <a:pt x="185" y="201"/>
                    <a:pt x="304" y="316"/>
                  </a:cubicBezTo>
                  <a:cubicBezTo>
                    <a:pt x="399" y="415"/>
                    <a:pt x="434" y="441"/>
                    <a:pt x="444" y="441"/>
                  </a:cubicBezTo>
                  <a:cubicBezTo>
                    <a:pt x="446" y="441"/>
                    <a:pt x="447" y="440"/>
                    <a:pt x="447" y="439"/>
                  </a:cubicBezTo>
                  <a:cubicBezTo>
                    <a:pt x="451" y="435"/>
                    <a:pt x="435" y="411"/>
                    <a:pt x="324" y="296"/>
                  </a:cubicBezTo>
                  <a:cubicBezTo>
                    <a:pt x="203" y="174"/>
                    <a:pt x="17"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2"/>
            <p:cNvSpPr/>
            <p:nvPr/>
          </p:nvSpPr>
          <p:spPr>
            <a:xfrm>
              <a:off x="1935525" y="4074350"/>
              <a:ext cx="9975" cy="9975"/>
            </a:xfrm>
            <a:custGeom>
              <a:rect b="b" l="l" r="r" t="t"/>
              <a:pathLst>
                <a:path extrusionOk="0" h="399" w="399">
                  <a:moveTo>
                    <a:pt x="5" y="1"/>
                  </a:moveTo>
                  <a:cubicBezTo>
                    <a:pt x="5" y="1"/>
                    <a:pt x="5" y="1"/>
                    <a:pt x="5" y="1"/>
                  </a:cubicBezTo>
                  <a:cubicBezTo>
                    <a:pt x="1" y="9"/>
                    <a:pt x="148" y="165"/>
                    <a:pt x="255" y="280"/>
                  </a:cubicBezTo>
                  <a:cubicBezTo>
                    <a:pt x="352" y="377"/>
                    <a:pt x="385" y="399"/>
                    <a:pt x="393" y="399"/>
                  </a:cubicBezTo>
                  <a:cubicBezTo>
                    <a:pt x="393" y="399"/>
                    <a:pt x="394" y="399"/>
                    <a:pt x="394" y="398"/>
                  </a:cubicBezTo>
                  <a:cubicBezTo>
                    <a:pt x="398" y="390"/>
                    <a:pt x="382" y="366"/>
                    <a:pt x="275" y="259"/>
                  </a:cubicBezTo>
                  <a:cubicBezTo>
                    <a:pt x="170" y="146"/>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2"/>
            <p:cNvSpPr/>
            <p:nvPr/>
          </p:nvSpPr>
          <p:spPr>
            <a:xfrm>
              <a:off x="2231800" y="4090250"/>
              <a:ext cx="108175" cy="107750"/>
            </a:xfrm>
            <a:custGeom>
              <a:rect b="b" l="l" r="r" t="t"/>
              <a:pathLst>
                <a:path extrusionOk="0" h="4310" w="4327">
                  <a:moveTo>
                    <a:pt x="0" y="0"/>
                  </a:moveTo>
                  <a:cubicBezTo>
                    <a:pt x="1" y="1"/>
                    <a:pt x="2522" y="2621"/>
                    <a:pt x="3703" y="3810"/>
                  </a:cubicBezTo>
                  <a:cubicBezTo>
                    <a:pt x="4075" y="4178"/>
                    <a:pt x="4241" y="4310"/>
                    <a:pt x="4287" y="4310"/>
                  </a:cubicBezTo>
                  <a:cubicBezTo>
                    <a:pt x="4292" y="4310"/>
                    <a:pt x="4295" y="4308"/>
                    <a:pt x="4298" y="4306"/>
                  </a:cubicBezTo>
                  <a:cubicBezTo>
                    <a:pt x="4326" y="4281"/>
                    <a:pt x="4175" y="4088"/>
                    <a:pt x="3801" y="3711"/>
                  </a:cubicBezTo>
                  <a:cubicBezTo>
                    <a:pt x="2612" y="2522"/>
                    <a:pt x="1" y="1"/>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2"/>
            <p:cNvSpPr/>
            <p:nvPr/>
          </p:nvSpPr>
          <p:spPr>
            <a:xfrm>
              <a:off x="2232925" y="4091375"/>
              <a:ext cx="107150" cy="106625"/>
            </a:xfrm>
            <a:custGeom>
              <a:rect b="b" l="l" r="r" t="t"/>
              <a:pathLst>
                <a:path extrusionOk="0" h="4265" w="4286">
                  <a:moveTo>
                    <a:pt x="0" y="0"/>
                  </a:moveTo>
                  <a:cubicBezTo>
                    <a:pt x="1" y="1"/>
                    <a:pt x="2498" y="2592"/>
                    <a:pt x="3670" y="3765"/>
                  </a:cubicBezTo>
                  <a:cubicBezTo>
                    <a:pt x="4038" y="4133"/>
                    <a:pt x="4201" y="4265"/>
                    <a:pt x="4249" y="4265"/>
                  </a:cubicBezTo>
                  <a:cubicBezTo>
                    <a:pt x="4254" y="4265"/>
                    <a:pt x="4258" y="4263"/>
                    <a:pt x="4261" y="4261"/>
                  </a:cubicBezTo>
                  <a:cubicBezTo>
                    <a:pt x="4285" y="4236"/>
                    <a:pt x="4138" y="4048"/>
                    <a:pt x="3761" y="3674"/>
                  </a:cubicBezTo>
                  <a:cubicBezTo>
                    <a:pt x="2584" y="2494"/>
                    <a:pt x="1" y="1"/>
                    <a:pt x="0"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2"/>
            <p:cNvSpPr/>
            <p:nvPr/>
          </p:nvSpPr>
          <p:spPr>
            <a:xfrm>
              <a:off x="2234050" y="4092700"/>
              <a:ext cx="105825" cy="105175"/>
            </a:xfrm>
            <a:custGeom>
              <a:rect b="b" l="l" r="r" t="t"/>
              <a:pathLst>
                <a:path extrusionOk="0" h="4207" w="4233">
                  <a:moveTo>
                    <a:pt x="0" y="1"/>
                  </a:moveTo>
                  <a:lnTo>
                    <a:pt x="0" y="1"/>
                  </a:lnTo>
                  <a:cubicBezTo>
                    <a:pt x="1" y="1"/>
                    <a:pt x="2465" y="2555"/>
                    <a:pt x="3629" y="3712"/>
                  </a:cubicBezTo>
                  <a:cubicBezTo>
                    <a:pt x="3997" y="4086"/>
                    <a:pt x="4158" y="4206"/>
                    <a:pt x="4200" y="4206"/>
                  </a:cubicBezTo>
                  <a:cubicBezTo>
                    <a:pt x="4203" y="4206"/>
                    <a:pt x="4206" y="4205"/>
                    <a:pt x="4208" y="4204"/>
                  </a:cubicBezTo>
                  <a:cubicBezTo>
                    <a:pt x="4232" y="4183"/>
                    <a:pt x="4085" y="3995"/>
                    <a:pt x="3716" y="3626"/>
                  </a:cubicBezTo>
                  <a:cubicBezTo>
                    <a:pt x="2559" y="2465"/>
                    <a:pt x="1" y="1"/>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2"/>
            <p:cNvSpPr/>
            <p:nvPr/>
          </p:nvSpPr>
          <p:spPr>
            <a:xfrm>
              <a:off x="2235375" y="4093825"/>
              <a:ext cx="104700" cy="104050"/>
            </a:xfrm>
            <a:custGeom>
              <a:rect b="b" l="l" r="r" t="t"/>
              <a:pathLst>
                <a:path extrusionOk="0" h="4162" w="4188">
                  <a:moveTo>
                    <a:pt x="1" y="1"/>
                  </a:moveTo>
                  <a:cubicBezTo>
                    <a:pt x="1" y="1"/>
                    <a:pt x="2433" y="2531"/>
                    <a:pt x="3589" y="3671"/>
                  </a:cubicBezTo>
                  <a:cubicBezTo>
                    <a:pt x="3948" y="4038"/>
                    <a:pt x="4106" y="4162"/>
                    <a:pt x="4153" y="4162"/>
                  </a:cubicBezTo>
                  <a:cubicBezTo>
                    <a:pt x="4157" y="4162"/>
                    <a:pt x="4160" y="4161"/>
                    <a:pt x="4163" y="4159"/>
                  </a:cubicBezTo>
                  <a:cubicBezTo>
                    <a:pt x="4187" y="4134"/>
                    <a:pt x="4040" y="3950"/>
                    <a:pt x="3675" y="3585"/>
                  </a:cubicBezTo>
                  <a:cubicBezTo>
                    <a:pt x="2527" y="2437"/>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2"/>
            <p:cNvSpPr/>
            <p:nvPr/>
          </p:nvSpPr>
          <p:spPr>
            <a:xfrm>
              <a:off x="2236500" y="4095050"/>
              <a:ext cx="103475" cy="102825"/>
            </a:xfrm>
            <a:custGeom>
              <a:rect b="b" l="l" r="r" t="t"/>
              <a:pathLst>
                <a:path extrusionOk="0" h="4113" w="4139">
                  <a:moveTo>
                    <a:pt x="1" y="1"/>
                  </a:moveTo>
                  <a:cubicBezTo>
                    <a:pt x="1" y="2"/>
                    <a:pt x="2404" y="2494"/>
                    <a:pt x="3544" y="3630"/>
                  </a:cubicBezTo>
                  <a:cubicBezTo>
                    <a:pt x="3903" y="3989"/>
                    <a:pt x="4058" y="4113"/>
                    <a:pt x="4100" y="4113"/>
                  </a:cubicBezTo>
                  <a:cubicBezTo>
                    <a:pt x="4104" y="4113"/>
                    <a:pt x="4107" y="4112"/>
                    <a:pt x="4110" y="4110"/>
                  </a:cubicBezTo>
                  <a:cubicBezTo>
                    <a:pt x="4138" y="4085"/>
                    <a:pt x="3995" y="3905"/>
                    <a:pt x="3630" y="3540"/>
                  </a:cubicBezTo>
                  <a:cubicBezTo>
                    <a:pt x="2498" y="2404"/>
                    <a:pt x="2" y="2"/>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2"/>
            <p:cNvSpPr/>
            <p:nvPr/>
          </p:nvSpPr>
          <p:spPr>
            <a:xfrm>
              <a:off x="2237625" y="4096200"/>
              <a:ext cx="102350" cy="101575"/>
            </a:xfrm>
            <a:custGeom>
              <a:rect b="b" l="l" r="r" t="t"/>
              <a:pathLst>
                <a:path extrusionOk="0" h="4063" w="4094">
                  <a:moveTo>
                    <a:pt x="1" y="0"/>
                  </a:moveTo>
                  <a:cubicBezTo>
                    <a:pt x="2" y="1"/>
                    <a:pt x="2379" y="2465"/>
                    <a:pt x="3503" y="3584"/>
                  </a:cubicBezTo>
                  <a:cubicBezTo>
                    <a:pt x="3859" y="3940"/>
                    <a:pt x="4013" y="4063"/>
                    <a:pt x="4055" y="4063"/>
                  </a:cubicBezTo>
                  <a:cubicBezTo>
                    <a:pt x="4059" y="4063"/>
                    <a:pt x="4062" y="4062"/>
                    <a:pt x="4065" y="4060"/>
                  </a:cubicBezTo>
                  <a:cubicBezTo>
                    <a:pt x="4093" y="4035"/>
                    <a:pt x="3950" y="3855"/>
                    <a:pt x="3589" y="3494"/>
                  </a:cubicBezTo>
                  <a:cubicBezTo>
                    <a:pt x="2466" y="2379"/>
                    <a:pt x="2" y="1"/>
                    <a:pt x="1" y="0"/>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2"/>
            <p:cNvSpPr/>
            <p:nvPr/>
          </p:nvSpPr>
          <p:spPr>
            <a:xfrm>
              <a:off x="2238775" y="4097425"/>
              <a:ext cx="101000" cy="100450"/>
            </a:xfrm>
            <a:custGeom>
              <a:rect b="b" l="l" r="r" t="t"/>
              <a:pathLst>
                <a:path extrusionOk="0" h="4018" w="4040">
                  <a:moveTo>
                    <a:pt x="0" y="0"/>
                  </a:moveTo>
                  <a:lnTo>
                    <a:pt x="0" y="0"/>
                  </a:lnTo>
                  <a:cubicBezTo>
                    <a:pt x="1" y="1"/>
                    <a:pt x="2350" y="2436"/>
                    <a:pt x="3457" y="3543"/>
                  </a:cubicBezTo>
                  <a:cubicBezTo>
                    <a:pt x="3805" y="3895"/>
                    <a:pt x="3962" y="4018"/>
                    <a:pt x="4005" y="4018"/>
                  </a:cubicBezTo>
                  <a:cubicBezTo>
                    <a:pt x="4009" y="4018"/>
                    <a:pt x="4012" y="4017"/>
                    <a:pt x="4015" y="4015"/>
                  </a:cubicBezTo>
                  <a:cubicBezTo>
                    <a:pt x="4039" y="3990"/>
                    <a:pt x="3896" y="3810"/>
                    <a:pt x="3543" y="3457"/>
                  </a:cubicBezTo>
                  <a:cubicBezTo>
                    <a:pt x="2436" y="2350"/>
                    <a:pt x="1"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2"/>
            <p:cNvSpPr/>
            <p:nvPr/>
          </p:nvSpPr>
          <p:spPr>
            <a:xfrm>
              <a:off x="2240000" y="4098650"/>
              <a:ext cx="99875" cy="99250"/>
            </a:xfrm>
            <a:custGeom>
              <a:rect b="b" l="l" r="r" t="t"/>
              <a:pathLst>
                <a:path extrusionOk="0" h="3970" w="3995">
                  <a:moveTo>
                    <a:pt x="4" y="0"/>
                  </a:moveTo>
                  <a:lnTo>
                    <a:pt x="4" y="0"/>
                  </a:lnTo>
                  <a:cubicBezTo>
                    <a:pt x="0" y="0"/>
                    <a:pt x="2321" y="2403"/>
                    <a:pt x="3416" y="3498"/>
                  </a:cubicBezTo>
                  <a:cubicBezTo>
                    <a:pt x="3767" y="3849"/>
                    <a:pt x="3917" y="3969"/>
                    <a:pt x="3960" y="3969"/>
                  </a:cubicBezTo>
                  <a:cubicBezTo>
                    <a:pt x="3964" y="3969"/>
                    <a:pt x="3967" y="3968"/>
                    <a:pt x="3970" y="3966"/>
                  </a:cubicBezTo>
                  <a:cubicBezTo>
                    <a:pt x="3994" y="3941"/>
                    <a:pt x="3859" y="3765"/>
                    <a:pt x="3506" y="3412"/>
                  </a:cubicBezTo>
                  <a:cubicBezTo>
                    <a:pt x="2407" y="2317"/>
                    <a:pt x="4" y="0"/>
                    <a:pt x="4"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2"/>
            <p:cNvSpPr/>
            <p:nvPr/>
          </p:nvSpPr>
          <p:spPr>
            <a:xfrm>
              <a:off x="2241225" y="4099775"/>
              <a:ext cx="98550" cy="98000"/>
            </a:xfrm>
            <a:custGeom>
              <a:rect b="b" l="l" r="r" t="t"/>
              <a:pathLst>
                <a:path extrusionOk="0" h="3920" w="3942">
                  <a:moveTo>
                    <a:pt x="0" y="1"/>
                  </a:moveTo>
                  <a:lnTo>
                    <a:pt x="0" y="1"/>
                  </a:lnTo>
                  <a:cubicBezTo>
                    <a:pt x="1" y="1"/>
                    <a:pt x="2289" y="2375"/>
                    <a:pt x="3367" y="3453"/>
                  </a:cubicBezTo>
                  <a:cubicBezTo>
                    <a:pt x="3714" y="3800"/>
                    <a:pt x="3864" y="3920"/>
                    <a:pt x="3907" y="3920"/>
                  </a:cubicBezTo>
                  <a:cubicBezTo>
                    <a:pt x="3911" y="3920"/>
                    <a:pt x="3914" y="3919"/>
                    <a:pt x="3917" y="3917"/>
                  </a:cubicBezTo>
                  <a:cubicBezTo>
                    <a:pt x="3941" y="3888"/>
                    <a:pt x="3806" y="3716"/>
                    <a:pt x="3457" y="3367"/>
                  </a:cubicBezTo>
                  <a:cubicBezTo>
                    <a:pt x="2375" y="2285"/>
                    <a:pt x="1" y="1"/>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2"/>
            <p:cNvSpPr/>
            <p:nvPr/>
          </p:nvSpPr>
          <p:spPr>
            <a:xfrm>
              <a:off x="2242350" y="4100900"/>
              <a:ext cx="97425" cy="96875"/>
            </a:xfrm>
            <a:custGeom>
              <a:rect b="b" l="l" r="r" t="t"/>
              <a:pathLst>
                <a:path extrusionOk="0" h="3875" w="3897">
                  <a:moveTo>
                    <a:pt x="1" y="1"/>
                  </a:moveTo>
                  <a:cubicBezTo>
                    <a:pt x="1" y="1"/>
                    <a:pt x="2264" y="2350"/>
                    <a:pt x="3330" y="3416"/>
                  </a:cubicBezTo>
                  <a:cubicBezTo>
                    <a:pt x="3670" y="3756"/>
                    <a:pt x="3819" y="3875"/>
                    <a:pt x="3862" y="3875"/>
                  </a:cubicBezTo>
                  <a:cubicBezTo>
                    <a:pt x="3866" y="3875"/>
                    <a:pt x="3869" y="3874"/>
                    <a:pt x="3872" y="3872"/>
                  </a:cubicBezTo>
                  <a:cubicBezTo>
                    <a:pt x="3896" y="3847"/>
                    <a:pt x="3761" y="3671"/>
                    <a:pt x="3416" y="3326"/>
                  </a:cubicBezTo>
                  <a:cubicBezTo>
                    <a:pt x="2346" y="2260"/>
                    <a:pt x="1" y="1"/>
                    <a:pt x="1"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2"/>
            <p:cNvSpPr/>
            <p:nvPr/>
          </p:nvSpPr>
          <p:spPr>
            <a:xfrm>
              <a:off x="2243575" y="4102025"/>
              <a:ext cx="96075" cy="95750"/>
            </a:xfrm>
            <a:custGeom>
              <a:rect b="b" l="l" r="r" t="t"/>
              <a:pathLst>
                <a:path extrusionOk="0" h="3830" w="3843">
                  <a:moveTo>
                    <a:pt x="1" y="1"/>
                  </a:moveTo>
                  <a:cubicBezTo>
                    <a:pt x="1" y="9"/>
                    <a:pt x="2227" y="2318"/>
                    <a:pt x="3281" y="3376"/>
                  </a:cubicBezTo>
                  <a:cubicBezTo>
                    <a:pt x="3621" y="3711"/>
                    <a:pt x="3767" y="3830"/>
                    <a:pt x="3809" y="3830"/>
                  </a:cubicBezTo>
                  <a:cubicBezTo>
                    <a:pt x="3813" y="3830"/>
                    <a:pt x="3816" y="3829"/>
                    <a:pt x="3818" y="3827"/>
                  </a:cubicBezTo>
                  <a:cubicBezTo>
                    <a:pt x="3843" y="3802"/>
                    <a:pt x="3712" y="3630"/>
                    <a:pt x="3367" y="3289"/>
                  </a:cubicBezTo>
                  <a:cubicBezTo>
                    <a:pt x="2309" y="2232"/>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2"/>
            <p:cNvSpPr/>
            <p:nvPr/>
          </p:nvSpPr>
          <p:spPr>
            <a:xfrm>
              <a:off x="2244700" y="4103375"/>
              <a:ext cx="94950" cy="94400"/>
            </a:xfrm>
            <a:custGeom>
              <a:rect b="b" l="l" r="r" t="t"/>
              <a:pathLst>
                <a:path extrusionOk="0" h="3776" w="3798">
                  <a:moveTo>
                    <a:pt x="1" y="0"/>
                  </a:moveTo>
                  <a:cubicBezTo>
                    <a:pt x="2" y="1"/>
                    <a:pt x="2203" y="2280"/>
                    <a:pt x="3240" y="3326"/>
                  </a:cubicBezTo>
                  <a:cubicBezTo>
                    <a:pt x="3576" y="3658"/>
                    <a:pt x="3722" y="3776"/>
                    <a:pt x="3764" y="3776"/>
                  </a:cubicBezTo>
                  <a:cubicBezTo>
                    <a:pt x="3768" y="3776"/>
                    <a:pt x="3771" y="3775"/>
                    <a:pt x="3773" y="3773"/>
                  </a:cubicBezTo>
                  <a:cubicBezTo>
                    <a:pt x="3798" y="3748"/>
                    <a:pt x="3667" y="3576"/>
                    <a:pt x="3326" y="3240"/>
                  </a:cubicBezTo>
                  <a:cubicBezTo>
                    <a:pt x="2281" y="2198"/>
                    <a:pt x="2" y="1"/>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2"/>
            <p:cNvSpPr/>
            <p:nvPr/>
          </p:nvSpPr>
          <p:spPr>
            <a:xfrm>
              <a:off x="2245950" y="4104500"/>
              <a:ext cx="93700" cy="93175"/>
            </a:xfrm>
            <a:custGeom>
              <a:rect b="b" l="l" r="r" t="t"/>
              <a:pathLst>
                <a:path extrusionOk="0" h="3727" w="3748">
                  <a:moveTo>
                    <a:pt x="0" y="0"/>
                  </a:moveTo>
                  <a:cubicBezTo>
                    <a:pt x="1" y="1"/>
                    <a:pt x="2169" y="2252"/>
                    <a:pt x="3199" y="3281"/>
                  </a:cubicBezTo>
                  <a:cubicBezTo>
                    <a:pt x="3534" y="3616"/>
                    <a:pt x="3679" y="3726"/>
                    <a:pt x="3716" y="3726"/>
                  </a:cubicBezTo>
                  <a:cubicBezTo>
                    <a:pt x="3719" y="3726"/>
                    <a:pt x="3722" y="3725"/>
                    <a:pt x="3723" y="3723"/>
                  </a:cubicBezTo>
                  <a:cubicBezTo>
                    <a:pt x="3748" y="3703"/>
                    <a:pt x="3617" y="3531"/>
                    <a:pt x="3281" y="3199"/>
                  </a:cubicBezTo>
                  <a:cubicBezTo>
                    <a:pt x="2256" y="2174"/>
                    <a:pt x="1" y="1"/>
                    <a:pt x="0"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2"/>
            <p:cNvSpPr/>
            <p:nvPr/>
          </p:nvSpPr>
          <p:spPr>
            <a:xfrm>
              <a:off x="2247175" y="4105625"/>
              <a:ext cx="92475" cy="92050"/>
            </a:xfrm>
            <a:custGeom>
              <a:rect b="b" l="l" r="r" t="t"/>
              <a:pathLst>
                <a:path extrusionOk="0" h="3682" w="3699">
                  <a:moveTo>
                    <a:pt x="0" y="0"/>
                  </a:moveTo>
                  <a:cubicBezTo>
                    <a:pt x="1" y="1"/>
                    <a:pt x="2141" y="2227"/>
                    <a:pt x="3158" y="3240"/>
                  </a:cubicBezTo>
                  <a:cubicBezTo>
                    <a:pt x="3485" y="3571"/>
                    <a:pt x="3630" y="3681"/>
                    <a:pt x="3667" y="3681"/>
                  </a:cubicBezTo>
                  <a:cubicBezTo>
                    <a:pt x="3670" y="3681"/>
                    <a:pt x="3673" y="3680"/>
                    <a:pt x="3674" y="3678"/>
                  </a:cubicBezTo>
                  <a:cubicBezTo>
                    <a:pt x="3699" y="3658"/>
                    <a:pt x="3572" y="3494"/>
                    <a:pt x="3240" y="3158"/>
                  </a:cubicBezTo>
                  <a:cubicBezTo>
                    <a:pt x="2223" y="2145"/>
                    <a:pt x="1" y="1"/>
                    <a:pt x="0"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2"/>
            <p:cNvSpPr/>
            <p:nvPr/>
          </p:nvSpPr>
          <p:spPr>
            <a:xfrm>
              <a:off x="2248300" y="4106750"/>
              <a:ext cx="91250" cy="90925"/>
            </a:xfrm>
            <a:custGeom>
              <a:rect b="b" l="l" r="r" t="t"/>
              <a:pathLst>
                <a:path extrusionOk="0" h="3637" w="3650">
                  <a:moveTo>
                    <a:pt x="0" y="0"/>
                  </a:moveTo>
                  <a:cubicBezTo>
                    <a:pt x="0" y="9"/>
                    <a:pt x="2112" y="2198"/>
                    <a:pt x="3117" y="3195"/>
                  </a:cubicBezTo>
                  <a:cubicBezTo>
                    <a:pt x="3441" y="3526"/>
                    <a:pt x="3585" y="3636"/>
                    <a:pt x="3622" y="3636"/>
                  </a:cubicBezTo>
                  <a:cubicBezTo>
                    <a:pt x="3625" y="3636"/>
                    <a:pt x="3628" y="3635"/>
                    <a:pt x="3629" y="3633"/>
                  </a:cubicBezTo>
                  <a:cubicBezTo>
                    <a:pt x="3650" y="3613"/>
                    <a:pt x="3523" y="3449"/>
                    <a:pt x="3195" y="3121"/>
                  </a:cubicBezTo>
                  <a:cubicBezTo>
                    <a:pt x="2194" y="2112"/>
                    <a:pt x="1" y="1"/>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2"/>
            <p:cNvSpPr/>
            <p:nvPr/>
          </p:nvSpPr>
          <p:spPr>
            <a:xfrm>
              <a:off x="2249425" y="4108075"/>
              <a:ext cx="90125" cy="89600"/>
            </a:xfrm>
            <a:custGeom>
              <a:rect b="b" l="l" r="r" t="t"/>
              <a:pathLst>
                <a:path extrusionOk="0" h="3584" w="3605">
                  <a:moveTo>
                    <a:pt x="1" y="1"/>
                  </a:moveTo>
                  <a:cubicBezTo>
                    <a:pt x="1" y="1"/>
                    <a:pt x="2088" y="2158"/>
                    <a:pt x="3076" y="3150"/>
                  </a:cubicBezTo>
                  <a:cubicBezTo>
                    <a:pt x="3400" y="3474"/>
                    <a:pt x="3540" y="3583"/>
                    <a:pt x="3577" y="3583"/>
                  </a:cubicBezTo>
                  <a:cubicBezTo>
                    <a:pt x="3580" y="3583"/>
                    <a:pt x="3583" y="3582"/>
                    <a:pt x="3584" y="3580"/>
                  </a:cubicBezTo>
                  <a:cubicBezTo>
                    <a:pt x="3605" y="3560"/>
                    <a:pt x="3482" y="3400"/>
                    <a:pt x="3154" y="3072"/>
                  </a:cubicBezTo>
                  <a:cubicBezTo>
                    <a:pt x="2166" y="2084"/>
                    <a:pt x="1" y="1"/>
                    <a:pt x="1"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2"/>
            <p:cNvSpPr/>
            <p:nvPr/>
          </p:nvSpPr>
          <p:spPr>
            <a:xfrm>
              <a:off x="2250550" y="4109200"/>
              <a:ext cx="89000" cy="88475"/>
            </a:xfrm>
            <a:custGeom>
              <a:rect b="b" l="l" r="r" t="t"/>
              <a:pathLst>
                <a:path extrusionOk="0" h="3539" w="3560">
                  <a:moveTo>
                    <a:pt x="9" y="1"/>
                  </a:moveTo>
                  <a:cubicBezTo>
                    <a:pt x="1" y="1"/>
                    <a:pt x="2059" y="2133"/>
                    <a:pt x="3035" y="3109"/>
                  </a:cubicBezTo>
                  <a:cubicBezTo>
                    <a:pt x="3355" y="3429"/>
                    <a:pt x="3495" y="3538"/>
                    <a:pt x="3532" y="3538"/>
                  </a:cubicBezTo>
                  <a:cubicBezTo>
                    <a:pt x="3535" y="3538"/>
                    <a:pt x="3538" y="3537"/>
                    <a:pt x="3539" y="3535"/>
                  </a:cubicBezTo>
                  <a:cubicBezTo>
                    <a:pt x="3560" y="3515"/>
                    <a:pt x="3437" y="3355"/>
                    <a:pt x="3113" y="3031"/>
                  </a:cubicBezTo>
                  <a:cubicBezTo>
                    <a:pt x="2137" y="2059"/>
                    <a:pt x="9" y="1"/>
                    <a:pt x="9"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2"/>
            <p:cNvSpPr/>
            <p:nvPr/>
          </p:nvSpPr>
          <p:spPr>
            <a:xfrm>
              <a:off x="2251875" y="4110450"/>
              <a:ext cx="87675" cy="87225"/>
            </a:xfrm>
            <a:custGeom>
              <a:rect b="b" l="l" r="r" t="t"/>
              <a:pathLst>
                <a:path extrusionOk="0" h="3489" w="3507">
                  <a:moveTo>
                    <a:pt x="1" y="0"/>
                  </a:moveTo>
                  <a:lnTo>
                    <a:pt x="1" y="0"/>
                  </a:lnTo>
                  <a:cubicBezTo>
                    <a:pt x="2" y="1"/>
                    <a:pt x="2027" y="2100"/>
                    <a:pt x="2990" y="3063"/>
                  </a:cubicBezTo>
                  <a:cubicBezTo>
                    <a:pt x="3302" y="3382"/>
                    <a:pt x="3441" y="3488"/>
                    <a:pt x="3479" y="3488"/>
                  </a:cubicBezTo>
                  <a:cubicBezTo>
                    <a:pt x="3482" y="3488"/>
                    <a:pt x="3485" y="3487"/>
                    <a:pt x="3486" y="3485"/>
                  </a:cubicBezTo>
                  <a:cubicBezTo>
                    <a:pt x="3507" y="3465"/>
                    <a:pt x="3384" y="3305"/>
                    <a:pt x="3064" y="2985"/>
                  </a:cubicBezTo>
                  <a:cubicBezTo>
                    <a:pt x="2101" y="2022"/>
                    <a:pt x="2" y="1"/>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2"/>
            <p:cNvSpPr/>
            <p:nvPr/>
          </p:nvSpPr>
          <p:spPr>
            <a:xfrm>
              <a:off x="2253025" y="4111575"/>
              <a:ext cx="86425" cy="85900"/>
            </a:xfrm>
            <a:custGeom>
              <a:rect b="b" l="l" r="r" t="t"/>
              <a:pathLst>
                <a:path extrusionOk="0" h="3436" w="3457">
                  <a:moveTo>
                    <a:pt x="0" y="0"/>
                  </a:moveTo>
                  <a:cubicBezTo>
                    <a:pt x="0" y="4"/>
                    <a:pt x="1993" y="2071"/>
                    <a:pt x="2944" y="3018"/>
                  </a:cubicBezTo>
                  <a:cubicBezTo>
                    <a:pt x="3255" y="3332"/>
                    <a:pt x="3391" y="3435"/>
                    <a:pt x="3428" y="3435"/>
                  </a:cubicBezTo>
                  <a:cubicBezTo>
                    <a:pt x="3432" y="3435"/>
                    <a:pt x="3435" y="3434"/>
                    <a:pt x="3436" y="3432"/>
                  </a:cubicBezTo>
                  <a:cubicBezTo>
                    <a:pt x="3457" y="3412"/>
                    <a:pt x="3338" y="3260"/>
                    <a:pt x="3018" y="2940"/>
                  </a:cubicBezTo>
                  <a:cubicBezTo>
                    <a:pt x="2071" y="1993"/>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2"/>
            <p:cNvSpPr/>
            <p:nvPr/>
          </p:nvSpPr>
          <p:spPr>
            <a:xfrm>
              <a:off x="2254150" y="4112800"/>
              <a:ext cx="85300" cy="84875"/>
            </a:xfrm>
            <a:custGeom>
              <a:rect b="b" l="l" r="r" t="t"/>
              <a:pathLst>
                <a:path extrusionOk="0" h="3395" w="3412">
                  <a:moveTo>
                    <a:pt x="0" y="0"/>
                  </a:moveTo>
                  <a:cubicBezTo>
                    <a:pt x="1" y="1"/>
                    <a:pt x="1969" y="2043"/>
                    <a:pt x="2903" y="2981"/>
                  </a:cubicBezTo>
                  <a:cubicBezTo>
                    <a:pt x="3211" y="3289"/>
                    <a:pt x="3344" y="3394"/>
                    <a:pt x="3383" y="3394"/>
                  </a:cubicBezTo>
                  <a:cubicBezTo>
                    <a:pt x="3386" y="3394"/>
                    <a:pt x="3389" y="3393"/>
                    <a:pt x="3391" y="3391"/>
                  </a:cubicBezTo>
                  <a:cubicBezTo>
                    <a:pt x="3412" y="3371"/>
                    <a:pt x="3293" y="3215"/>
                    <a:pt x="2981" y="2904"/>
                  </a:cubicBezTo>
                  <a:cubicBezTo>
                    <a:pt x="2042" y="1965"/>
                    <a:pt x="1" y="1"/>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2"/>
            <p:cNvSpPr/>
            <p:nvPr/>
          </p:nvSpPr>
          <p:spPr>
            <a:xfrm>
              <a:off x="2255375" y="4114025"/>
              <a:ext cx="84075" cy="83650"/>
            </a:xfrm>
            <a:custGeom>
              <a:rect b="b" l="l" r="r" t="t"/>
              <a:pathLst>
                <a:path extrusionOk="0" h="3346" w="3363">
                  <a:moveTo>
                    <a:pt x="4" y="1"/>
                  </a:moveTo>
                  <a:cubicBezTo>
                    <a:pt x="0" y="1"/>
                    <a:pt x="1936" y="2010"/>
                    <a:pt x="2858" y="2937"/>
                  </a:cubicBezTo>
                  <a:cubicBezTo>
                    <a:pt x="3170" y="3240"/>
                    <a:pt x="3299" y="3345"/>
                    <a:pt x="3335" y="3345"/>
                  </a:cubicBezTo>
                  <a:cubicBezTo>
                    <a:pt x="3338" y="3345"/>
                    <a:pt x="3341" y="3344"/>
                    <a:pt x="3342" y="3342"/>
                  </a:cubicBezTo>
                  <a:cubicBezTo>
                    <a:pt x="3363" y="3322"/>
                    <a:pt x="3244" y="3166"/>
                    <a:pt x="2936" y="2859"/>
                  </a:cubicBezTo>
                  <a:cubicBezTo>
                    <a:pt x="2014" y="1936"/>
                    <a:pt x="4" y="1"/>
                    <a:pt x="4"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2"/>
            <p:cNvSpPr/>
            <p:nvPr/>
          </p:nvSpPr>
          <p:spPr>
            <a:xfrm>
              <a:off x="2256600" y="4115150"/>
              <a:ext cx="82850" cy="82325"/>
            </a:xfrm>
            <a:custGeom>
              <a:rect b="b" l="l" r="r" t="t"/>
              <a:pathLst>
                <a:path extrusionOk="0" h="3293" w="3314">
                  <a:moveTo>
                    <a:pt x="1" y="1"/>
                  </a:moveTo>
                  <a:lnTo>
                    <a:pt x="1" y="1"/>
                  </a:lnTo>
                  <a:cubicBezTo>
                    <a:pt x="1" y="1"/>
                    <a:pt x="1907" y="1977"/>
                    <a:pt x="2814" y="2892"/>
                  </a:cubicBezTo>
                  <a:cubicBezTo>
                    <a:pt x="3120" y="3191"/>
                    <a:pt x="3249" y="3292"/>
                    <a:pt x="3285" y="3292"/>
                  </a:cubicBezTo>
                  <a:cubicBezTo>
                    <a:pt x="3289" y="3292"/>
                    <a:pt x="3291" y="3291"/>
                    <a:pt x="3293" y="3289"/>
                  </a:cubicBezTo>
                  <a:cubicBezTo>
                    <a:pt x="3314" y="3269"/>
                    <a:pt x="3199" y="3121"/>
                    <a:pt x="2891" y="2814"/>
                  </a:cubicBezTo>
                  <a:cubicBezTo>
                    <a:pt x="1981" y="1908"/>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2"/>
            <p:cNvSpPr/>
            <p:nvPr/>
          </p:nvSpPr>
          <p:spPr>
            <a:xfrm>
              <a:off x="2257725" y="4116275"/>
              <a:ext cx="81525" cy="81100"/>
            </a:xfrm>
            <a:custGeom>
              <a:rect b="b" l="l" r="r" t="t"/>
              <a:pathLst>
                <a:path extrusionOk="0" h="3244" w="3261">
                  <a:moveTo>
                    <a:pt x="1" y="1"/>
                  </a:moveTo>
                  <a:cubicBezTo>
                    <a:pt x="1" y="5"/>
                    <a:pt x="1879" y="1953"/>
                    <a:pt x="2777" y="2847"/>
                  </a:cubicBezTo>
                  <a:cubicBezTo>
                    <a:pt x="3068" y="3145"/>
                    <a:pt x="3196" y="3243"/>
                    <a:pt x="3232" y="3243"/>
                  </a:cubicBezTo>
                  <a:cubicBezTo>
                    <a:pt x="3236" y="3243"/>
                    <a:pt x="3238" y="3242"/>
                    <a:pt x="3240" y="3240"/>
                  </a:cubicBezTo>
                  <a:cubicBezTo>
                    <a:pt x="3261" y="3224"/>
                    <a:pt x="3150" y="3076"/>
                    <a:pt x="2846" y="2773"/>
                  </a:cubicBezTo>
                  <a:cubicBezTo>
                    <a:pt x="1953" y="1879"/>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2"/>
            <p:cNvSpPr/>
            <p:nvPr/>
          </p:nvSpPr>
          <p:spPr>
            <a:xfrm>
              <a:off x="2258950" y="4117400"/>
              <a:ext cx="80300" cy="79975"/>
            </a:xfrm>
            <a:custGeom>
              <a:rect b="b" l="l" r="r" t="t"/>
              <a:pathLst>
                <a:path extrusionOk="0" h="3199" w="3212">
                  <a:moveTo>
                    <a:pt x="1" y="1"/>
                  </a:moveTo>
                  <a:cubicBezTo>
                    <a:pt x="1" y="9"/>
                    <a:pt x="1850" y="1924"/>
                    <a:pt x="2732" y="2806"/>
                  </a:cubicBezTo>
                  <a:cubicBezTo>
                    <a:pt x="3026" y="3100"/>
                    <a:pt x="3148" y="3198"/>
                    <a:pt x="3183" y="3198"/>
                  </a:cubicBezTo>
                  <a:cubicBezTo>
                    <a:pt x="3187" y="3198"/>
                    <a:pt x="3189" y="3197"/>
                    <a:pt x="3191" y="3195"/>
                  </a:cubicBezTo>
                  <a:cubicBezTo>
                    <a:pt x="3212" y="3175"/>
                    <a:pt x="3101" y="3031"/>
                    <a:pt x="2802" y="2736"/>
                  </a:cubicBezTo>
                  <a:cubicBezTo>
                    <a:pt x="1920" y="1854"/>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2"/>
            <p:cNvSpPr/>
            <p:nvPr/>
          </p:nvSpPr>
          <p:spPr>
            <a:xfrm>
              <a:off x="2260075" y="4118750"/>
              <a:ext cx="79075" cy="78625"/>
            </a:xfrm>
            <a:custGeom>
              <a:rect b="b" l="l" r="r" t="t"/>
              <a:pathLst>
                <a:path extrusionOk="0" h="3145" w="3163">
                  <a:moveTo>
                    <a:pt x="1" y="0"/>
                  </a:moveTo>
                  <a:cubicBezTo>
                    <a:pt x="2" y="1"/>
                    <a:pt x="1822" y="1887"/>
                    <a:pt x="2687" y="2756"/>
                  </a:cubicBezTo>
                  <a:cubicBezTo>
                    <a:pt x="2974" y="3046"/>
                    <a:pt x="3098" y="3144"/>
                    <a:pt x="3134" y="3144"/>
                  </a:cubicBezTo>
                  <a:cubicBezTo>
                    <a:pt x="3137" y="3144"/>
                    <a:pt x="3140" y="3143"/>
                    <a:pt x="3142" y="3141"/>
                  </a:cubicBezTo>
                  <a:cubicBezTo>
                    <a:pt x="3163" y="3121"/>
                    <a:pt x="3056" y="2981"/>
                    <a:pt x="2757" y="2686"/>
                  </a:cubicBezTo>
                  <a:cubicBezTo>
                    <a:pt x="1891" y="1821"/>
                    <a:pt x="2" y="1"/>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2"/>
            <p:cNvSpPr/>
            <p:nvPr/>
          </p:nvSpPr>
          <p:spPr>
            <a:xfrm>
              <a:off x="2261225" y="4119875"/>
              <a:ext cx="78025" cy="77500"/>
            </a:xfrm>
            <a:custGeom>
              <a:rect b="b" l="l" r="r" t="t"/>
              <a:pathLst>
                <a:path extrusionOk="0" h="3100" w="3121">
                  <a:moveTo>
                    <a:pt x="4" y="0"/>
                  </a:moveTo>
                  <a:cubicBezTo>
                    <a:pt x="0" y="0"/>
                    <a:pt x="1796" y="1862"/>
                    <a:pt x="2649" y="2719"/>
                  </a:cubicBezTo>
                  <a:cubicBezTo>
                    <a:pt x="2936" y="3002"/>
                    <a:pt x="3057" y="3099"/>
                    <a:pt x="3092" y="3099"/>
                  </a:cubicBezTo>
                  <a:cubicBezTo>
                    <a:pt x="3096" y="3099"/>
                    <a:pt x="3098" y="3098"/>
                    <a:pt x="3100" y="3096"/>
                  </a:cubicBezTo>
                  <a:cubicBezTo>
                    <a:pt x="3121" y="3076"/>
                    <a:pt x="3014" y="2936"/>
                    <a:pt x="2723" y="2645"/>
                  </a:cubicBezTo>
                  <a:cubicBezTo>
                    <a:pt x="1866" y="1788"/>
                    <a:pt x="4" y="0"/>
                    <a:pt x="4"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2"/>
            <p:cNvSpPr/>
            <p:nvPr/>
          </p:nvSpPr>
          <p:spPr>
            <a:xfrm>
              <a:off x="2262550" y="4121000"/>
              <a:ext cx="76600" cy="76375"/>
            </a:xfrm>
            <a:custGeom>
              <a:rect b="b" l="l" r="r" t="t"/>
              <a:pathLst>
                <a:path extrusionOk="0" h="3055" w="3064">
                  <a:moveTo>
                    <a:pt x="0" y="0"/>
                  </a:moveTo>
                  <a:cubicBezTo>
                    <a:pt x="1" y="1"/>
                    <a:pt x="1756" y="1833"/>
                    <a:pt x="2604" y="2674"/>
                  </a:cubicBezTo>
                  <a:cubicBezTo>
                    <a:pt x="2887" y="2957"/>
                    <a:pt x="3005" y="3054"/>
                    <a:pt x="3039" y="3054"/>
                  </a:cubicBezTo>
                  <a:cubicBezTo>
                    <a:pt x="3043" y="3054"/>
                    <a:pt x="3045" y="3053"/>
                    <a:pt x="3047" y="3051"/>
                  </a:cubicBezTo>
                  <a:cubicBezTo>
                    <a:pt x="3064" y="3031"/>
                    <a:pt x="2957" y="2891"/>
                    <a:pt x="2670" y="2604"/>
                  </a:cubicBezTo>
                  <a:cubicBezTo>
                    <a:pt x="1829" y="1760"/>
                    <a:pt x="1" y="1"/>
                    <a:pt x="0"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2"/>
            <p:cNvSpPr/>
            <p:nvPr/>
          </p:nvSpPr>
          <p:spPr>
            <a:xfrm>
              <a:off x="2263675" y="4122125"/>
              <a:ext cx="75475" cy="75150"/>
            </a:xfrm>
            <a:custGeom>
              <a:rect b="b" l="l" r="r" t="t"/>
              <a:pathLst>
                <a:path extrusionOk="0" h="3006" w="3019">
                  <a:moveTo>
                    <a:pt x="1" y="1"/>
                  </a:moveTo>
                  <a:cubicBezTo>
                    <a:pt x="1" y="9"/>
                    <a:pt x="1731" y="1801"/>
                    <a:pt x="2563" y="2625"/>
                  </a:cubicBezTo>
                  <a:cubicBezTo>
                    <a:pt x="2842" y="2911"/>
                    <a:pt x="2959" y="3005"/>
                    <a:pt x="2994" y="3005"/>
                  </a:cubicBezTo>
                  <a:cubicBezTo>
                    <a:pt x="2997" y="3005"/>
                    <a:pt x="3000" y="3004"/>
                    <a:pt x="3002" y="3002"/>
                  </a:cubicBezTo>
                  <a:cubicBezTo>
                    <a:pt x="3019" y="2982"/>
                    <a:pt x="2916" y="2846"/>
                    <a:pt x="2629" y="2559"/>
                  </a:cubicBezTo>
                  <a:cubicBezTo>
                    <a:pt x="1801" y="1735"/>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2"/>
            <p:cNvSpPr/>
            <p:nvPr/>
          </p:nvSpPr>
          <p:spPr>
            <a:xfrm>
              <a:off x="2264800" y="4123450"/>
              <a:ext cx="74250" cy="73925"/>
            </a:xfrm>
            <a:custGeom>
              <a:rect b="b" l="l" r="r" t="t"/>
              <a:pathLst>
                <a:path extrusionOk="0" h="2957" w="2970">
                  <a:moveTo>
                    <a:pt x="1" y="1"/>
                  </a:moveTo>
                  <a:lnTo>
                    <a:pt x="1" y="1"/>
                  </a:lnTo>
                  <a:cubicBezTo>
                    <a:pt x="1" y="1"/>
                    <a:pt x="1702" y="1768"/>
                    <a:pt x="2518" y="2584"/>
                  </a:cubicBezTo>
                  <a:cubicBezTo>
                    <a:pt x="2797" y="2863"/>
                    <a:pt x="2911" y="2956"/>
                    <a:pt x="2945" y="2956"/>
                  </a:cubicBezTo>
                  <a:cubicBezTo>
                    <a:pt x="2948" y="2956"/>
                    <a:pt x="2951" y="2955"/>
                    <a:pt x="2953" y="2953"/>
                  </a:cubicBezTo>
                  <a:cubicBezTo>
                    <a:pt x="2969" y="2933"/>
                    <a:pt x="2867" y="2801"/>
                    <a:pt x="2584" y="2519"/>
                  </a:cubicBezTo>
                  <a:cubicBezTo>
                    <a:pt x="1768" y="1703"/>
                    <a:pt x="1" y="1"/>
                    <a:pt x="1"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2"/>
            <p:cNvSpPr/>
            <p:nvPr/>
          </p:nvSpPr>
          <p:spPr>
            <a:xfrm>
              <a:off x="2265925" y="4124575"/>
              <a:ext cx="73225" cy="72800"/>
            </a:xfrm>
            <a:custGeom>
              <a:rect b="b" l="l" r="r" t="t"/>
              <a:pathLst>
                <a:path extrusionOk="0" h="2912" w="2929">
                  <a:moveTo>
                    <a:pt x="9" y="1"/>
                  </a:moveTo>
                  <a:lnTo>
                    <a:pt x="9" y="1"/>
                  </a:lnTo>
                  <a:cubicBezTo>
                    <a:pt x="1" y="1"/>
                    <a:pt x="1678" y="1740"/>
                    <a:pt x="2482" y="2543"/>
                  </a:cubicBezTo>
                  <a:cubicBezTo>
                    <a:pt x="2756" y="2818"/>
                    <a:pt x="2873" y="2911"/>
                    <a:pt x="2905" y="2911"/>
                  </a:cubicBezTo>
                  <a:cubicBezTo>
                    <a:pt x="2908" y="2911"/>
                    <a:pt x="2911" y="2910"/>
                    <a:pt x="2912" y="2908"/>
                  </a:cubicBezTo>
                  <a:cubicBezTo>
                    <a:pt x="2929" y="2888"/>
                    <a:pt x="2830" y="2761"/>
                    <a:pt x="2547" y="2478"/>
                  </a:cubicBezTo>
                  <a:cubicBezTo>
                    <a:pt x="1743" y="1674"/>
                    <a:pt x="9" y="1"/>
                    <a:pt x="9"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2"/>
            <p:cNvSpPr/>
            <p:nvPr/>
          </p:nvSpPr>
          <p:spPr>
            <a:xfrm>
              <a:off x="2267150" y="4125825"/>
              <a:ext cx="71900" cy="71450"/>
            </a:xfrm>
            <a:custGeom>
              <a:rect b="b" l="l" r="r" t="t"/>
              <a:pathLst>
                <a:path extrusionOk="0" h="2858" w="2876">
                  <a:moveTo>
                    <a:pt x="5" y="0"/>
                  </a:moveTo>
                  <a:cubicBezTo>
                    <a:pt x="1" y="0"/>
                    <a:pt x="1645" y="1706"/>
                    <a:pt x="2433" y="2493"/>
                  </a:cubicBezTo>
                  <a:cubicBezTo>
                    <a:pt x="2703" y="2764"/>
                    <a:pt x="2817" y="2857"/>
                    <a:pt x="2851" y="2857"/>
                  </a:cubicBezTo>
                  <a:cubicBezTo>
                    <a:pt x="2854" y="2857"/>
                    <a:pt x="2857" y="2856"/>
                    <a:pt x="2859" y="2854"/>
                  </a:cubicBezTo>
                  <a:cubicBezTo>
                    <a:pt x="2875" y="2834"/>
                    <a:pt x="2777" y="2706"/>
                    <a:pt x="2502" y="2428"/>
                  </a:cubicBezTo>
                  <a:cubicBezTo>
                    <a:pt x="1711" y="1640"/>
                    <a:pt x="5" y="0"/>
                    <a:pt x="5"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2"/>
            <p:cNvSpPr/>
            <p:nvPr/>
          </p:nvSpPr>
          <p:spPr>
            <a:xfrm>
              <a:off x="2268400" y="4126950"/>
              <a:ext cx="70650" cy="70300"/>
            </a:xfrm>
            <a:custGeom>
              <a:rect b="b" l="l" r="r" t="t"/>
              <a:pathLst>
                <a:path extrusionOk="0" h="2812" w="2826">
                  <a:moveTo>
                    <a:pt x="0" y="0"/>
                  </a:moveTo>
                  <a:cubicBezTo>
                    <a:pt x="0" y="4"/>
                    <a:pt x="1616" y="1681"/>
                    <a:pt x="2391" y="2456"/>
                  </a:cubicBezTo>
                  <a:cubicBezTo>
                    <a:pt x="2662" y="2724"/>
                    <a:pt x="2774" y="2811"/>
                    <a:pt x="2803" y="2811"/>
                  </a:cubicBezTo>
                  <a:cubicBezTo>
                    <a:pt x="2806" y="2811"/>
                    <a:pt x="2808" y="2810"/>
                    <a:pt x="2809" y="2809"/>
                  </a:cubicBezTo>
                  <a:cubicBezTo>
                    <a:pt x="2825" y="2789"/>
                    <a:pt x="2727" y="2661"/>
                    <a:pt x="2456" y="2387"/>
                  </a:cubicBezTo>
                  <a:cubicBezTo>
                    <a:pt x="1677" y="1616"/>
                    <a:pt x="0" y="0"/>
                    <a:pt x="0"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2"/>
            <p:cNvSpPr/>
            <p:nvPr/>
          </p:nvSpPr>
          <p:spPr>
            <a:xfrm>
              <a:off x="2269525" y="4128175"/>
              <a:ext cx="69425" cy="69075"/>
            </a:xfrm>
            <a:custGeom>
              <a:rect b="b" l="l" r="r" t="t"/>
              <a:pathLst>
                <a:path extrusionOk="0" h="2763" w="2777">
                  <a:moveTo>
                    <a:pt x="0" y="0"/>
                  </a:moveTo>
                  <a:lnTo>
                    <a:pt x="0" y="0"/>
                  </a:lnTo>
                  <a:cubicBezTo>
                    <a:pt x="1" y="1"/>
                    <a:pt x="1587" y="1649"/>
                    <a:pt x="2350" y="2412"/>
                  </a:cubicBezTo>
                  <a:cubicBezTo>
                    <a:pt x="2612" y="2678"/>
                    <a:pt x="2724" y="2762"/>
                    <a:pt x="2754" y="2762"/>
                  </a:cubicBezTo>
                  <a:cubicBezTo>
                    <a:pt x="2756" y="2762"/>
                    <a:pt x="2758" y="2761"/>
                    <a:pt x="2760" y="2760"/>
                  </a:cubicBezTo>
                  <a:cubicBezTo>
                    <a:pt x="2776" y="2744"/>
                    <a:pt x="2682" y="2621"/>
                    <a:pt x="2411" y="2350"/>
                  </a:cubicBezTo>
                  <a:cubicBezTo>
                    <a:pt x="1649" y="1587"/>
                    <a:pt x="1" y="1"/>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2"/>
            <p:cNvSpPr/>
            <p:nvPr/>
          </p:nvSpPr>
          <p:spPr>
            <a:xfrm>
              <a:off x="2270750" y="4129400"/>
              <a:ext cx="68300" cy="67725"/>
            </a:xfrm>
            <a:custGeom>
              <a:rect b="b" l="l" r="r" t="t"/>
              <a:pathLst>
                <a:path extrusionOk="0" h="2709" w="2732">
                  <a:moveTo>
                    <a:pt x="5" y="1"/>
                  </a:moveTo>
                  <a:lnTo>
                    <a:pt x="5" y="1"/>
                  </a:lnTo>
                  <a:cubicBezTo>
                    <a:pt x="0" y="1"/>
                    <a:pt x="1559" y="1612"/>
                    <a:pt x="2309" y="2363"/>
                  </a:cubicBezTo>
                  <a:cubicBezTo>
                    <a:pt x="2572" y="2629"/>
                    <a:pt x="2683" y="2708"/>
                    <a:pt x="2710" y="2708"/>
                  </a:cubicBezTo>
                  <a:cubicBezTo>
                    <a:pt x="2712" y="2708"/>
                    <a:pt x="2714" y="2708"/>
                    <a:pt x="2715" y="2707"/>
                  </a:cubicBezTo>
                  <a:cubicBezTo>
                    <a:pt x="2731" y="2691"/>
                    <a:pt x="2637" y="2568"/>
                    <a:pt x="2371" y="2301"/>
                  </a:cubicBezTo>
                  <a:cubicBezTo>
                    <a:pt x="1624" y="1551"/>
                    <a:pt x="5"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2"/>
            <p:cNvSpPr/>
            <p:nvPr/>
          </p:nvSpPr>
          <p:spPr>
            <a:xfrm>
              <a:off x="2271875" y="4130525"/>
              <a:ext cx="67075" cy="66600"/>
            </a:xfrm>
            <a:custGeom>
              <a:rect b="b" l="l" r="r" t="t"/>
              <a:pathLst>
                <a:path extrusionOk="0" h="2664" w="2683">
                  <a:moveTo>
                    <a:pt x="5" y="1"/>
                  </a:moveTo>
                  <a:cubicBezTo>
                    <a:pt x="1" y="1"/>
                    <a:pt x="1526" y="1588"/>
                    <a:pt x="2264" y="2322"/>
                  </a:cubicBezTo>
                  <a:cubicBezTo>
                    <a:pt x="2527" y="2585"/>
                    <a:pt x="2634" y="2663"/>
                    <a:pt x="2661" y="2663"/>
                  </a:cubicBezTo>
                  <a:cubicBezTo>
                    <a:pt x="2663" y="2663"/>
                    <a:pt x="2665" y="2663"/>
                    <a:pt x="2666" y="2662"/>
                  </a:cubicBezTo>
                  <a:cubicBezTo>
                    <a:pt x="2682" y="2646"/>
                    <a:pt x="2588" y="2523"/>
                    <a:pt x="2326" y="2260"/>
                  </a:cubicBezTo>
                  <a:cubicBezTo>
                    <a:pt x="1596" y="1526"/>
                    <a:pt x="5"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2"/>
            <p:cNvSpPr/>
            <p:nvPr/>
          </p:nvSpPr>
          <p:spPr>
            <a:xfrm>
              <a:off x="2273100" y="4131650"/>
              <a:ext cx="65950" cy="65475"/>
            </a:xfrm>
            <a:custGeom>
              <a:rect b="b" l="l" r="r" t="t"/>
              <a:pathLst>
                <a:path extrusionOk="0" h="2619" w="2638">
                  <a:moveTo>
                    <a:pt x="1" y="1"/>
                  </a:moveTo>
                  <a:cubicBezTo>
                    <a:pt x="1" y="5"/>
                    <a:pt x="1497" y="1559"/>
                    <a:pt x="2223" y="2281"/>
                  </a:cubicBezTo>
                  <a:cubicBezTo>
                    <a:pt x="2478" y="2540"/>
                    <a:pt x="2582" y="2618"/>
                    <a:pt x="2611" y="2618"/>
                  </a:cubicBezTo>
                  <a:cubicBezTo>
                    <a:pt x="2614" y="2618"/>
                    <a:pt x="2615" y="2618"/>
                    <a:pt x="2617" y="2617"/>
                  </a:cubicBezTo>
                  <a:cubicBezTo>
                    <a:pt x="2637" y="2601"/>
                    <a:pt x="2543" y="2482"/>
                    <a:pt x="2285" y="2219"/>
                  </a:cubicBezTo>
                  <a:cubicBezTo>
                    <a:pt x="1559" y="1498"/>
                    <a:pt x="1" y="1"/>
                    <a:pt x="1"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2"/>
            <p:cNvSpPr/>
            <p:nvPr/>
          </p:nvSpPr>
          <p:spPr>
            <a:xfrm>
              <a:off x="2274325" y="4132775"/>
              <a:ext cx="64625" cy="64175"/>
            </a:xfrm>
            <a:custGeom>
              <a:rect b="b" l="l" r="r" t="t"/>
              <a:pathLst>
                <a:path extrusionOk="0" h="2567" w="2585">
                  <a:moveTo>
                    <a:pt x="1" y="1"/>
                  </a:moveTo>
                  <a:cubicBezTo>
                    <a:pt x="1" y="9"/>
                    <a:pt x="1465" y="1530"/>
                    <a:pt x="2174" y="2236"/>
                  </a:cubicBezTo>
                  <a:cubicBezTo>
                    <a:pt x="2424" y="2486"/>
                    <a:pt x="2528" y="2566"/>
                    <a:pt x="2557" y="2566"/>
                  </a:cubicBezTo>
                  <a:cubicBezTo>
                    <a:pt x="2560" y="2566"/>
                    <a:pt x="2562" y="2565"/>
                    <a:pt x="2564" y="2564"/>
                  </a:cubicBezTo>
                  <a:cubicBezTo>
                    <a:pt x="2584" y="2551"/>
                    <a:pt x="2490" y="2433"/>
                    <a:pt x="2236" y="2174"/>
                  </a:cubicBezTo>
                  <a:cubicBezTo>
                    <a:pt x="1526" y="1469"/>
                    <a:pt x="1" y="1"/>
                    <a:pt x="1"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2"/>
            <p:cNvSpPr/>
            <p:nvPr/>
          </p:nvSpPr>
          <p:spPr>
            <a:xfrm>
              <a:off x="2275475" y="4134125"/>
              <a:ext cx="63475" cy="63000"/>
            </a:xfrm>
            <a:custGeom>
              <a:rect b="b" l="l" r="r" t="t"/>
              <a:pathLst>
                <a:path extrusionOk="0" h="2520" w="2539">
                  <a:moveTo>
                    <a:pt x="0" y="0"/>
                  </a:moveTo>
                  <a:lnTo>
                    <a:pt x="0" y="0"/>
                  </a:lnTo>
                  <a:cubicBezTo>
                    <a:pt x="1" y="1"/>
                    <a:pt x="1439" y="1497"/>
                    <a:pt x="2132" y="2194"/>
                  </a:cubicBezTo>
                  <a:cubicBezTo>
                    <a:pt x="2383" y="2445"/>
                    <a:pt x="2486" y="2519"/>
                    <a:pt x="2513" y="2519"/>
                  </a:cubicBezTo>
                  <a:cubicBezTo>
                    <a:pt x="2515" y="2519"/>
                    <a:pt x="2517" y="2519"/>
                    <a:pt x="2518" y="2518"/>
                  </a:cubicBezTo>
                  <a:cubicBezTo>
                    <a:pt x="2538" y="2502"/>
                    <a:pt x="2444" y="2383"/>
                    <a:pt x="2194" y="2133"/>
                  </a:cubicBezTo>
                  <a:cubicBezTo>
                    <a:pt x="1497" y="1436"/>
                    <a:pt x="1" y="1"/>
                    <a:pt x="0"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2"/>
            <p:cNvSpPr/>
            <p:nvPr/>
          </p:nvSpPr>
          <p:spPr>
            <a:xfrm>
              <a:off x="2276600" y="4135250"/>
              <a:ext cx="62350" cy="61875"/>
            </a:xfrm>
            <a:custGeom>
              <a:rect b="b" l="l" r="r" t="t"/>
              <a:pathLst>
                <a:path extrusionOk="0" h="2475" w="2494">
                  <a:moveTo>
                    <a:pt x="4" y="0"/>
                  </a:moveTo>
                  <a:cubicBezTo>
                    <a:pt x="0" y="0"/>
                    <a:pt x="1411" y="1468"/>
                    <a:pt x="2091" y="2153"/>
                  </a:cubicBezTo>
                  <a:cubicBezTo>
                    <a:pt x="2338" y="2400"/>
                    <a:pt x="2441" y="2474"/>
                    <a:pt x="2468" y="2474"/>
                  </a:cubicBezTo>
                  <a:cubicBezTo>
                    <a:pt x="2470" y="2474"/>
                    <a:pt x="2472" y="2474"/>
                    <a:pt x="2473" y="2473"/>
                  </a:cubicBezTo>
                  <a:cubicBezTo>
                    <a:pt x="2493" y="2457"/>
                    <a:pt x="2403" y="2342"/>
                    <a:pt x="2153" y="2092"/>
                  </a:cubicBezTo>
                  <a:cubicBezTo>
                    <a:pt x="1472" y="1411"/>
                    <a:pt x="4" y="0"/>
                    <a:pt x="4"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2"/>
            <p:cNvSpPr/>
            <p:nvPr/>
          </p:nvSpPr>
          <p:spPr>
            <a:xfrm>
              <a:off x="2277725" y="4136375"/>
              <a:ext cx="61225" cy="60575"/>
            </a:xfrm>
            <a:custGeom>
              <a:rect b="b" l="l" r="r" t="t"/>
              <a:pathLst>
                <a:path extrusionOk="0" h="2423" w="2449">
                  <a:moveTo>
                    <a:pt x="8" y="0"/>
                  </a:moveTo>
                  <a:lnTo>
                    <a:pt x="8" y="0"/>
                  </a:lnTo>
                  <a:cubicBezTo>
                    <a:pt x="0" y="9"/>
                    <a:pt x="1386" y="1436"/>
                    <a:pt x="2059" y="2104"/>
                  </a:cubicBezTo>
                  <a:cubicBezTo>
                    <a:pt x="2300" y="2346"/>
                    <a:pt x="2397" y="2422"/>
                    <a:pt x="2425" y="2422"/>
                  </a:cubicBezTo>
                  <a:cubicBezTo>
                    <a:pt x="2428" y="2422"/>
                    <a:pt x="2430" y="2421"/>
                    <a:pt x="2432" y="2420"/>
                  </a:cubicBezTo>
                  <a:cubicBezTo>
                    <a:pt x="2448" y="2407"/>
                    <a:pt x="2358" y="2293"/>
                    <a:pt x="2112" y="2047"/>
                  </a:cubicBezTo>
                  <a:cubicBezTo>
                    <a:pt x="1444" y="1382"/>
                    <a:pt x="9" y="1"/>
                    <a:pt x="8"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2"/>
            <p:cNvSpPr/>
            <p:nvPr/>
          </p:nvSpPr>
          <p:spPr>
            <a:xfrm>
              <a:off x="2279050" y="4137600"/>
              <a:ext cx="59700" cy="59350"/>
            </a:xfrm>
            <a:custGeom>
              <a:rect b="b" l="l" r="r" t="t"/>
              <a:pathLst>
                <a:path extrusionOk="0" h="2374" w="2388">
                  <a:moveTo>
                    <a:pt x="1" y="1"/>
                  </a:moveTo>
                  <a:cubicBezTo>
                    <a:pt x="1" y="1"/>
                    <a:pt x="1" y="1"/>
                    <a:pt x="1" y="1"/>
                  </a:cubicBezTo>
                  <a:cubicBezTo>
                    <a:pt x="1" y="5"/>
                    <a:pt x="1350" y="1407"/>
                    <a:pt x="2006" y="2059"/>
                  </a:cubicBezTo>
                  <a:cubicBezTo>
                    <a:pt x="2240" y="2297"/>
                    <a:pt x="2339" y="2373"/>
                    <a:pt x="2368" y="2373"/>
                  </a:cubicBezTo>
                  <a:cubicBezTo>
                    <a:pt x="2371" y="2373"/>
                    <a:pt x="2373" y="2372"/>
                    <a:pt x="2375" y="2371"/>
                  </a:cubicBezTo>
                  <a:cubicBezTo>
                    <a:pt x="2387" y="2358"/>
                    <a:pt x="2301" y="2244"/>
                    <a:pt x="2059" y="2002"/>
                  </a:cubicBezTo>
                  <a:cubicBezTo>
                    <a:pt x="1405" y="1348"/>
                    <a:pt x="13"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2"/>
            <p:cNvSpPr/>
            <p:nvPr/>
          </p:nvSpPr>
          <p:spPr>
            <a:xfrm>
              <a:off x="2280175" y="4138825"/>
              <a:ext cx="58575" cy="58300"/>
            </a:xfrm>
            <a:custGeom>
              <a:rect b="b" l="l" r="r" t="t"/>
              <a:pathLst>
                <a:path extrusionOk="0" h="2332" w="2343">
                  <a:moveTo>
                    <a:pt x="1" y="1"/>
                  </a:moveTo>
                  <a:cubicBezTo>
                    <a:pt x="1" y="1"/>
                    <a:pt x="1" y="1"/>
                    <a:pt x="1" y="1"/>
                  </a:cubicBezTo>
                  <a:cubicBezTo>
                    <a:pt x="1" y="1"/>
                    <a:pt x="1325" y="1375"/>
                    <a:pt x="1965" y="2022"/>
                  </a:cubicBezTo>
                  <a:cubicBezTo>
                    <a:pt x="2200" y="2258"/>
                    <a:pt x="2298" y="2331"/>
                    <a:pt x="2325" y="2331"/>
                  </a:cubicBezTo>
                  <a:cubicBezTo>
                    <a:pt x="2327" y="2331"/>
                    <a:pt x="2329" y="2331"/>
                    <a:pt x="2330" y="2330"/>
                  </a:cubicBezTo>
                  <a:cubicBezTo>
                    <a:pt x="2342" y="2314"/>
                    <a:pt x="2260" y="2207"/>
                    <a:pt x="2022" y="1965"/>
                  </a:cubicBezTo>
                  <a:cubicBezTo>
                    <a:pt x="1375" y="1318"/>
                    <a:pt x="9" y="1"/>
                    <a:pt x="1"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2"/>
            <p:cNvSpPr/>
            <p:nvPr/>
          </p:nvSpPr>
          <p:spPr>
            <a:xfrm>
              <a:off x="2281300" y="4139950"/>
              <a:ext cx="57450" cy="56900"/>
            </a:xfrm>
            <a:custGeom>
              <a:rect b="b" l="l" r="r" t="t"/>
              <a:pathLst>
                <a:path extrusionOk="0" h="2276" w="2298">
                  <a:moveTo>
                    <a:pt x="9" y="1"/>
                  </a:moveTo>
                  <a:cubicBezTo>
                    <a:pt x="9" y="1"/>
                    <a:pt x="9" y="1"/>
                    <a:pt x="9" y="1"/>
                  </a:cubicBezTo>
                  <a:cubicBezTo>
                    <a:pt x="1" y="1"/>
                    <a:pt x="1292" y="1346"/>
                    <a:pt x="1928" y="1969"/>
                  </a:cubicBezTo>
                  <a:cubicBezTo>
                    <a:pt x="2158" y="2200"/>
                    <a:pt x="2251" y="2275"/>
                    <a:pt x="2278" y="2275"/>
                  </a:cubicBezTo>
                  <a:cubicBezTo>
                    <a:pt x="2281" y="2275"/>
                    <a:pt x="2283" y="2274"/>
                    <a:pt x="2285" y="2273"/>
                  </a:cubicBezTo>
                  <a:cubicBezTo>
                    <a:pt x="2297" y="2264"/>
                    <a:pt x="2215" y="2154"/>
                    <a:pt x="1981" y="1920"/>
                  </a:cubicBezTo>
                  <a:cubicBezTo>
                    <a:pt x="1351" y="1294"/>
                    <a:pt x="17" y="1"/>
                    <a:pt x="9"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2"/>
            <p:cNvSpPr/>
            <p:nvPr/>
          </p:nvSpPr>
          <p:spPr>
            <a:xfrm>
              <a:off x="2282550" y="4141200"/>
              <a:ext cx="56200" cy="55650"/>
            </a:xfrm>
            <a:custGeom>
              <a:rect b="b" l="l" r="r" t="t"/>
              <a:pathLst>
                <a:path extrusionOk="0" h="2226" w="2248">
                  <a:moveTo>
                    <a:pt x="4" y="0"/>
                  </a:moveTo>
                  <a:cubicBezTo>
                    <a:pt x="4" y="0"/>
                    <a:pt x="4" y="0"/>
                    <a:pt x="4" y="0"/>
                  </a:cubicBezTo>
                  <a:cubicBezTo>
                    <a:pt x="0" y="4"/>
                    <a:pt x="1263" y="1316"/>
                    <a:pt x="1886" y="1927"/>
                  </a:cubicBezTo>
                  <a:cubicBezTo>
                    <a:pt x="2108" y="2153"/>
                    <a:pt x="2200" y="2225"/>
                    <a:pt x="2228" y="2225"/>
                  </a:cubicBezTo>
                  <a:cubicBezTo>
                    <a:pt x="2231" y="2225"/>
                    <a:pt x="2233" y="2224"/>
                    <a:pt x="2235" y="2223"/>
                  </a:cubicBezTo>
                  <a:cubicBezTo>
                    <a:pt x="2247" y="2206"/>
                    <a:pt x="2165" y="2104"/>
                    <a:pt x="1935" y="1874"/>
                  </a:cubicBezTo>
                  <a:cubicBezTo>
                    <a:pt x="1322" y="1261"/>
                    <a:pt x="17"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2"/>
            <p:cNvSpPr/>
            <p:nvPr/>
          </p:nvSpPr>
          <p:spPr>
            <a:xfrm>
              <a:off x="2283775" y="4142325"/>
              <a:ext cx="54850" cy="54525"/>
            </a:xfrm>
            <a:custGeom>
              <a:rect b="b" l="l" r="r" t="t"/>
              <a:pathLst>
                <a:path extrusionOk="0" h="2181" w="2194">
                  <a:moveTo>
                    <a:pt x="0" y="0"/>
                  </a:moveTo>
                  <a:cubicBezTo>
                    <a:pt x="0" y="0"/>
                    <a:pt x="0" y="0"/>
                    <a:pt x="0" y="0"/>
                  </a:cubicBezTo>
                  <a:cubicBezTo>
                    <a:pt x="0" y="4"/>
                    <a:pt x="1230" y="1288"/>
                    <a:pt x="1837" y="1887"/>
                  </a:cubicBezTo>
                  <a:cubicBezTo>
                    <a:pt x="2059" y="2108"/>
                    <a:pt x="2148" y="2180"/>
                    <a:pt x="2172" y="2180"/>
                  </a:cubicBezTo>
                  <a:cubicBezTo>
                    <a:pt x="2174" y="2180"/>
                    <a:pt x="2176" y="2179"/>
                    <a:pt x="2178" y="2178"/>
                  </a:cubicBezTo>
                  <a:cubicBezTo>
                    <a:pt x="2194" y="2161"/>
                    <a:pt x="2116" y="2067"/>
                    <a:pt x="1886" y="1833"/>
                  </a:cubicBezTo>
                  <a:cubicBezTo>
                    <a:pt x="1289" y="1231"/>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2"/>
            <p:cNvSpPr/>
            <p:nvPr/>
          </p:nvSpPr>
          <p:spPr>
            <a:xfrm>
              <a:off x="2284900" y="4143550"/>
              <a:ext cx="53625" cy="53300"/>
            </a:xfrm>
            <a:custGeom>
              <a:rect b="b" l="l" r="r" t="t"/>
              <a:pathLst>
                <a:path extrusionOk="0" h="2132" w="2145">
                  <a:moveTo>
                    <a:pt x="0" y="1"/>
                  </a:moveTo>
                  <a:cubicBezTo>
                    <a:pt x="0" y="1"/>
                    <a:pt x="0" y="1"/>
                    <a:pt x="0" y="1"/>
                  </a:cubicBezTo>
                  <a:cubicBezTo>
                    <a:pt x="0" y="1"/>
                    <a:pt x="1206" y="1251"/>
                    <a:pt x="1792" y="1842"/>
                  </a:cubicBezTo>
                  <a:cubicBezTo>
                    <a:pt x="2007" y="2060"/>
                    <a:pt x="2094" y="2131"/>
                    <a:pt x="2122" y="2131"/>
                  </a:cubicBezTo>
                  <a:cubicBezTo>
                    <a:pt x="2125" y="2131"/>
                    <a:pt x="2127" y="2130"/>
                    <a:pt x="2128" y="2129"/>
                  </a:cubicBezTo>
                  <a:cubicBezTo>
                    <a:pt x="2145" y="2112"/>
                    <a:pt x="2067" y="2018"/>
                    <a:pt x="1841" y="1792"/>
                  </a:cubicBezTo>
                  <a:cubicBezTo>
                    <a:pt x="1260" y="120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2"/>
            <p:cNvSpPr/>
            <p:nvPr/>
          </p:nvSpPr>
          <p:spPr>
            <a:xfrm>
              <a:off x="2286125" y="4144775"/>
              <a:ext cx="52500" cy="52075"/>
            </a:xfrm>
            <a:custGeom>
              <a:rect b="b" l="l" r="r" t="t"/>
              <a:pathLst>
                <a:path extrusionOk="0" h="2083" w="2100">
                  <a:moveTo>
                    <a:pt x="5" y="1"/>
                  </a:moveTo>
                  <a:cubicBezTo>
                    <a:pt x="5" y="1"/>
                    <a:pt x="5" y="1"/>
                    <a:pt x="5" y="1"/>
                  </a:cubicBezTo>
                  <a:cubicBezTo>
                    <a:pt x="1" y="1"/>
                    <a:pt x="1173" y="1223"/>
                    <a:pt x="1751" y="1797"/>
                  </a:cubicBezTo>
                  <a:cubicBezTo>
                    <a:pt x="1962" y="2011"/>
                    <a:pt x="2053" y="2082"/>
                    <a:pt x="2078" y="2082"/>
                  </a:cubicBezTo>
                  <a:cubicBezTo>
                    <a:pt x="2080" y="2082"/>
                    <a:pt x="2082" y="2081"/>
                    <a:pt x="2084" y="2080"/>
                  </a:cubicBezTo>
                  <a:cubicBezTo>
                    <a:pt x="2100" y="2063"/>
                    <a:pt x="2030" y="1973"/>
                    <a:pt x="1805" y="1748"/>
                  </a:cubicBezTo>
                  <a:cubicBezTo>
                    <a:pt x="1233" y="1175"/>
                    <a:pt x="17" y="1"/>
                    <a:pt x="5"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2"/>
            <p:cNvSpPr/>
            <p:nvPr/>
          </p:nvSpPr>
          <p:spPr>
            <a:xfrm>
              <a:off x="2287250" y="4145900"/>
              <a:ext cx="51275" cy="50950"/>
            </a:xfrm>
            <a:custGeom>
              <a:rect b="b" l="l" r="r" t="t"/>
              <a:pathLst>
                <a:path extrusionOk="0" h="2038" w="2051">
                  <a:moveTo>
                    <a:pt x="5" y="1"/>
                  </a:moveTo>
                  <a:cubicBezTo>
                    <a:pt x="5" y="1"/>
                    <a:pt x="5" y="1"/>
                    <a:pt x="5" y="1"/>
                  </a:cubicBezTo>
                  <a:cubicBezTo>
                    <a:pt x="1" y="5"/>
                    <a:pt x="1149" y="1194"/>
                    <a:pt x="1706" y="1760"/>
                  </a:cubicBezTo>
                  <a:cubicBezTo>
                    <a:pt x="1921" y="1967"/>
                    <a:pt x="2002" y="2037"/>
                    <a:pt x="2028" y="2037"/>
                  </a:cubicBezTo>
                  <a:cubicBezTo>
                    <a:pt x="2031" y="2037"/>
                    <a:pt x="2033" y="2036"/>
                    <a:pt x="2034" y="2035"/>
                  </a:cubicBezTo>
                  <a:cubicBezTo>
                    <a:pt x="2051" y="2018"/>
                    <a:pt x="1977" y="1928"/>
                    <a:pt x="1760" y="1707"/>
                  </a:cubicBezTo>
                  <a:cubicBezTo>
                    <a:pt x="1199" y="1146"/>
                    <a:pt x="13" y="1"/>
                    <a:pt x="5"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2"/>
            <p:cNvSpPr/>
            <p:nvPr/>
          </p:nvSpPr>
          <p:spPr>
            <a:xfrm>
              <a:off x="2288375" y="4147025"/>
              <a:ext cx="50150" cy="49725"/>
            </a:xfrm>
            <a:custGeom>
              <a:rect b="b" l="l" r="r" t="t"/>
              <a:pathLst>
                <a:path extrusionOk="0" h="1989" w="2006">
                  <a:moveTo>
                    <a:pt x="5" y="1"/>
                  </a:moveTo>
                  <a:cubicBezTo>
                    <a:pt x="5" y="1"/>
                    <a:pt x="5" y="1"/>
                    <a:pt x="5" y="1"/>
                  </a:cubicBezTo>
                  <a:cubicBezTo>
                    <a:pt x="1" y="5"/>
                    <a:pt x="1120" y="1165"/>
                    <a:pt x="1666" y="1715"/>
                  </a:cubicBezTo>
                  <a:cubicBezTo>
                    <a:pt x="1875" y="1921"/>
                    <a:pt x="1956" y="1988"/>
                    <a:pt x="1982" y="1988"/>
                  </a:cubicBezTo>
                  <a:cubicBezTo>
                    <a:pt x="1985" y="1988"/>
                    <a:pt x="1988" y="1987"/>
                    <a:pt x="1989" y="1986"/>
                  </a:cubicBezTo>
                  <a:cubicBezTo>
                    <a:pt x="2006" y="1969"/>
                    <a:pt x="1932" y="1879"/>
                    <a:pt x="1719" y="1662"/>
                  </a:cubicBezTo>
                  <a:cubicBezTo>
                    <a:pt x="1170" y="1113"/>
                    <a:pt x="13" y="1"/>
                    <a:pt x="5"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2"/>
            <p:cNvSpPr/>
            <p:nvPr/>
          </p:nvSpPr>
          <p:spPr>
            <a:xfrm>
              <a:off x="2289725" y="4148175"/>
              <a:ext cx="48700" cy="48550"/>
            </a:xfrm>
            <a:custGeom>
              <a:rect b="b" l="l" r="r" t="t"/>
              <a:pathLst>
                <a:path extrusionOk="0" h="1942" w="1948">
                  <a:moveTo>
                    <a:pt x="0" y="0"/>
                  </a:moveTo>
                  <a:cubicBezTo>
                    <a:pt x="0" y="0"/>
                    <a:pt x="0" y="0"/>
                    <a:pt x="0" y="0"/>
                  </a:cubicBezTo>
                  <a:cubicBezTo>
                    <a:pt x="0" y="8"/>
                    <a:pt x="1087" y="1140"/>
                    <a:pt x="1612" y="1673"/>
                  </a:cubicBezTo>
                  <a:cubicBezTo>
                    <a:pt x="1817" y="1879"/>
                    <a:pt x="1900" y="1941"/>
                    <a:pt x="1926" y="1941"/>
                  </a:cubicBezTo>
                  <a:cubicBezTo>
                    <a:pt x="1928" y="1941"/>
                    <a:pt x="1930" y="1941"/>
                    <a:pt x="1931" y="1940"/>
                  </a:cubicBezTo>
                  <a:cubicBezTo>
                    <a:pt x="1948" y="1923"/>
                    <a:pt x="1878" y="1837"/>
                    <a:pt x="1665" y="1620"/>
                  </a:cubicBezTo>
                  <a:cubicBezTo>
                    <a:pt x="1133" y="1088"/>
                    <a:pt x="8" y="0"/>
                    <a:pt x="0"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2"/>
            <p:cNvSpPr/>
            <p:nvPr/>
          </p:nvSpPr>
          <p:spPr>
            <a:xfrm>
              <a:off x="2290850" y="4149500"/>
              <a:ext cx="47575" cy="47350"/>
            </a:xfrm>
            <a:custGeom>
              <a:rect b="b" l="l" r="r" t="t"/>
              <a:pathLst>
                <a:path extrusionOk="0" h="1894" w="1903">
                  <a:moveTo>
                    <a:pt x="0" y="0"/>
                  </a:moveTo>
                  <a:cubicBezTo>
                    <a:pt x="0" y="0"/>
                    <a:pt x="0" y="0"/>
                    <a:pt x="0" y="0"/>
                  </a:cubicBezTo>
                  <a:cubicBezTo>
                    <a:pt x="0" y="0"/>
                    <a:pt x="1054" y="1103"/>
                    <a:pt x="1575" y="1628"/>
                  </a:cubicBezTo>
                  <a:cubicBezTo>
                    <a:pt x="1777" y="1827"/>
                    <a:pt x="1854" y="1893"/>
                    <a:pt x="1879" y="1893"/>
                  </a:cubicBezTo>
                  <a:cubicBezTo>
                    <a:pt x="1882" y="1893"/>
                    <a:pt x="1885" y="1892"/>
                    <a:pt x="1886" y="1891"/>
                  </a:cubicBezTo>
                  <a:cubicBezTo>
                    <a:pt x="1903" y="1874"/>
                    <a:pt x="1833" y="1788"/>
                    <a:pt x="1624" y="1579"/>
                  </a:cubicBezTo>
                  <a:cubicBezTo>
                    <a:pt x="1104" y="1055"/>
                    <a:pt x="8" y="0"/>
                    <a:pt x="0"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2"/>
            <p:cNvSpPr/>
            <p:nvPr/>
          </p:nvSpPr>
          <p:spPr>
            <a:xfrm>
              <a:off x="2291975" y="4150625"/>
              <a:ext cx="46450" cy="46125"/>
            </a:xfrm>
            <a:custGeom>
              <a:rect b="b" l="l" r="r" t="t"/>
              <a:pathLst>
                <a:path extrusionOk="0" h="1845" w="1858">
                  <a:moveTo>
                    <a:pt x="4" y="0"/>
                  </a:moveTo>
                  <a:cubicBezTo>
                    <a:pt x="4" y="0"/>
                    <a:pt x="4" y="0"/>
                    <a:pt x="4" y="0"/>
                  </a:cubicBezTo>
                  <a:cubicBezTo>
                    <a:pt x="0" y="5"/>
                    <a:pt x="1029" y="1071"/>
                    <a:pt x="1534" y="1583"/>
                  </a:cubicBezTo>
                  <a:cubicBezTo>
                    <a:pt x="1732" y="1778"/>
                    <a:pt x="1809" y="1844"/>
                    <a:pt x="1834" y="1844"/>
                  </a:cubicBezTo>
                  <a:cubicBezTo>
                    <a:pt x="1837" y="1844"/>
                    <a:pt x="1840" y="1843"/>
                    <a:pt x="1841" y="1842"/>
                  </a:cubicBezTo>
                  <a:cubicBezTo>
                    <a:pt x="1858" y="1825"/>
                    <a:pt x="1788" y="1739"/>
                    <a:pt x="1583" y="1534"/>
                  </a:cubicBezTo>
                  <a:cubicBezTo>
                    <a:pt x="1080" y="1027"/>
                    <a:pt x="17" y="0"/>
                    <a:pt x="4"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2"/>
            <p:cNvSpPr/>
            <p:nvPr/>
          </p:nvSpPr>
          <p:spPr>
            <a:xfrm>
              <a:off x="2293100" y="4151750"/>
              <a:ext cx="45325" cy="44850"/>
            </a:xfrm>
            <a:custGeom>
              <a:rect b="b" l="l" r="r" t="t"/>
              <a:pathLst>
                <a:path extrusionOk="0" h="1794" w="1813">
                  <a:moveTo>
                    <a:pt x="9" y="1"/>
                  </a:moveTo>
                  <a:cubicBezTo>
                    <a:pt x="9" y="1"/>
                    <a:pt x="9" y="1"/>
                    <a:pt x="9" y="1"/>
                  </a:cubicBezTo>
                  <a:cubicBezTo>
                    <a:pt x="0" y="9"/>
                    <a:pt x="1001" y="1046"/>
                    <a:pt x="1505" y="1534"/>
                  </a:cubicBezTo>
                  <a:cubicBezTo>
                    <a:pt x="1704" y="1737"/>
                    <a:pt x="1782" y="1793"/>
                    <a:pt x="1798" y="1793"/>
                  </a:cubicBezTo>
                  <a:cubicBezTo>
                    <a:pt x="1799" y="1793"/>
                    <a:pt x="1800" y="1793"/>
                    <a:pt x="1800" y="1792"/>
                  </a:cubicBezTo>
                  <a:cubicBezTo>
                    <a:pt x="1813" y="1780"/>
                    <a:pt x="1751" y="1698"/>
                    <a:pt x="1546" y="1493"/>
                  </a:cubicBezTo>
                  <a:cubicBezTo>
                    <a:pt x="1047" y="1002"/>
                    <a:pt x="17" y="1"/>
                    <a:pt x="9"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2"/>
            <p:cNvSpPr/>
            <p:nvPr/>
          </p:nvSpPr>
          <p:spPr>
            <a:xfrm>
              <a:off x="2294325" y="4152975"/>
              <a:ext cx="43900" cy="43625"/>
            </a:xfrm>
            <a:custGeom>
              <a:rect b="b" l="l" r="r" t="t"/>
              <a:pathLst>
                <a:path extrusionOk="0" h="1745" w="1756">
                  <a:moveTo>
                    <a:pt x="5" y="1"/>
                  </a:moveTo>
                  <a:cubicBezTo>
                    <a:pt x="5" y="1"/>
                    <a:pt x="5" y="1"/>
                    <a:pt x="5" y="1"/>
                  </a:cubicBezTo>
                  <a:cubicBezTo>
                    <a:pt x="1" y="5"/>
                    <a:pt x="972" y="1014"/>
                    <a:pt x="1456" y="1489"/>
                  </a:cubicBezTo>
                  <a:cubicBezTo>
                    <a:pt x="1650" y="1691"/>
                    <a:pt x="1724" y="1744"/>
                    <a:pt x="1744" y="1744"/>
                  </a:cubicBezTo>
                  <a:cubicBezTo>
                    <a:pt x="1745" y="1744"/>
                    <a:pt x="1747" y="1744"/>
                    <a:pt x="1747" y="1743"/>
                  </a:cubicBezTo>
                  <a:cubicBezTo>
                    <a:pt x="1756" y="1731"/>
                    <a:pt x="1694" y="1649"/>
                    <a:pt x="1497" y="1448"/>
                  </a:cubicBezTo>
                  <a:cubicBezTo>
                    <a:pt x="1020" y="970"/>
                    <a:pt x="17" y="1"/>
                    <a:pt x="5"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2"/>
            <p:cNvSpPr/>
            <p:nvPr/>
          </p:nvSpPr>
          <p:spPr>
            <a:xfrm>
              <a:off x="2295550" y="4154200"/>
              <a:ext cx="42675" cy="42400"/>
            </a:xfrm>
            <a:custGeom>
              <a:rect b="b" l="l" r="r" t="t"/>
              <a:pathLst>
                <a:path extrusionOk="0" h="1696" w="1707">
                  <a:moveTo>
                    <a:pt x="1" y="1"/>
                  </a:moveTo>
                  <a:cubicBezTo>
                    <a:pt x="1" y="1"/>
                    <a:pt x="1" y="1"/>
                    <a:pt x="1" y="1"/>
                  </a:cubicBezTo>
                  <a:cubicBezTo>
                    <a:pt x="1" y="1"/>
                    <a:pt x="940" y="981"/>
                    <a:pt x="1411" y="1444"/>
                  </a:cubicBezTo>
                  <a:cubicBezTo>
                    <a:pt x="1602" y="1642"/>
                    <a:pt x="1675" y="1695"/>
                    <a:pt x="1695" y="1695"/>
                  </a:cubicBezTo>
                  <a:cubicBezTo>
                    <a:pt x="1696" y="1695"/>
                    <a:pt x="1698" y="1695"/>
                    <a:pt x="1698" y="1694"/>
                  </a:cubicBezTo>
                  <a:cubicBezTo>
                    <a:pt x="1707" y="1682"/>
                    <a:pt x="1645" y="1600"/>
                    <a:pt x="1452" y="1407"/>
                  </a:cubicBezTo>
                  <a:cubicBezTo>
                    <a:pt x="986" y="941"/>
                    <a:pt x="9" y="1"/>
                    <a:pt x="1"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2"/>
            <p:cNvSpPr/>
            <p:nvPr/>
          </p:nvSpPr>
          <p:spPr>
            <a:xfrm>
              <a:off x="2296675" y="4155350"/>
              <a:ext cx="41550" cy="41250"/>
            </a:xfrm>
            <a:custGeom>
              <a:rect b="b" l="l" r="r" t="t"/>
              <a:pathLst>
                <a:path extrusionOk="0" h="1650" w="1662">
                  <a:moveTo>
                    <a:pt x="9" y="0"/>
                  </a:moveTo>
                  <a:cubicBezTo>
                    <a:pt x="9" y="0"/>
                    <a:pt x="9" y="0"/>
                    <a:pt x="9" y="0"/>
                  </a:cubicBezTo>
                  <a:cubicBezTo>
                    <a:pt x="1" y="8"/>
                    <a:pt x="915" y="955"/>
                    <a:pt x="1370" y="1407"/>
                  </a:cubicBezTo>
                  <a:cubicBezTo>
                    <a:pt x="1561" y="1597"/>
                    <a:pt x="1631" y="1649"/>
                    <a:pt x="1650" y="1649"/>
                  </a:cubicBezTo>
                  <a:cubicBezTo>
                    <a:pt x="1651" y="1649"/>
                    <a:pt x="1653" y="1649"/>
                    <a:pt x="1653" y="1648"/>
                  </a:cubicBezTo>
                  <a:cubicBezTo>
                    <a:pt x="1662" y="1636"/>
                    <a:pt x="1608" y="1558"/>
                    <a:pt x="1411" y="1366"/>
                  </a:cubicBezTo>
                  <a:cubicBezTo>
                    <a:pt x="961" y="911"/>
                    <a:pt x="17" y="0"/>
                    <a:pt x="9"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2"/>
            <p:cNvSpPr/>
            <p:nvPr/>
          </p:nvSpPr>
          <p:spPr>
            <a:xfrm>
              <a:off x="2297925" y="4156575"/>
              <a:ext cx="40300" cy="40025"/>
            </a:xfrm>
            <a:custGeom>
              <a:rect b="b" l="l" r="r" t="t"/>
              <a:pathLst>
                <a:path extrusionOk="0" h="1601" w="1612">
                  <a:moveTo>
                    <a:pt x="4" y="0"/>
                  </a:moveTo>
                  <a:cubicBezTo>
                    <a:pt x="4" y="0"/>
                    <a:pt x="4" y="0"/>
                    <a:pt x="4" y="0"/>
                  </a:cubicBezTo>
                  <a:cubicBezTo>
                    <a:pt x="0" y="4"/>
                    <a:pt x="882" y="923"/>
                    <a:pt x="1325" y="1362"/>
                  </a:cubicBezTo>
                  <a:cubicBezTo>
                    <a:pt x="1511" y="1548"/>
                    <a:pt x="1581" y="1600"/>
                    <a:pt x="1600" y="1600"/>
                  </a:cubicBezTo>
                  <a:cubicBezTo>
                    <a:pt x="1601" y="1600"/>
                    <a:pt x="1603" y="1600"/>
                    <a:pt x="1603" y="1599"/>
                  </a:cubicBezTo>
                  <a:cubicBezTo>
                    <a:pt x="1612" y="1587"/>
                    <a:pt x="1558" y="1509"/>
                    <a:pt x="1366" y="1321"/>
                  </a:cubicBezTo>
                  <a:cubicBezTo>
                    <a:pt x="929" y="884"/>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2"/>
            <p:cNvSpPr/>
            <p:nvPr/>
          </p:nvSpPr>
          <p:spPr>
            <a:xfrm>
              <a:off x="2299050" y="4157700"/>
              <a:ext cx="39075" cy="38725"/>
            </a:xfrm>
            <a:custGeom>
              <a:rect b="b" l="l" r="r" t="t"/>
              <a:pathLst>
                <a:path extrusionOk="0" h="1549" w="1563">
                  <a:moveTo>
                    <a:pt x="4" y="0"/>
                  </a:moveTo>
                  <a:cubicBezTo>
                    <a:pt x="4" y="0"/>
                    <a:pt x="4" y="0"/>
                    <a:pt x="4" y="0"/>
                  </a:cubicBezTo>
                  <a:cubicBezTo>
                    <a:pt x="0" y="4"/>
                    <a:pt x="857" y="890"/>
                    <a:pt x="1280" y="1317"/>
                  </a:cubicBezTo>
                  <a:cubicBezTo>
                    <a:pt x="1457" y="1494"/>
                    <a:pt x="1528" y="1548"/>
                    <a:pt x="1549" y="1548"/>
                  </a:cubicBezTo>
                  <a:cubicBezTo>
                    <a:pt x="1551" y="1548"/>
                    <a:pt x="1553" y="1548"/>
                    <a:pt x="1554" y="1546"/>
                  </a:cubicBezTo>
                  <a:cubicBezTo>
                    <a:pt x="1562" y="1538"/>
                    <a:pt x="1505" y="1460"/>
                    <a:pt x="1321" y="1276"/>
                  </a:cubicBezTo>
                  <a:cubicBezTo>
                    <a:pt x="899" y="850"/>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2"/>
            <p:cNvSpPr/>
            <p:nvPr/>
          </p:nvSpPr>
          <p:spPr>
            <a:xfrm>
              <a:off x="2300275" y="4158925"/>
              <a:ext cx="37850" cy="37675"/>
            </a:xfrm>
            <a:custGeom>
              <a:rect b="b" l="l" r="r" t="t"/>
              <a:pathLst>
                <a:path extrusionOk="0" h="1507" w="1514">
                  <a:moveTo>
                    <a:pt x="0" y="1"/>
                  </a:moveTo>
                  <a:cubicBezTo>
                    <a:pt x="0" y="1"/>
                    <a:pt x="0" y="1"/>
                    <a:pt x="0" y="1"/>
                  </a:cubicBezTo>
                  <a:cubicBezTo>
                    <a:pt x="0" y="1"/>
                    <a:pt x="821" y="862"/>
                    <a:pt x="1239" y="1280"/>
                  </a:cubicBezTo>
                  <a:cubicBezTo>
                    <a:pt x="1417" y="1458"/>
                    <a:pt x="1483" y="1506"/>
                    <a:pt x="1502" y="1506"/>
                  </a:cubicBezTo>
                  <a:cubicBezTo>
                    <a:pt x="1503" y="1506"/>
                    <a:pt x="1504" y="1506"/>
                    <a:pt x="1505" y="1505"/>
                  </a:cubicBezTo>
                  <a:cubicBezTo>
                    <a:pt x="1513" y="1493"/>
                    <a:pt x="1464" y="1423"/>
                    <a:pt x="1280" y="1239"/>
                  </a:cubicBezTo>
                  <a:cubicBezTo>
                    <a:pt x="863" y="822"/>
                    <a:pt x="13"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2"/>
            <p:cNvSpPr/>
            <p:nvPr/>
          </p:nvSpPr>
          <p:spPr>
            <a:xfrm>
              <a:off x="2301500" y="4160150"/>
              <a:ext cx="36625" cy="36450"/>
            </a:xfrm>
            <a:custGeom>
              <a:rect b="b" l="l" r="r" t="t"/>
              <a:pathLst>
                <a:path extrusionOk="0" h="1458" w="1465">
                  <a:moveTo>
                    <a:pt x="5" y="1"/>
                  </a:moveTo>
                  <a:cubicBezTo>
                    <a:pt x="5" y="1"/>
                    <a:pt x="5" y="1"/>
                    <a:pt x="5" y="1"/>
                  </a:cubicBezTo>
                  <a:cubicBezTo>
                    <a:pt x="1" y="5"/>
                    <a:pt x="792" y="829"/>
                    <a:pt x="1194" y="1235"/>
                  </a:cubicBezTo>
                  <a:cubicBezTo>
                    <a:pt x="1368" y="1409"/>
                    <a:pt x="1434" y="1457"/>
                    <a:pt x="1453" y="1457"/>
                  </a:cubicBezTo>
                  <a:cubicBezTo>
                    <a:pt x="1454" y="1457"/>
                    <a:pt x="1455" y="1457"/>
                    <a:pt x="1456" y="1456"/>
                  </a:cubicBezTo>
                  <a:cubicBezTo>
                    <a:pt x="1464" y="1444"/>
                    <a:pt x="1415" y="1374"/>
                    <a:pt x="1235" y="1194"/>
                  </a:cubicBezTo>
                  <a:cubicBezTo>
                    <a:pt x="835" y="790"/>
                    <a:pt x="17" y="1"/>
                    <a:pt x="5"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2"/>
            <p:cNvSpPr/>
            <p:nvPr/>
          </p:nvSpPr>
          <p:spPr>
            <a:xfrm>
              <a:off x="2302625" y="4161275"/>
              <a:ext cx="35500" cy="35150"/>
            </a:xfrm>
            <a:custGeom>
              <a:rect b="b" l="l" r="r" t="t"/>
              <a:pathLst>
                <a:path extrusionOk="0" h="1406" w="1420">
                  <a:moveTo>
                    <a:pt x="5" y="1"/>
                  </a:moveTo>
                  <a:cubicBezTo>
                    <a:pt x="5" y="1"/>
                    <a:pt x="5" y="1"/>
                    <a:pt x="5" y="1"/>
                  </a:cubicBezTo>
                  <a:cubicBezTo>
                    <a:pt x="1" y="5"/>
                    <a:pt x="763" y="801"/>
                    <a:pt x="1153" y="1190"/>
                  </a:cubicBezTo>
                  <a:cubicBezTo>
                    <a:pt x="1322" y="1355"/>
                    <a:pt x="1385" y="1405"/>
                    <a:pt x="1406" y="1405"/>
                  </a:cubicBezTo>
                  <a:cubicBezTo>
                    <a:pt x="1408" y="1405"/>
                    <a:pt x="1410" y="1405"/>
                    <a:pt x="1411" y="1403"/>
                  </a:cubicBezTo>
                  <a:cubicBezTo>
                    <a:pt x="1419" y="1395"/>
                    <a:pt x="1374" y="1329"/>
                    <a:pt x="1194" y="1149"/>
                  </a:cubicBezTo>
                  <a:cubicBezTo>
                    <a:pt x="805" y="765"/>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2"/>
            <p:cNvSpPr/>
            <p:nvPr/>
          </p:nvSpPr>
          <p:spPr>
            <a:xfrm>
              <a:off x="2303750" y="4162400"/>
              <a:ext cx="34275" cy="34025"/>
            </a:xfrm>
            <a:custGeom>
              <a:rect b="b" l="l" r="r" t="t"/>
              <a:pathLst>
                <a:path extrusionOk="0" h="1361" w="1371">
                  <a:moveTo>
                    <a:pt x="5" y="1"/>
                  </a:moveTo>
                  <a:cubicBezTo>
                    <a:pt x="5" y="1"/>
                    <a:pt x="5" y="1"/>
                    <a:pt x="5" y="1"/>
                  </a:cubicBezTo>
                  <a:cubicBezTo>
                    <a:pt x="1" y="5"/>
                    <a:pt x="739" y="776"/>
                    <a:pt x="1108" y="1149"/>
                  </a:cubicBezTo>
                  <a:cubicBezTo>
                    <a:pt x="1273" y="1310"/>
                    <a:pt x="1336" y="1360"/>
                    <a:pt x="1354" y="1360"/>
                  </a:cubicBezTo>
                  <a:cubicBezTo>
                    <a:pt x="1356" y="1360"/>
                    <a:pt x="1357" y="1360"/>
                    <a:pt x="1358" y="1358"/>
                  </a:cubicBezTo>
                  <a:cubicBezTo>
                    <a:pt x="1370" y="1350"/>
                    <a:pt x="1325" y="1284"/>
                    <a:pt x="1149" y="1108"/>
                  </a:cubicBezTo>
                  <a:cubicBezTo>
                    <a:pt x="777" y="736"/>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2"/>
            <p:cNvSpPr/>
            <p:nvPr/>
          </p:nvSpPr>
          <p:spPr>
            <a:xfrm>
              <a:off x="2304875" y="4163550"/>
              <a:ext cx="33150" cy="32875"/>
            </a:xfrm>
            <a:custGeom>
              <a:rect b="b" l="l" r="r" t="t"/>
              <a:pathLst>
                <a:path extrusionOk="0" h="1315" w="1326">
                  <a:moveTo>
                    <a:pt x="9" y="0"/>
                  </a:moveTo>
                  <a:cubicBezTo>
                    <a:pt x="9" y="0"/>
                    <a:pt x="9" y="0"/>
                    <a:pt x="9" y="0"/>
                  </a:cubicBezTo>
                  <a:cubicBezTo>
                    <a:pt x="1" y="8"/>
                    <a:pt x="710" y="746"/>
                    <a:pt x="1067" y="1107"/>
                  </a:cubicBezTo>
                  <a:cubicBezTo>
                    <a:pt x="1228" y="1265"/>
                    <a:pt x="1291" y="1314"/>
                    <a:pt x="1309" y="1314"/>
                  </a:cubicBezTo>
                  <a:cubicBezTo>
                    <a:pt x="1311" y="1314"/>
                    <a:pt x="1312" y="1314"/>
                    <a:pt x="1313" y="1312"/>
                  </a:cubicBezTo>
                  <a:cubicBezTo>
                    <a:pt x="1325" y="1304"/>
                    <a:pt x="1280" y="1238"/>
                    <a:pt x="1108" y="1066"/>
                  </a:cubicBezTo>
                  <a:cubicBezTo>
                    <a:pt x="748" y="706"/>
                    <a:pt x="17" y="0"/>
                    <a:pt x="9" y="0"/>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2"/>
            <p:cNvSpPr/>
            <p:nvPr/>
          </p:nvSpPr>
          <p:spPr>
            <a:xfrm>
              <a:off x="2306225" y="4164875"/>
              <a:ext cx="31700" cy="31450"/>
            </a:xfrm>
            <a:custGeom>
              <a:rect b="b" l="l" r="r" t="t"/>
              <a:pathLst>
                <a:path extrusionOk="0" h="1258" w="1268">
                  <a:moveTo>
                    <a:pt x="0" y="0"/>
                  </a:moveTo>
                  <a:cubicBezTo>
                    <a:pt x="0" y="0"/>
                    <a:pt x="0" y="0"/>
                    <a:pt x="0" y="0"/>
                  </a:cubicBezTo>
                  <a:cubicBezTo>
                    <a:pt x="0" y="0"/>
                    <a:pt x="677" y="706"/>
                    <a:pt x="1021" y="1054"/>
                  </a:cubicBezTo>
                  <a:cubicBezTo>
                    <a:pt x="1174" y="1211"/>
                    <a:pt x="1233" y="1257"/>
                    <a:pt x="1250" y="1257"/>
                  </a:cubicBezTo>
                  <a:cubicBezTo>
                    <a:pt x="1253" y="1257"/>
                    <a:pt x="1254" y="1257"/>
                    <a:pt x="1255" y="1255"/>
                  </a:cubicBezTo>
                  <a:cubicBezTo>
                    <a:pt x="1267" y="1247"/>
                    <a:pt x="1226" y="1190"/>
                    <a:pt x="1054" y="1021"/>
                  </a:cubicBezTo>
                  <a:cubicBezTo>
                    <a:pt x="715" y="678"/>
                    <a:pt x="9" y="0"/>
                    <a:pt x="0"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2"/>
            <p:cNvSpPr/>
            <p:nvPr/>
          </p:nvSpPr>
          <p:spPr>
            <a:xfrm>
              <a:off x="2307350" y="4166000"/>
              <a:ext cx="30675" cy="30325"/>
            </a:xfrm>
            <a:custGeom>
              <a:rect b="b" l="l" r="r" t="t"/>
              <a:pathLst>
                <a:path extrusionOk="0" h="1213" w="1227">
                  <a:moveTo>
                    <a:pt x="5" y="1"/>
                  </a:moveTo>
                  <a:cubicBezTo>
                    <a:pt x="4" y="1"/>
                    <a:pt x="4" y="1"/>
                    <a:pt x="4" y="1"/>
                  </a:cubicBezTo>
                  <a:cubicBezTo>
                    <a:pt x="0" y="5"/>
                    <a:pt x="652" y="681"/>
                    <a:pt x="989" y="1009"/>
                  </a:cubicBezTo>
                  <a:cubicBezTo>
                    <a:pt x="1141" y="1166"/>
                    <a:pt x="1197" y="1212"/>
                    <a:pt x="1217" y="1212"/>
                  </a:cubicBezTo>
                  <a:cubicBezTo>
                    <a:pt x="1219" y="1212"/>
                    <a:pt x="1221" y="1212"/>
                    <a:pt x="1222" y="1210"/>
                  </a:cubicBezTo>
                  <a:cubicBezTo>
                    <a:pt x="1226" y="1202"/>
                    <a:pt x="1185" y="1145"/>
                    <a:pt x="1021" y="981"/>
                  </a:cubicBezTo>
                  <a:cubicBezTo>
                    <a:pt x="690" y="649"/>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2"/>
            <p:cNvSpPr/>
            <p:nvPr/>
          </p:nvSpPr>
          <p:spPr>
            <a:xfrm>
              <a:off x="2308475" y="4167125"/>
              <a:ext cx="29450" cy="29200"/>
            </a:xfrm>
            <a:custGeom>
              <a:rect b="b" l="l" r="r" t="t"/>
              <a:pathLst>
                <a:path extrusionOk="0" h="1168" w="1178">
                  <a:moveTo>
                    <a:pt x="9" y="1"/>
                  </a:moveTo>
                  <a:cubicBezTo>
                    <a:pt x="9" y="1"/>
                    <a:pt x="9" y="1"/>
                    <a:pt x="9" y="1"/>
                  </a:cubicBezTo>
                  <a:cubicBezTo>
                    <a:pt x="0" y="9"/>
                    <a:pt x="624" y="653"/>
                    <a:pt x="944" y="972"/>
                  </a:cubicBezTo>
                  <a:cubicBezTo>
                    <a:pt x="1089" y="1121"/>
                    <a:pt x="1147" y="1167"/>
                    <a:pt x="1164" y="1167"/>
                  </a:cubicBezTo>
                  <a:cubicBezTo>
                    <a:pt x="1167" y="1167"/>
                    <a:pt x="1168" y="1167"/>
                    <a:pt x="1169" y="1165"/>
                  </a:cubicBezTo>
                  <a:cubicBezTo>
                    <a:pt x="1177" y="1157"/>
                    <a:pt x="1136" y="1100"/>
                    <a:pt x="976" y="940"/>
                  </a:cubicBezTo>
                  <a:cubicBezTo>
                    <a:pt x="658" y="617"/>
                    <a:pt x="17" y="1"/>
                    <a:pt x="9"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2"/>
            <p:cNvSpPr/>
            <p:nvPr/>
          </p:nvSpPr>
          <p:spPr>
            <a:xfrm>
              <a:off x="2309700" y="4168350"/>
              <a:ext cx="28225" cy="27850"/>
            </a:xfrm>
            <a:custGeom>
              <a:rect b="b" l="l" r="r" t="t"/>
              <a:pathLst>
                <a:path extrusionOk="0" h="1114" w="1129">
                  <a:moveTo>
                    <a:pt x="5" y="1"/>
                  </a:moveTo>
                  <a:cubicBezTo>
                    <a:pt x="5" y="1"/>
                    <a:pt x="5" y="1"/>
                    <a:pt x="5" y="1"/>
                  </a:cubicBezTo>
                  <a:cubicBezTo>
                    <a:pt x="1" y="5"/>
                    <a:pt x="595" y="620"/>
                    <a:pt x="903" y="923"/>
                  </a:cubicBezTo>
                  <a:cubicBezTo>
                    <a:pt x="1052" y="1073"/>
                    <a:pt x="1106" y="1113"/>
                    <a:pt x="1118" y="1113"/>
                  </a:cubicBezTo>
                  <a:cubicBezTo>
                    <a:pt x="1119" y="1113"/>
                    <a:pt x="1120" y="1113"/>
                    <a:pt x="1120" y="1112"/>
                  </a:cubicBezTo>
                  <a:cubicBezTo>
                    <a:pt x="1128" y="1100"/>
                    <a:pt x="1091" y="1051"/>
                    <a:pt x="931" y="891"/>
                  </a:cubicBezTo>
                  <a:cubicBezTo>
                    <a:pt x="626" y="585"/>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2"/>
            <p:cNvSpPr/>
            <p:nvPr/>
          </p:nvSpPr>
          <p:spPr>
            <a:xfrm>
              <a:off x="2310925" y="4169600"/>
              <a:ext cx="26800" cy="26700"/>
            </a:xfrm>
            <a:custGeom>
              <a:rect b="b" l="l" r="r" t="t"/>
              <a:pathLst>
                <a:path extrusionOk="0" h="1068" w="1072">
                  <a:moveTo>
                    <a:pt x="1" y="0"/>
                  </a:moveTo>
                  <a:cubicBezTo>
                    <a:pt x="1" y="0"/>
                    <a:pt x="1" y="0"/>
                    <a:pt x="1" y="0"/>
                  </a:cubicBezTo>
                  <a:cubicBezTo>
                    <a:pt x="1" y="0"/>
                    <a:pt x="559" y="586"/>
                    <a:pt x="850" y="882"/>
                  </a:cubicBezTo>
                  <a:cubicBezTo>
                    <a:pt x="995" y="1027"/>
                    <a:pt x="1046" y="1067"/>
                    <a:pt x="1063" y="1067"/>
                  </a:cubicBezTo>
                  <a:cubicBezTo>
                    <a:pt x="1064" y="1067"/>
                    <a:pt x="1066" y="1067"/>
                    <a:pt x="1067" y="1066"/>
                  </a:cubicBezTo>
                  <a:cubicBezTo>
                    <a:pt x="1071" y="1058"/>
                    <a:pt x="1038" y="1005"/>
                    <a:pt x="882" y="853"/>
                  </a:cubicBezTo>
                  <a:cubicBezTo>
                    <a:pt x="592" y="559"/>
                    <a:pt x="9" y="0"/>
                    <a:pt x="1"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2"/>
            <p:cNvSpPr/>
            <p:nvPr/>
          </p:nvSpPr>
          <p:spPr>
            <a:xfrm>
              <a:off x="2312050" y="4170725"/>
              <a:ext cx="25975" cy="25600"/>
            </a:xfrm>
            <a:custGeom>
              <a:rect b="b" l="l" r="r" t="t"/>
              <a:pathLst>
                <a:path extrusionOk="0" h="1024" w="1039">
                  <a:moveTo>
                    <a:pt x="9" y="0"/>
                  </a:moveTo>
                  <a:cubicBezTo>
                    <a:pt x="9" y="0"/>
                    <a:pt x="9" y="0"/>
                    <a:pt x="9" y="0"/>
                  </a:cubicBezTo>
                  <a:cubicBezTo>
                    <a:pt x="1" y="8"/>
                    <a:pt x="534" y="562"/>
                    <a:pt x="817" y="841"/>
                  </a:cubicBezTo>
                  <a:cubicBezTo>
                    <a:pt x="957" y="981"/>
                    <a:pt x="1006" y="1024"/>
                    <a:pt x="1021" y="1024"/>
                  </a:cubicBezTo>
                  <a:cubicBezTo>
                    <a:pt x="1024" y="1024"/>
                    <a:pt x="1025" y="1023"/>
                    <a:pt x="1026" y="1021"/>
                  </a:cubicBezTo>
                  <a:cubicBezTo>
                    <a:pt x="1038" y="1013"/>
                    <a:pt x="997" y="960"/>
                    <a:pt x="850" y="812"/>
                  </a:cubicBezTo>
                  <a:cubicBezTo>
                    <a:pt x="568" y="530"/>
                    <a:pt x="17"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2"/>
            <p:cNvSpPr/>
            <p:nvPr/>
          </p:nvSpPr>
          <p:spPr>
            <a:xfrm>
              <a:off x="2313300" y="4171950"/>
              <a:ext cx="24625" cy="24250"/>
            </a:xfrm>
            <a:custGeom>
              <a:rect b="b" l="l" r="r" t="t"/>
              <a:pathLst>
                <a:path extrusionOk="0" h="970" w="985">
                  <a:moveTo>
                    <a:pt x="4" y="0"/>
                  </a:moveTo>
                  <a:cubicBezTo>
                    <a:pt x="4" y="0"/>
                    <a:pt x="4" y="0"/>
                    <a:pt x="4" y="0"/>
                  </a:cubicBezTo>
                  <a:cubicBezTo>
                    <a:pt x="0" y="4"/>
                    <a:pt x="500" y="525"/>
                    <a:pt x="767" y="792"/>
                  </a:cubicBezTo>
                  <a:cubicBezTo>
                    <a:pt x="907" y="932"/>
                    <a:pt x="955" y="969"/>
                    <a:pt x="969" y="969"/>
                  </a:cubicBezTo>
                  <a:cubicBezTo>
                    <a:pt x="970" y="969"/>
                    <a:pt x="971" y="969"/>
                    <a:pt x="972" y="968"/>
                  </a:cubicBezTo>
                  <a:cubicBezTo>
                    <a:pt x="984" y="956"/>
                    <a:pt x="947" y="911"/>
                    <a:pt x="800" y="763"/>
                  </a:cubicBezTo>
                  <a:cubicBezTo>
                    <a:pt x="535" y="499"/>
                    <a:pt x="17"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2"/>
            <p:cNvSpPr/>
            <p:nvPr/>
          </p:nvSpPr>
          <p:spPr>
            <a:xfrm>
              <a:off x="2314425" y="4173075"/>
              <a:ext cx="23500" cy="23125"/>
            </a:xfrm>
            <a:custGeom>
              <a:rect b="b" l="l" r="r" t="t"/>
              <a:pathLst>
                <a:path extrusionOk="0" h="925" w="940">
                  <a:moveTo>
                    <a:pt x="4" y="0"/>
                  </a:moveTo>
                  <a:cubicBezTo>
                    <a:pt x="4" y="0"/>
                    <a:pt x="4" y="0"/>
                    <a:pt x="4" y="0"/>
                  </a:cubicBezTo>
                  <a:cubicBezTo>
                    <a:pt x="0" y="5"/>
                    <a:pt x="476" y="497"/>
                    <a:pt x="726" y="755"/>
                  </a:cubicBezTo>
                  <a:cubicBezTo>
                    <a:pt x="863" y="888"/>
                    <a:pt x="909" y="924"/>
                    <a:pt x="923" y="924"/>
                  </a:cubicBezTo>
                  <a:cubicBezTo>
                    <a:pt x="925" y="924"/>
                    <a:pt x="926" y="924"/>
                    <a:pt x="927" y="923"/>
                  </a:cubicBezTo>
                  <a:cubicBezTo>
                    <a:pt x="939" y="911"/>
                    <a:pt x="902" y="866"/>
                    <a:pt x="759" y="722"/>
                  </a:cubicBezTo>
                  <a:cubicBezTo>
                    <a:pt x="502" y="469"/>
                    <a:pt x="13" y="0"/>
                    <a:pt x="4"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2"/>
            <p:cNvSpPr/>
            <p:nvPr/>
          </p:nvSpPr>
          <p:spPr>
            <a:xfrm>
              <a:off x="2315550" y="4174300"/>
              <a:ext cx="22175" cy="22025"/>
            </a:xfrm>
            <a:custGeom>
              <a:rect b="b" l="l" r="r" t="t"/>
              <a:pathLst>
                <a:path extrusionOk="0" h="881" w="887">
                  <a:moveTo>
                    <a:pt x="5" y="1"/>
                  </a:moveTo>
                  <a:cubicBezTo>
                    <a:pt x="5" y="1"/>
                    <a:pt x="5" y="1"/>
                    <a:pt x="4" y="1"/>
                  </a:cubicBezTo>
                  <a:cubicBezTo>
                    <a:pt x="0" y="1"/>
                    <a:pt x="447" y="468"/>
                    <a:pt x="681" y="714"/>
                  </a:cubicBezTo>
                  <a:cubicBezTo>
                    <a:pt x="814" y="840"/>
                    <a:pt x="856" y="881"/>
                    <a:pt x="872" y="881"/>
                  </a:cubicBezTo>
                  <a:cubicBezTo>
                    <a:pt x="874" y="881"/>
                    <a:pt x="876" y="880"/>
                    <a:pt x="878" y="878"/>
                  </a:cubicBezTo>
                  <a:cubicBezTo>
                    <a:pt x="886" y="870"/>
                    <a:pt x="853" y="821"/>
                    <a:pt x="714" y="685"/>
                  </a:cubicBezTo>
                  <a:cubicBezTo>
                    <a:pt x="473" y="445"/>
                    <a:pt x="17"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2"/>
            <p:cNvSpPr/>
            <p:nvPr/>
          </p:nvSpPr>
          <p:spPr>
            <a:xfrm>
              <a:off x="2316875" y="4175525"/>
              <a:ext cx="21050" cy="20650"/>
            </a:xfrm>
            <a:custGeom>
              <a:rect b="b" l="l" r="r" t="t"/>
              <a:pathLst>
                <a:path extrusionOk="0" h="826" w="842">
                  <a:moveTo>
                    <a:pt x="5" y="1"/>
                  </a:moveTo>
                  <a:cubicBezTo>
                    <a:pt x="5" y="1"/>
                    <a:pt x="5" y="1"/>
                    <a:pt x="5" y="1"/>
                  </a:cubicBezTo>
                  <a:cubicBezTo>
                    <a:pt x="1" y="5"/>
                    <a:pt x="415" y="436"/>
                    <a:pt x="640" y="665"/>
                  </a:cubicBezTo>
                  <a:cubicBezTo>
                    <a:pt x="775" y="796"/>
                    <a:pt x="819" y="825"/>
                    <a:pt x="828" y="825"/>
                  </a:cubicBezTo>
                  <a:cubicBezTo>
                    <a:pt x="828" y="825"/>
                    <a:pt x="829" y="825"/>
                    <a:pt x="829" y="825"/>
                  </a:cubicBezTo>
                  <a:cubicBezTo>
                    <a:pt x="841" y="813"/>
                    <a:pt x="808" y="772"/>
                    <a:pt x="669" y="636"/>
                  </a:cubicBezTo>
                  <a:cubicBezTo>
                    <a:pt x="442" y="413"/>
                    <a:pt x="17" y="1"/>
                    <a:pt x="5"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2"/>
            <p:cNvSpPr/>
            <p:nvPr/>
          </p:nvSpPr>
          <p:spPr>
            <a:xfrm>
              <a:off x="2318000" y="4176650"/>
              <a:ext cx="19725" cy="19425"/>
            </a:xfrm>
            <a:custGeom>
              <a:rect b="b" l="l" r="r" t="t"/>
              <a:pathLst>
                <a:path extrusionOk="0" h="777" w="789">
                  <a:moveTo>
                    <a:pt x="5" y="1"/>
                  </a:moveTo>
                  <a:cubicBezTo>
                    <a:pt x="5" y="1"/>
                    <a:pt x="5" y="1"/>
                    <a:pt x="5" y="1"/>
                  </a:cubicBezTo>
                  <a:cubicBezTo>
                    <a:pt x="1" y="5"/>
                    <a:pt x="386" y="407"/>
                    <a:pt x="599" y="620"/>
                  </a:cubicBezTo>
                  <a:cubicBezTo>
                    <a:pt x="725" y="749"/>
                    <a:pt x="769" y="776"/>
                    <a:pt x="778" y="776"/>
                  </a:cubicBezTo>
                  <a:cubicBezTo>
                    <a:pt x="779" y="776"/>
                    <a:pt x="780" y="776"/>
                    <a:pt x="780" y="776"/>
                  </a:cubicBezTo>
                  <a:cubicBezTo>
                    <a:pt x="788" y="768"/>
                    <a:pt x="759" y="727"/>
                    <a:pt x="624" y="596"/>
                  </a:cubicBezTo>
                  <a:cubicBezTo>
                    <a:pt x="412" y="379"/>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2"/>
            <p:cNvSpPr/>
            <p:nvPr/>
          </p:nvSpPr>
          <p:spPr>
            <a:xfrm>
              <a:off x="2319125" y="4177800"/>
              <a:ext cx="18600" cy="18275"/>
            </a:xfrm>
            <a:custGeom>
              <a:rect b="b" l="l" r="r" t="t"/>
              <a:pathLst>
                <a:path extrusionOk="0" h="731" w="744">
                  <a:moveTo>
                    <a:pt x="5" y="0"/>
                  </a:moveTo>
                  <a:cubicBezTo>
                    <a:pt x="5" y="0"/>
                    <a:pt x="5" y="0"/>
                    <a:pt x="5" y="0"/>
                  </a:cubicBezTo>
                  <a:cubicBezTo>
                    <a:pt x="1" y="4"/>
                    <a:pt x="362" y="381"/>
                    <a:pt x="559" y="578"/>
                  </a:cubicBezTo>
                  <a:cubicBezTo>
                    <a:pt x="684" y="704"/>
                    <a:pt x="718" y="730"/>
                    <a:pt x="732" y="730"/>
                  </a:cubicBezTo>
                  <a:cubicBezTo>
                    <a:pt x="733" y="730"/>
                    <a:pt x="734" y="730"/>
                    <a:pt x="735" y="730"/>
                  </a:cubicBezTo>
                  <a:cubicBezTo>
                    <a:pt x="743" y="722"/>
                    <a:pt x="718" y="689"/>
                    <a:pt x="587" y="554"/>
                  </a:cubicBezTo>
                  <a:cubicBezTo>
                    <a:pt x="387" y="354"/>
                    <a:pt x="13" y="0"/>
                    <a:pt x="5"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2"/>
            <p:cNvSpPr/>
            <p:nvPr/>
          </p:nvSpPr>
          <p:spPr>
            <a:xfrm>
              <a:off x="2320275" y="4178925"/>
              <a:ext cx="17325" cy="16975"/>
            </a:xfrm>
            <a:custGeom>
              <a:rect b="b" l="l" r="r" t="t"/>
              <a:pathLst>
                <a:path extrusionOk="0" h="679" w="693">
                  <a:moveTo>
                    <a:pt x="8" y="0"/>
                  </a:moveTo>
                  <a:cubicBezTo>
                    <a:pt x="8" y="0"/>
                    <a:pt x="8" y="0"/>
                    <a:pt x="8" y="0"/>
                  </a:cubicBezTo>
                  <a:cubicBezTo>
                    <a:pt x="0" y="8"/>
                    <a:pt x="328" y="349"/>
                    <a:pt x="513" y="533"/>
                  </a:cubicBezTo>
                  <a:cubicBezTo>
                    <a:pt x="628" y="649"/>
                    <a:pt x="667" y="678"/>
                    <a:pt x="681" y="678"/>
                  </a:cubicBezTo>
                  <a:cubicBezTo>
                    <a:pt x="682" y="678"/>
                    <a:pt x="684" y="678"/>
                    <a:pt x="685" y="677"/>
                  </a:cubicBezTo>
                  <a:cubicBezTo>
                    <a:pt x="693" y="673"/>
                    <a:pt x="668" y="636"/>
                    <a:pt x="541" y="509"/>
                  </a:cubicBezTo>
                  <a:cubicBezTo>
                    <a:pt x="358" y="325"/>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2"/>
            <p:cNvSpPr/>
            <p:nvPr/>
          </p:nvSpPr>
          <p:spPr>
            <a:xfrm>
              <a:off x="2321500" y="4180250"/>
              <a:ext cx="16100" cy="15825"/>
            </a:xfrm>
            <a:custGeom>
              <a:rect b="b" l="l" r="r" t="t"/>
              <a:pathLst>
                <a:path extrusionOk="0" h="633" w="644">
                  <a:moveTo>
                    <a:pt x="4" y="0"/>
                  </a:moveTo>
                  <a:cubicBezTo>
                    <a:pt x="4" y="0"/>
                    <a:pt x="4" y="0"/>
                    <a:pt x="4" y="1"/>
                  </a:cubicBezTo>
                  <a:cubicBezTo>
                    <a:pt x="0" y="5"/>
                    <a:pt x="300" y="312"/>
                    <a:pt x="472" y="493"/>
                  </a:cubicBezTo>
                  <a:cubicBezTo>
                    <a:pt x="589" y="606"/>
                    <a:pt x="619" y="632"/>
                    <a:pt x="633" y="632"/>
                  </a:cubicBezTo>
                  <a:cubicBezTo>
                    <a:pt x="634" y="632"/>
                    <a:pt x="635" y="632"/>
                    <a:pt x="636" y="632"/>
                  </a:cubicBezTo>
                  <a:cubicBezTo>
                    <a:pt x="644" y="624"/>
                    <a:pt x="619" y="591"/>
                    <a:pt x="496" y="468"/>
                  </a:cubicBezTo>
                  <a:cubicBezTo>
                    <a:pt x="321" y="29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2"/>
            <p:cNvSpPr/>
            <p:nvPr/>
          </p:nvSpPr>
          <p:spPr>
            <a:xfrm>
              <a:off x="2322725" y="4181375"/>
              <a:ext cx="14875" cy="14700"/>
            </a:xfrm>
            <a:custGeom>
              <a:rect b="b" l="l" r="r" t="t"/>
              <a:pathLst>
                <a:path extrusionOk="0" h="588" w="595">
                  <a:moveTo>
                    <a:pt x="5" y="1"/>
                  </a:moveTo>
                  <a:cubicBezTo>
                    <a:pt x="5" y="1"/>
                    <a:pt x="5" y="1"/>
                    <a:pt x="5" y="1"/>
                  </a:cubicBezTo>
                  <a:cubicBezTo>
                    <a:pt x="0" y="5"/>
                    <a:pt x="267" y="288"/>
                    <a:pt x="431" y="448"/>
                  </a:cubicBezTo>
                  <a:cubicBezTo>
                    <a:pt x="545" y="561"/>
                    <a:pt x="581" y="587"/>
                    <a:pt x="589" y="587"/>
                  </a:cubicBezTo>
                  <a:cubicBezTo>
                    <a:pt x="590" y="587"/>
                    <a:pt x="591" y="587"/>
                    <a:pt x="591" y="587"/>
                  </a:cubicBezTo>
                  <a:cubicBezTo>
                    <a:pt x="595" y="579"/>
                    <a:pt x="574" y="550"/>
                    <a:pt x="451" y="427"/>
                  </a:cubicBezTo>
                  <a:cubicBezTo>
                    <a:pt x="293" y="264"/>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2"/>
            <p:cNvSpPr/>
            <p:nvPr/>
          </p:nvSpPr>
          <p:spPr>
            <a:xfrm>
              <a:off x="2323850" y="4182500"/>
              <a:ext cx="13750" cy="13400"/>
            </a:xfrm>
            <a:custGeom>
              <a:rect b="b" l="l" r="r" t="t"/>
              <a:pathLst>
                <a:path extrusionOk="0" h="536" w="550">
                  <a:moveTo>
                    <a:pt x="9" y="1"/>
                  </a:moveTo>
                  <a:cubicBezTo>
                    <a:pt x="9" y="1"/>
                    <a:pt x="9" y="1"/>
                    <a:pt x="9" y="1"/>
                  </a:cubicBezTo>
                  <a:cubicBezTo>
                    <a:pt x="1" y="9"/>
                    <a:pt x="242" y="259"/>
                    <a:pt x="390" y="403"/>
                  </a:cubicBezTo>
                  <a:cubicBezTo>
                    <a:pt x="493" y="509"/>
                    <a:pt x="531" y="536"/>
                    <a:pt x="542" y="536"/>
                  </a:cubicBezTo>
                  <a:cubicBezTo>
                    <a:pt x="544" y="536"/>
                    <a:pt x="545" y="535"/>
                    <a:pt x="546" y="534"/>
                  </a:cubicBezTo>
                  <a:cubicBezTo>
                    <a:pt x="550" y="530"/>
                    <a:pt x="529" y="501"/>
                    <a:pt x="411" y="382"/>
                  </a:cubicBezTo>
                  <a:cubicBezTo>
                    <a:pt x="264" y="240"/>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2"/>
            <p:cNvSpPr/>
            <p:nvPr/>
          </p:nvSpPr>
          <p:spPr>
            <a:xfrm>
              <a:off x="2325075" y="4183725"/>
              <a:ext cx="12425" cy="12175"/>
            </a:xfrm>
            <a:custGeom>
              <a:rect b="b" l="l" r="r" t="t"/>
              <a:pathLst>
                <a:path extrusionOk="0" h="487" w="497">
                  <a:moveTo>
                    <a:pt x="5" y="1"/>
                  </a:moveTo>
                  <a:cubicBezTo>
                    <a:pt x="5" y="1"/>
                    <a:pt x="5" y="1"/>
                    <a:pt x="5" y="1"/>
                  </a:cubicBezTo>
                  <a:cubicBezTo>
                    <a:pt x="1" y="5"/>
                    <a:pt x="210" y="226"/>
                    <a:pt x="341" y="358"/>
                  </a:cubicBezTo>
                  <a:cubicBezTo>
                    <a:pt x="444" y="460"/>
                    <a:pt x="476" y="487"/>
                    <a:pt x="488" y="487"/>
                  </a:cubicBezTo>
                  <a:cubicBezTo>
                    <a:pt x="490" y="487"/>
                    <a:pt x="492" y="486"/>
                    <a:pt x="493" y="485"/>
                  </a:cubicBezTo>
                  <a:cubicBezTo>
                    <a:pt x="497" y="481"/>
                    <a:pt x="476" y="448"/>
                    <a:pt x="362" y="337"/>
                  </a:cubicBezTo>
                  <a:cubicBezTo>
                    <a:pt x="233" y="208"/>
                    <a:pt x="17"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2"/>
            <p:cNvSpPr/>
            <p:nvPr/>
          </p:nvSpPr>
          <p:spPr>
            <a:xfrm>
              <a:off x="2326200" y="4184975"/>
              <a:ext cx="11300" cy="11100"/>
            </a:xfrm>
            <a:custGeom>
              <a:rect b="b" l="l" r="r" t="t"/>
              <a:pathLst>
                <a:path extrusionOk="0" h="444" w="452">
                  <a:moveTo>
                    <a:pt x="5" y="0"/>
                  </a:moveTo>
                  <a:cubicBezTo>
                    <a:pt x="5" y="0"/>
                    <a:pt x="5" y="0"/>
                    <a:pt x="5" y="0"/>
                  </a:cubicBezTo>
                  <a:cubicBezTo>
                    <a:pt x="1" y="4"/>
                    <a:pt x="185" y="197"/>
                    <a:pt x="304" y="320"/>
                  </a:cubicBezTo>
                  <a:cubicBezTo>
                    <a:pt x="405" y="421"/>
                    <a:pt x="435" y="444"/>
                    <a:pt x="445" y="444"/>
                  </a:cubicBezTo>
                  <a:cubicBezTo>
                    <a:pt x="446" y="444"/>
                    <a:pt x="447" y="443"/>
                    <a:pt x="448" y="443"/>
                  </a:cubicBezTo>
                  <a:cubicBezTo>
                    <a:pt x="452" y="435"/>
                    <a:pt x="435" y="410"/>
                    <a:pt x="325" y="299"/>
                  </a:cubicBezTo>
                  <a:cubicBezTo>
                    <a:pt x="203" y="178"/>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2"/>
            <p:cNvSpPr/>
            <p:nvPr/>
          </p:nvSpPr>
          <p:spPr>
            <a:xfrm>
              <a:off x="2327450" y="4186100"/>
              <a:ext cx="10050" cy="9975"/>
            </a:xfrm>
            <a:custGeom>
              <a:rect b="b" l="l" r="r" t="t"/>
              <a:pathLst>
                <a:path extrusionOk="0" h="399" w="402">
                  <a:moveTo>
                    <a:pt x="8" y="0"/>
                  </a:moveTo>
                  <a:cubicBezTo>
                    <a:pt x="8" y="0"/>
                    <a:pt x="8" y="0"/>
                    <a:pt x="8" y="0"/>
                  </a:cubicBezTo>
                  <a:cubicBezTo>
                    <a:pt x="0" y="8"/>
                    <a:pt x="152" y="164"/>
                    <a:pt x="258" y="279"/>
                  </a:cubicBezTo>
                  <a:cubicBezTo>
                    <a:pt x="356" y="376"/>
                    <a:pt x="385" y="399"/>
                    <a:pt x="392" y="399"/>
                  </a:cubicBezTo>
                  <a:cubicBezTo>
                    <a:pt x="393" y="399"/>
                    <a:pt x="393" y="398"/>
                    <a:pt x="394" y="398"/>
                  </a:cubicBezTo>
                  <a:cubicBezTo>
                    <a:pt x="402" y="390"/>
                    <a:pt x="385" y="369"/>
                    <a:pt x="279" y="259"/>
                  </a:cubicBezTo>
                  <a:cubicBezTo>
                    <a:pt x="174" y="145"/>
                    <a:pt x="17" y="0"/>
                    <a:pt x="8"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2"/>
            <p:cNvSpPr/>
            <p:nvPr/>
          </p:nvSpPr>
          <p:spPr>
            <a:xfrm>
              <a:off x="2526200" y="3979025"/>
              <a:ext cx="84200" cy="83675"/>
            </a:xfrm>
            <a:custGeom>
              <a:rect b="b" l="l" r="r" t="t"/>
              <a:pathLst>
                <a:path extrusionOk="0" h="3347" w="3368">
                  <a:moveTo>
                    <a:pt x="1" y="0"/>
                  </a:moveTo>
                  <a:cubicBezTo>
                    <a:pt x="1" y="1"/>
                    <a:pt x="1928" y="2051"/>
                    <a:pt x="2847" y="2981"/>
                  </a:cubicBezTo>
                  <a:cubicBezTo>
                    <a:pt x="3117" y="3248"/>
                    <a:pt x="3255" y="3346"/>
                    <a:pt x="3312" y="3346"/>
                  </a:cubicBezTo>
                  <a:cubicBezTo>
                    <a:pt x="3322" y="3346"/>
                    <a:pt x="3329" y="3343"/>
                    <a:pt x="3335" y="3338"/>
                  </a:cubicBezTo>
                  <a:cubicBezTo>
                    <a:pt x="3368" y="3301"/>
                    <a:pt x="3265" y="3141"/>
                    <a:pt x="2974" y="2850"/>
                  </a:cubicBezTo>
                  <a:cubicBezTo>
                    <a:pt x="2051" y="1928"/>
                    <a:pt x="1" y="1"/>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2"/>
            <p:cNvSpPr/>
            <p:nvPr/>
          </p:nvSpPr>
          <p:spPr>
            <a:xfrm>
              <a:off x="2527125" y="3979950"/>
              <a:ext cx="83175" cy="82600"/>
            </a:xfrm>
            <a:custGeom>
              <a:rect b="b" l="l" r="r" t="t"/>
              <a:pathLst>
                <a:path extrusionOk="0" h="3304" w="3327">
                  <a:moveTo>
                    <a:pt x="1" y="0"/>
                  </a:moveTo>
                  <a:lnTo>
                    <a:pt x="1" y="0"/>
                  </a:lnTo>
                  <a:cubicBezTo>
                    <a:pt x="1" y="1"/>
                    <a:pt x="1904" y="2026"/>
                    <a:pt x="2814" y="2936"/>
                  </a:cubicBezTo>
                  <a:cubicBezTo>
                    <a:pt x="3083" y="3208"/>
                    <a:pt x="3220" y="3304"/>
                    <a:pt x="3277" y="3304"/>
                  </a:cubicBezTo>
                  <a:cubicBezTo>
                    <a:pt x="3286" y="3304"/>
                    <a:pt x="3293" y="3301"/>
                    <a:pt x="3298" y="3297"/>
                  </a:cubicBezTo>
                  <a:cubicBezTo>
                    <a:pt x="3326" y="3260"/>
                    <a:pt x="3224" y="3100"/>
                    <a:pt x="2937" y="2813"/>
                  </a:cubicBezTo>
                  <a:cubicBezTo>
                    <a:pt x="2031" y="1907"/>
                    <a:pt x="1" y="1"/>
                    <a:pt x="1"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2"/>
            <p:cNvSpPr/>
            <p:nvPr/>
          </p:nvSpPr>
          <p:spPr>
            <a:xfrm>
              <a:off x="2528050" y="3980875"/>
              <a:ext cx="82350" cy="81725"/>
            </a:xfrm>
            <a:custGeom>
              <a:rect b="b" l="l" r="r" t="t"/>
              <a:pathLst>
                <a:path extrusionOk="0" h="3269" w="3294">
                  <a:moveTo>
                    <a:pt x="1" y="0"/>
                  </a:moveTo>
                  <a:cubicBezTo>
                    <a:pt x="1" y="0"/>
                    <a:pt x="1879" y="2005"/>
                    <a:pt x="2781" y="2907"/>
                  </a:cubicBezTo>
                  <a:cubicBezTo>
                    <a:pt x="3050" y="3172"/>
                    <a:pt x="3182" y="3268"/>
                    <a:pt x="3238" y="3268"/>
                  </a:cubicBezTo>
                  <a:cubicBezTo>
                    <a:pt x="3248" y="3268"/>
                    <a:pt x="3255" y="3265"/>
                    <a:pt x="3261" y="3260"/>
                  </a:cubicBezTo>
                  <a:cubicBezTo>
                    <a:pt x="3294" y="3223"/>
                    <a:pt x="3191" y="3071"/>
                    <a:pt x="2904" y="2784"/>
                  </a:cubicBezTo>
                  <a:cubicBezTo>
                    <a:pt x="2002" y="1882"/>
                    <a:pt x="1" y="0"/>
                    <a:pt x="1"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2"/>
            <p:cNvSpPr/>
            <p:nvPr/>
          </p:nvSpPr>
          <p:spPr>
            <a:xfrm>
              <a:off x="2528875" y="3981775"/>
              <a:ext cx="81425" cy="80575"/>
            </a:xfrm>
            <a:custGeom>
              <a:rect b="b" l="l" r="r" t="t"/>
              <a:pathLst>
                <a:path extrusionOk="0" h="3223" w="3257">
                  <a:moveTo>
                    <a:pt x="1" y="1"/>
                  </a:moveTo>
                  <a:lnTo>
                    <a:pt x="1" y="1"/>
                  </a:lnTo>
                  <a:cubicBezTo>
                    <a:pt x="1" y="1"/>
                    <a:pt x="1862" y="1977"/>
                    <a:pt x="2748" y="2867"/>
                  </a:cubicBezTo>
                  <a:cubicBezTo>
                    <a:pt x="3012" y="3131"/>
                    <a:pt x="3146" y="3223"/>
                    <a:pt x="3199" y="3223"/>
                  </a:cubicBezTo>
                  <a:cubicBezTo>
                    <a:pt x="3208" y="3223"/>
                    <a:pt x="3215" y="3220"/>
                    <a:pt x="3220" y="3216"/>
                  </a:cubicBezTo>
                  <a:cubicBezTo>
                    <a:pt x="3256" y="3183"/>
                    <a:pt x="3154" y="3027"/>
                    <a:pt x="2871" y="2744"/>
                  </a:cubicBezTo>
                  <a:cubicBezTo>
                    <a:pt x="1981" y="1859"/>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2"/>
            <p:cNvSpPr/>
            <p:nvPr/>
          </p:nvSpPr>
          <p:spPr>
            <a:xfrm>
              <a:off x="2529800" y="3982600"/>
              <a:ext cx="80400" cy="79825"/>
            </a:xfrm>
            <a:custGeom>
              <a:rect b="b" l="l" r="r" t="t"/>
              <a:pathLst>
                <a:path extrusionOk="0" h="3193" w="3216">
                  <a:moveTo>
                    <a:pt x="1" y="1"/>
                  </a:moveTo>
                  <a:lnTo>
                    <a:pt x="1" y="1"/>
                  </a:lnTo>
                  <a:cubicBezTo>
                    <a:pt x="1" y="1"/>
                    <a:pt x="1842" y="1961"/>
                    <a:pt x="2719" y="2838"/>
                  </a:cubicBezTo>
                  <a:cubicBezTo>
                    <a:pt x="2979" y="3105"/>
                    <a:pt x="3115" y="3193"/>
                    <a:pt x="3165" y="3193"/>
                  </a:cubicBezTo>
                  <a:cubicBezTo>
                    <a:pt x="3173" y="3193"/>
                    <a:pt x="3179" y="3191"/>
                    <a:pt x="3183" y="3187"/>
                  </a:cubicBezTo>
                  <a:cubicBezTo>
                    <a:pt x="3215" y="3154"/>
                    <a:pt x="3117" y="3002"/>
                    <a:pt x="2834" y="2719"/>
                  </a:cubicBezTo>
                  <a:cubicBezTo>
                    <a:pt x="1961" y="1842"/>
                    <a:pt x="1" y="1"/>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2"/>
            <p:cNvSpPr/>
            <p:nvPr/>
          </p:nvSpPr>
          <p:spPr>
            <a:xfrm>
              <a:off x="2530725" y="3983525"/>
              <a:ext cx="79475" cy="78900"/>
            </a:xfrm>
            <a:custGeom>
              <a:rect b="b" l="l" r="r" t="t"/>
              <a:pathLst>
                <a:path extrusionOk="0" h="3156" w="3179">
                  <a:moveTo>
                    <a:pt x="0" y="1"/>
                  </a:moveTo>
                  <a:lnTo>
                    <a:pt x="0" y="1"/>
                  </a:lnTo>
                  <a:cubicBezTo>
                    <a:pt x="1" y="1"/>
                    <a:pt x="1821" y="1932"/>
                    <a:pt x="2686" y="2805"/>
                  </a:cubicBezTo>
                  <a:cubicBezTo>
                    <a:pt x="2949" y="3068"/>
                    <a:pt x="3080" y="3156"/>
                    <a:pt x="3129" y="3156"/>
                  </a:cubicBezTo>
                  <a:cubicBezTo>
                    <a:pt x="3136" y="3156"/>
                    <a:pt x="3142" y="3154"/>
                    <a:pt x="3146" y="3150"/>
                  </a:cubicBezTo>
                  <a:cubicBezTo>
                    <a:pt x="3178" y="3117"/>
                    <a:pt x="3080" y="2965"/>
                    <a:pt x="2805" y="2686"/>
                  </a:cubicBezTo>
                  <a:cubicBezTo>
                    <a:pt x="1932" y="1817"/>
                    <a:pt x="1"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2"/>
            <p:cNvSpPr/>
            <p:nvPr/>
          </p:nvSpPr>
          <p:spPr>
            <a:xfrm>
              <a:off x="2531650" y="3984450"/>
              <a:ext cx="78650" cy="77800"/>
            </a:xfrm>
            <a:custGeom>
              <a:rect b="b" l="l" r="r" t="t"/>
              <a:pathLst>
                <a:path extrusionOk="0" h="3112" w="3146">
                  <a:moveTo>
                    <a:pt x="4" y="1"/>
                  </a:moveTo>
                  <a:cubicBezTo>
                    <a:pt x="0" y="5"/>
                    <a:pt x="1792" y="1911"/>
                    <a:pt x="2653" y="2768"/>
                  </a:cubicBezTo>
                  <a:cubicBezTo>
                    <a:pt x="2910" y="3021"/>
                    <a:pt x="3040" y="3112"/>
                    <a:pt x="3090" y="3112"/>
                  </a:cubicBezTo>
                  <a:cubicBezTo>
                    <a:pt x="3098" y="3112"/>
                    <a:pt x="3104" y="3109"/>
                    <a:pt x="3109" y="3105"/>
                  </a:cubicBezTo>
                  <a:cubicBezTo>
                    <a:pt x="3145" y="3076"/>
                    <a:pt x="3047" y="2924"/>
                    <a:pt x="2772" y="2649"/>
                  </a:cubicBezTo>
                  <a:cubicBezTo>
                    <a:pt x="1915" y="1792"/>
                    <a:pt x="5" y="1"/>
                    <a:pt x="4"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2"/>
            <p:cNvSpPr/>
            <p:nvPr/>
          </p:nvSpPr>
          <p:spPr>
            <a:xfrm>
              <a:off x="2532675" y="3985475"/>
              <a:ext cx="77525" cy="76950"/>
            </a:xfrm>
            <a:custGeom>
              <a:rect b="b" l="l" r="r" t="t"/>
              <a:pathLst>
                <a:path extrusionOk="0" h="3078" w="3101">
                  <a:moveTo>
                    <a:pt x="0" y="1"/>
                  </a:moveTo>
                  <a:cubicBezTo>
                    <a:pt x="1" y="1"/>
                    <a:pt x="1768" y="1887"/>
                    <a:pt x="2616" y="2731"/>
                  </a:cubicBezTo>
                  <a:cubicBezTo>
                    <a:pt x="2872" y="2991"/>
                    <a:pt x="3002" y="3078"/>
                    <a:pt x="3051" y="3078"/>
                  </a:cubicBezTo>
                  <a:cubicBezTo>
                    <a:pt x="3058" y="3078"/>
                    <a:pt x="3064" y="3076"/>
                    <a:pt x="3068" y="3072"/>
                  </a:cubicBezTo>
                  <a:cubicBezTo>
                    <a:pt x="3100" y="3039"/>
                    <a:pt x="3002" y="2891"/>
                    <a:pt x="2731" y="2621"/>
                  </a:cubicBezTo>
                  <a:cubicBezTo>
                    <a:pt x="1887" y="1768"/>
                    <a:pt x="1" y="1"/>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2"/>
            <p:cNvSpPr/>
            <p:nvPr/>
          </p:nvSpPr>
          <p:spPr>
            <a:xfrm>
              <a:off x="2533500" y="3986300"/>
              <a:ext cx="76700" cy="75950"/>
            </a:xfrm>
            <a:custGeom>
              <a:rect b="b" l="l" r="r" t="t"/>
              <a:pathLst>
                <a:path extrusionOk="0" h="3038" w="3068">
                  <a:moveTo>
                    <a:pt x="0" y="0"/>
                  </a:moveTo>
                  <a:cubicBezTo>
                    <a:pt x="1" y="1"/>
                    <a:pt x="1751" y="1862"/>
                    <a:pt x="2592" y="2698"/>
                  </a:cubicBezTo>
                  <a:cubicBezTo>
                    <a:pt x="2841" y="2948"/>
                    <a:pt x="2967" y="3038"/>
                    <a:pt x="3016" y="3038"/>
                  </a:cubicBezTo>
                  <a:cubicBezTo>
                    <a:pt x="3024" y="3038"/>
                    <a:pt x="3030" y="3035"/>
                    <a:pt x="3035" y="3031"/>
                  </a:cubicBezTo>
                  <a:cubicBezTo>
                    <a:pt x="3067" y="3002"/>
                    <a:pt x="2973" y="2858"/>
                    <a:pt x="2702" y="2588"/>
                  </a:cubicBezTo>
                  <a:cubicBezTo>
                    <a:pt x="1862" y="1751"/>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2"/>
            <p:cNvSpPr/>
            <p:nvPr/>
          </p:nvSpPr>
          <p:spPr>
            <a:xfrm>
              <a:off x="2534425" y="3987225"/>
              <a:ext cx="75775" cy="75200"/>
            </a:xfrm>
            <a:custGeom>
              <a:rect b="b" l="l" r="r" t="t"/>
              <a:pathLst>
                <a:path extrusionOk="0" h="3008" w="3031">
                  <a:moveTo>
                    <a:pt x="0" y="0"/>
                  </a:moveTo>
                  <a:cubicBezTo>
                    <a:pt x="0" y="1"/>
                    <a:pt x="1726" y="1841"/>
                    <a:pt x="2546" y="2674"/>
                  </a:cubicBezTo>
                  <a:cubicBezTo>
                    <a:pt x="2802" y="2922"/>
                    <a:pt x="2928" y="3008"/>
                    <a:pt x="2976" y="3008"/>
                  </a:cubicBezTo>
                  <a:cubicBezTo>
                    <a:pt x="2984" y="3008"/>
                    <a:pt x="2990" y="3006"/>
                    <a:pt x="2993" y="3002"/>
                  </a:cubicBezTo>
                  <a:cubicBezTo>
                    <a:pt x="3030" y="2965"/>
                    <a:pt x="2932" y="2821"/>
                    <a:pt x="2665" y="2555"/>
                  </a:cubicBezTo>
                  <a:cubicBezTo>
                    <a:pt x="1841" y="1731"/>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2"/>
            <p:cNvSpPr/>
            <p:nvPr/>
          </p:nvSpPr>
          <p:spPr>
            <a:xfrm>
              <a:off x="2535325" y="3988150"/>
              <a:ext cx="74775" cy="74200"/>
            </a:xfrm>
            <a:custGeom>
              <a:rect b="b" l="l" r="r" t="t"/>
              <a:pathLst>
                <a:path extrusionOk="0" h="2968" w="2991">
                  <a:moveTo>
                    <a:pt x="1" y="0"/>
                  </a:moveTo>
                  <a:cubicBezTo>
                    <a:pt x="1" y="1"/>
                    <a:pt x="1703" y="1817"/>
                    <a:pt x="2519" y="2633"/>
                  </a:cubicBezTo>
                  <a:cubicBezTo>
                    <a:pt x="2764" y="2879"/>
                    <a:pt x="2890" y="2968"/>
                    <a:pt x="2939" y="2968"/>
                  </a:cubicBezTo>
                  <a:cubicBezTo>
                    <a:pt x="2947" y="2968"/>
                    <a:pt x="2953" y="2965"/>
                    <a:pt x="2957" y="2961"/>
                  </a:cubicBezTo>
                  <a:cubicBezTo>
                    <a:pt x="2990" y="2932"/>
                    <a:pt x="2896" y="2788"/>
                    <a:pt x="2629" y="2522"/>
                  </a:cubicBezTo>
                  <a:cubicBezTo>
                    <a:pt x="1813" y="1702"/>
                    <a:pt x="1" y="1"/>
                    <a:pt x="1"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2"/>
            <p:cNvSpPr/>
            <p:nvPr/>
          </p:nvSpPr>
          <p:spPr>
            <a:xfrm>
              <a:off x="2536250" y="3989075"/>
              <a:ext cx="73850" cy="73175"/>
            </a:xfrm>
            <a:custGeom>
              <a:rect b="b" l="l" r="r" t="t"/>
              <a:pathLst>
                <a:path extrusionOk="0" h="2927" w="2954">
                  <a:moveTo>
                    <a:pt x="1" y="0"/>
                  </a:moveTo>
                  <a:lnTo>
                    <a:pt x="1" y="0"/>
                  </a:lnTo>
                  <a:cubicBezTo>
                    <a:pt x="1" y="0"/>
                    <a:pt x="1682" y="1792"/>
                    <a:pt x="2486" y="2600"/>
                  </a:cubicBezTo>
                  <a:cubicBezTo>
                    <a:pt x="2731" y="2838"/>
                    <a:pt x="2854" y="2927"/>
                    <a:pt x="2902" y="2927"/>
                  </a:cubicBezTo>
                  <a:cubicBezTo>
                    <a:pt x="2910" y="2927"/>
                    <a:pt x="2916" y="2924"/>
                    <a:pt x="2920" y="2920"/>
                  </a:cubicBezTo>
                  <a:cubicBezTo>
                    <a:pt x="2953" y="2891"/>
                    <a:pt x="2859" y="2747"/>
                    <a:pt x="2596" y="2485"/>
                  </a:cubicBezTo>
                  <a:cubicBezTo>
                    <a:pt x="1789" y="1681"/>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2"/>
            <p:cNvSpPr/>
            <p:nvPr/>
          </p:nvSpPr>
          <p:spPr>
            <a:xfrm>
              <a:off x="2537075" y="3989975"/>
              <a:ext cx="72825" cy="72300"/>
            </a:xfrm>
            <a:custGeom>
              <a:rect b="b" l="l" r="r" t="t"/>
              <a:pathLst>
                <a:path extrusionOk="0" h="2892" w="2913">
                  <a:moveTo>
                    <a:pt x="1" y="1"/>
                  </a:moveTo>
                  <a:cubicBezTo>
                    <a:pt x="1" y="5"/>
                    <a:pt x="1661" y="1768"/>
                    <a:pt x="2453" y="2568"/>
                  </a:cubicBezTo>
                  <a:cubicBezTo>
                    <a:pt x="2693" y="2808"/>
                    <a:pt x="2812" y="2891"/>
                    <a:pt x="2862" y="2891"/>
                  </a:cubicBezTo>
                  <a:cubicBezTo>
                    <a:pt x="2871" y="2891"/>
                    <a:pt x="2878" y="2889"/>
                    <a:pt x="2883" y="2884"/>
                  </a:cubicBezTo>
                  <a:cubicBezTo>
                    <a:pt x="2912" y="2855"/>
                    <a:pt x="2826" y="2715"/>
                    <a:pt x="2563" y="2453"/>
                  </a:cubicBezTo>
                  <a:cubicBezTo>
                    <a:pt x="1772" y="1653"/>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2"/>
            <p:cNvSpPr/>
            <p:nvPr/>
          </p:nvSpPr>
          <p:spPr>
            <a:xfrm>
              <a:off x="2538000" y="3990800"/>
              <a:ext cx="72200" cy="71325"/>
            </a:xfrm>
            <a:custGeom>
              <a:rect b="b" l="l" r="r" t="t"/>
              <a:pathLst>
                <a:path extrusionOk="0" h="2853" w="2888">
                  <a:moveTo>
                    <a:pt x="5" y="1"/>
                  </a:moveTo>
                  <a:cubicBezTo>
                    <a:pt x="1" y="9"/>
                    <a:pt x="1641" y="1752"/>
                    <a:pt x="2432" y="2531"/>
                  </a:cubicBezTo>
                  <a:cubicBezTo>
                    <a:pt x="2668" y="2771"/>
                    <a:pt x="2790" y="2853"/>
                    <a:pt x="2837" y="2853"/>
                  </a:cubicBezTo>
                  <a:cubicBezTo>
                    <a:pt x="2845" y="2853"/>
                    <a:pt x="2851" y="2851"/>
                    <a:pt x="2855" y="2847"/>
                  </a:cubicBezTo>
                  <a:cubicBezTo>
                    <a:pt x="2887" y="2814"/>
                    <a:pt x="2793" y="2678"/>
                    <a:pt x="2539" y="2420"/>
                  </a:cubicBezTo>
                  <a:cubicBezTo>
                    <a:pt x="1747" y="1637"/>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2"/>
            <p:cNvSpPr/>
            <p:nvPr/>
          </p:nvSpPr>
          <p:spPr>
            <a:xfrm>
              <a:off x="2538925" y="3991825"/>
              <a:ext cx="71175" cy="70450"/>
            </a:xfrm>
            <a:custGeom>
              <a:rect b="b" l="l" r="r" t="t"/>
              <a:pathLst>
                <a:path extrusionOk="0" h="2818" w="2847">
                  <a:moveTo>
                    <a:pt x="5" y="1"/>
                  </a:moveTo>
                  <a:cubicBezTo>
                    <a:pt x="0" y="1"/>
                    <a:pt x="1616" y="1719"/>
                    <a:pt x="2391" y="2498"/>
                  </a:cubicBezTo>
                  <a:cubicBezTo>
                    <a:pt x="2627" y="2734"/>
                    <a:pt x="2746" y="2817"/>
                    <a:pt x="2794" y="2817"/>
                  </a:cubicBezTo>
                  <a:cubicBezTo>
                    <a:pt x="2803" y="2817"/>
                    <a:pt x="2809" y="2815"/>
                    <a:pt x="2813" y="2810"/>
                  </a:cubicBezTo>
                  <a:cubicBezTo>
                    <a:pt x="2846" y="2781"/>
                    <a:pt x="2756" y="2646"/>
                    <a:pt x="2502" y="2391"/>
                  </a:cubicBezTo>
                  <a:cubicBezTo>
                    <a:pt x="1727" y="1616"/>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2"/>
            <p:cNvSpPr/>
            <p:nvPr/>
          </p:nvSpPr>
          <p:spPr>
            <a:xfrm>
              <a:off x="2539950" y="3992750"/>
              <a:ext cx="69950" cy="69525"/>
            </a:xfrm>
            <a:custGeom>
              <a:rect b="b" l="l" r="r" t="t"/>
              <a:pathLst>
                <a:path extrusionOk="0" h="2781" w="2798">
                  <a:moveTo>
                    <a:pt x="0" y="1"/>
                  </a:moveTo>
                  <a:lnTo>
                    <a:pt x="0" y="1"/>
                  </a:lnTo>
                  <a:cubicBezTo>
                    <a:pt x="1" y="1"/>
                    <a:pt x="1587" y="1698"/>
                    <a:pt x="2354" y="2465"/>
                  </a:cubicBezTo>
                  <a:cubicBezTo>
                    <a:pt x="2583" y="2698"/>
                    <a:pt x="2698" y="2780"/>
                    <a:pt x="2747" y="2780"/>
                  </a:cubicBezTo>
                  <a:cubicBezTo>
                    <a:pt x="2756" y="2780"/>
                    <a:pt x="2763" y="2778"/>
                    <a:pt x="2768" y="2773"/>
                  </a:cubicBezTo>
                  <a:cubicBezTo>
                    <a:pt x="2797" y="2744"/>
                    <a:pt x="2711" y="2609"/>
                    <a:pt x="2461" y="2358"/>
                  </a:cubicBezTo>
                  <a:cubicBezTo>
                    <a:pt x="1698" y="1588"/>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2"/>
            <p:cNvSpPr/>
            <p:nvPr/>
          </p:nvSpPr>
          <p:spPr>
            <a:xfrm>
              <a:off x="2540875" y="3993675"/>
              <a:ext cx="69025" cy="68500"/>
            </a:xfrm>
            <a:custGeom>
              <a:rect b="b" l="l" r="r" t="t"/>
              <a:pathLst>
                <a:path extrusionOk="0" h="2740" w="2761">
                  <a:moveTo>
                    <a:pt x="0" y="1"/>
                  </a:moveTo>
                  <a:cubicBezTo>
                    <a:pt x="1" y="1"/>
                    <a:pt x="1567" y="1670"/>
                    <a:pt x="2325" y="2424"/>
                  </a:cubicBezTo>
                  <a:cubicBezTo>
                    <a:pt x="2556" y="2654"/>
                    <a:pt x="2670" y="2739"/>
                    <a:pt x="2717" y="2739"/>
                  </a:cubicBezTo>
                  <a:cubicBezTo>
                    <a:pt x="2725" y="2739"/>
                    <a:pt x="2731" y="2736"/>
                    <a:pt x="2735" y="2732"/>
                  </a:cubicBezTo>
                  <a:cubicBezTo>
                    <a:pt x="2760" y="2707"/>
                    <a:pt x="2678" y="2572"/>
                    <a:pt x="2428" y="2321"/>
                  </a:cubicBezTo>
                  <a:cubicBezTo>
                    <a:pt x="1669" y="1567"/>
                    <a:pt x="1" y="1"/>
                    <a:pt x="0"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2"/>
            <p:cNvSpPr/>
            <p:nvPr/>
          </p:nvSpPr>
          <p:spPr>
            <a:xfrm>
              <a:off x="2541700" y="3994600"/>
              <a:ext cx="68200" cy="67525"/>
            </a:xfrm>
            <a:custGeom>
              <a:rect b="b" l="l" r="r" t="t"/>
              <a:pathLst>
                <a:path extrusionOk="0" h="2701" w="2728">
                  <a:moveTo>
                    <a:pt x="0" y="0"/>
                  </a:moveTo>
                  <a:cubicBezTo>
                    <a:pt x="1" y="1"/>
                    <a:pt x="1550" y="1649"/>
                    <a:pt x="2292" y="2391"/>
                  </a:cubicBezTo>
                  <a:cubicBezTo>
                    <a:pt x="2521" y="2620"/>
                    <a:pt x="2632" y="2701"/>
                    <a:pt x="2680" y="2701"/>
                  </a:cubicBezTo>
                  <a:cubicBezTo>
                    <a:pt x="2688" y="2701"/>
                    <a:pt x="2694" y="2699"/>
                    <a:pt x="2698" y="2695"/>
                  </a:cubicBezTo>
                  <a:cubicBezTo>
                    <a:pt x="2727" y="2670"/>
                    <a:pt x="2641" y="2535"/>
                    <a:pt x="2395" y="2289"/>
                  </a:cubicBezTo>
                  <a:cubicBezTo>
                    <a:pt x="1653" y="1546"/>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2"/>
            <p:cNvSpPr/>
            <p:nvPr/>
          </p:nvSpPr>
          <p:spPr>
            <a:xfrm>
              <a:off x="2542625" y="3995425"/>
              <a:ext cx="67150" cy="66600"/>
            </a:xfrm>
            <a:custGeom>
              <a:rect b="b" l="l" r="r" t="t"/>
              <a:pathLst>
                <a:path extrusionOk="0" h="2664" w="2686">
                  <a:moveTo>
                    <a:pt x="0" y="0"/>
                  </a:moveTo>
                  <a:lnTo>
                    <a:pt x="0" y="0"/>
                  </a:lnTo>
                  <a:cubicBezTo>
                    <a:pt x="0" y="8"/>
                    <a:pt x="1521" y="1628"/>
                    <a:pt x="2255" y="2358"/>
                  </a:cubicBezTo>
                  <a:cubicBezTo>
                    <a:pt x="2481" y="2583"/>
                    <a:pt x="2591" y="2664"/>
                    <a:pt x="2639" y="2664"/>
                  </a:cubicBezTo>
                  <a:cubicBezTo>
                    <a:pt x="2646" y="2664"/>
                    <a:pt x="2653" y="2661"/>
                    <a:pt x="2657" y="2657"/>
                  </a:cubicBezTo>
                  <a:cubicBezTo>
                    <a:pt x="2686" y="2633"/>
                    <a:pt x="2604" y="2502"/>
                    <a:pt x="2358" y="2256"/>
                  </a:cubicBezTo>
                  <a:cubicBezTo>
                    <a:pt x="1624" y="1526"/>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2"/>
            <p:cNvSpPr/>
            <p:nvPr/>
          </p:nvSpPr>
          <p:spPr>
            <a:xfrm>
              <a:off x="2543525" y="3996350"/>
              <a:ext cx="66250" cy="65750"/>
            </a:xfrm>
            <a:custGeom>
              <a:rect b="b" l="l" r="r" t="t"/>
              <a:pathLst>
                <a:path extrusionOk="0" h="2630" w="2650">
                  <a:moveTo>
                    <a:pt x="1" y="0"/>
                  </a:moveTo>
                  <a:lnTo>
                    <a:pt x="1" y="0"/>
                  </a:lnTo>
                  <a:cubicBezTo>
                    <a:pt x="1" y="4"/>
                    <a:pt x="1502" y="1603"/>
                    <a:pt x="2223" y="2329"/>
                  </a:cubicBezTo>
                  <a:cubicBezTo>
                    <a:pt x="2455" y="2554"/>
                    <a:pt x="2569" y="2629"/>
                    <a:pt x="2611" y="2629"/>
                  </a:cubicBezTo>
                  <a:cubicBezTo>
                    <a:pt x="2617" y="2629"/>
                    <a:pt x="2622" y="2628"/>
                    <a:pt x="2625" y="2625"/>
                  </a:cubicBezTo>
                  <a:cubicBezTo>
                    <a:pt x="2650" y="2596"/>
                    <a:pt x="2568" y="2465"/>
                    <a:pt x="2326" y="2227"/>
                  </a:cubicBezTo>
                  <a:cubicBezTo>
                    <a:pt x="1604" y="1501"/>
                    <a:pt x="1" y="0"/>
                    <a:pt x="1"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2544450" y="3997275"/>
              <a:ext cx="65450" cy="64825"/>
            </a:xfrm>
            <a:custGeom>
              <a:rect b="b" l="l" r="r" t="t"/>
              <a:pathLst>
                <a:path extrusionOk="0" h="2593" w="2618">
                  <a:moveTo>
                    <a:pt x="5" y="0"/>
                  </a:moveTo>
                  <a:cubicBezTo>
                    <a:pt x="1" y="4"/>
                    <a:pt x="1481" y="1579"/>
                    <a:pt x="2195" y="2296"/>
                  </a:cubicBezTo>
                  <a:cubicBezTo>
                    <a:pt x="2419" y="2517"/>
                    <a:pt x="2532" y="2593"/>
                    <a:pt x="2574" y="2593"/>
                  </a:cubicBezTo>
                  <a:cubicBezTo>
                    <a:pt x="2580" y="2593"/>
                    <a:pt x="2585" y="2591"/>
                    <a:pt x="2588" y="2588"/>
                  </a:cubicBezTo>
                  <a:cubicBezTo>
                    <a:pt x="2617" y="2559"/>
                    <a:pt x="2535" y="2432"/>
                    <a:pt x="2297" y="2194"/>
                  </a:cubicBezTo>
                  <a:cubicBezTo>
                    <a:pt x="1584" y="1476"/>
                    <a:pt x="5" y="0"/>
                    <a:pt x="5"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2545275" y="3998300"/>
              <a:ext cx="64500" cy="63800"/>
            </a:xfrm>
            <a:custGeom>
              <a:rect b="b" l="l" r="r" t="t"/>
              <a:pathLst>
                <a:path extrusionOk="0" h="2552" w="2580">
                  <a:moveTo>
                    <a:pt x="9" y="0"/>
                  </a:moveTo>
                  <a:lnTo>
                    <a:pt x="9" y="0"/>
                  </a:lnTo>
                  <a:cubicBezTo>
                    <a:pt x="1" y="0"/>
                    <a:pt x="1465" y="1554"/>
                    <a:pt x="2162" y="2259"/>
                  </a:cubicBezTo>
                  <a:cubicBezTo>
                    <a:pt x="2382" y="2476"/>
                    <a:pt x="2492" y="2552"/>
                    <a:pt x="2533" y="2552"/>
                  </a:cubicBezTo>
                  <a:cubicBezTo>
                    <a:pt x="2539" y="2552"/>
                    <a:pt x="2544" y="2550"/>
                    <a:pt x="2547" y="2547"/>
                  </a:cubicBezTo>
                  <a:cubicBezTo>
                    <a:pt x="2580" y="2518"/>
                    <a:pt x="2498" y="2391"/>
                    <a:pt x="2264" y="2157"/>
                  </a:cubicBezTo>
                  <a:cubicBezTo>
                    <a:pt x="1559" y="1456"/>
                    <a:pt x="9" y="0"/>
                    <a:pt x="9"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2546300" y="3999100"/>
              <a:ext cx="63475" cy="63000"/>
            </a:xfrm>
            <a:custGeom>
              <a:rect b="b" l="l" r="r" t="t"/>
              <a:pathLst>
                <a:path extrusionOk="0" h="2520" w="2539">
                  <a:moveTo>
                    <a:pt x="1" y="1"/>
                  </a:moveTo>
                  <a:cubicBezTo>
                    <a:pt x="1" y="1"/>
                    <a:pt x="1436" y="1530"/>
                    <a:pt x="2129" y="2227"/>
                  </a:cubicBezTo>
                  <a:cubicBezTo>
                    <a:pt x="2351" y="2449"/>
                    <a:pt x="2458" y="2520"/>
                    <a:pt x="2499" y="2520"/>
                  </a:cubicBezTo>
                  <a:cubicBezTo>
                    <a:pt x="2506" y="2520"/>
                    <a:pt x="2511" y="2518"/>
                    <a:pt x="2514" y="2515"/>
                  </a:cubicBezTo>
                  <a:cubicBezTo>
                    <a:pt x="2539" y="2490"/>
                    <a:pt x="2461" y="2367"/>
                    <a:pt x="2227" y="2129"/>
                  </a:cubicBezTo>
                  <a:cubicBezTo>
                    <a:pt x="1534" y="1436"/>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2547225" y="4000025"/>
              <a:ext cx="62450" cy="61975"/>
            </a:xfrm>
            <a:custGeom>
              <a:rect b="b" l="l" r="r" t="t"/>
              <a:pathLst>
                <a:path extrusionOk="0" h="2479" w="2498">
                  <a:moveTo>
                    <a:pt x="1" y="1"/>
                  </a:moveTo>
                  <a:lnTo>
                    <a:pt x="1" y="1"/>
                  </a:lnTo>
                  <a:cubicBezTo>
                    <a:pt x="1" y="1"/>
                    <a:pt x="1411" y="1510"/>
                    <a:pt x="2092" y="2190"/>
                  </a:cubicBezTo>
                  <a:cubicBezTo>
                    <a:pt x="2308" y="2406"/>
                    <a:pt x="2414" y="2479"/>
                    <a:pt x="2457" y="2479"/>
                  </a:cubicBezTo>
                  <a:cubicBezTo>
                    <a:pt x="2464" y="2479"/>
                    <a:pt x="2469" y="2477"/>
                    <a:pt x="2473" y="2473"/>
                  </a:cubicBezTo>
                  <a:cubicBezTo>
                    <a:pt x="2498" y="2449"/>
                    <a:pt x="2420" y="2326"/>
                    <a:pt x="2190" y="2092"/>
                  </a:cubicBezTo>
                  <a:cubicBezTo>
                    <a:pt x="1510" y="1411"/>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2548150" y="4000950"/>
              <a:ext cx="61625" cy="61050"/>
            </a:xfrm>
            <a:custGeom>
              <a:rect b="b" l="l" r="r" t="t"/>
              <a:pathLst>
                <a:path extrusionOk="0" h="2442" w="2465">
                  <a:moveTo>
                    <a:pt x="0" y="1"/>
                  </a:moveTo>
                  <a:lnTo>
                    <a:pt x="0" y="1"/>
                  </a:lnTo>
                  <a:cubicBezTo>
                    <a:pt x="1" y="1"/>
                    <a:pt x="1391" y="1481"/>
                    <a:pt x="2059" y="2158"/>
                  </a:cubicBezTo>
                  <a:cubicBezTo>
                    <a:pt x="2271" y="2370"/>
                    <a:pt x="2377" y="2442"/>
                    <a:pt x="2420" y="2442"/>
                  </a:cubicBezTo>
                  <a:cubicBezTo>
                    <a:pt x="2427" y="2442"/>
                    <a:pt x="2432" y="2440"/>
                    <a:pt x="2436" y="2436"/>
                  </a:cubicBezTo>
                  <a:cubicBezTo>
                    <a:pt x="2465" y="2412"/>
                    <a:pt x="2387" y="2293"/>
                    <a:pt x="2157" y="2059"/>
                  </a:cubicBezTo>
                  <a:cubicBezTo>
                    <a:pt x="1481" y="1391"/>
                    <a:pt x="1" y="1"/>
                    <a:pt x="0"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2549075" y="4001875"/>
              <a:ext cx="60600" cy="60125"/>
            </a:xfrm>
            <a:custGeom>
              <a:rect b="b" l="l" r="r" t="t"/>
              <a:pathLst>
                <a:path extrusionOk="0" h="2405" w="2424">
                  <a:moveTo>
                    <a:pt x="0" y="1"/>
                  </a:moveTo>
                  <a:cubicBezTo>
                    <a:pt x="0" y="5"/>
                    <a:pt x="1366" y="1460"/>
                    <a:pt x="2030" y="2121"/>
                  </a:cubicBezTo>
                  <a:cubicBezTo>
                    <a:pt x="2242" y="2333"/>
                    <a:pt x="2342" y="2405"/>
                    <a:pt x="2383" y="2405"/>
                  </a:cubicBezTo>
                  <a:cubicBezTo>
                    <a:pt x="2390" y="2405"/>
                    <a:pt x="2395" y="2403"/>
                    <a:pt x="2399" y="2399"/>
                  </a:cubicBezTo>
                  <a:cubicBezTo>
                    <a:pt x="2424" y="2375"/>
                    <a:pt x="2346" y="2256"/>
                    <a:pt x="2120" y="2030"/>
                  </a:cubicBezTo>
                  <a:cubicBezTo>
                    <a:pt x="1460" y="1362"/>
                    <a:pt x="1" y="1"/>
                    <a:pt x="0"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2549900" y="4002800"/>
              <a:ext cx="59675" cy="59100"/>
            </a:xfrm>
            <a:custGeom>
              <a:rect b="b" l="l" r="r" t="t"/>
              <a:pathLst>
                <a:path extrusionOk="0" h="2364" w="2387">
                  <a:moveTo>
                    <a:pt x="0" y="1"/>
                  </a:moveTo>
                  <a:cubicBezTo>
                    <a:pt x="0" y="5"/>
                    <a:pt x="1349" y="1440"/>
                    <a:pt x="1997" y="2084"/>
                  </a:cubicBezTo>
                  <a:cubicBezTo>
                    <a:pt x="2202" y="2292"/>
                    <a:pt x="2304" y="2364"/>
                    <a:pt x="2343" y="2364"/>
                  </a:cubicBezTo>
                  <a:cubicBezTo>
                    <a:pt x="2350" y="2364"/>
                    <a:pt x="2355" y="2362"/>
                    <a:pt x="2358" y="2358"/>
                  </a:cubicBezTo>
                  <a:cubicBezTo>
                    <a:pt x="2387" y="2330"/>
                    <a:pt x="2313" y="2219"/>
                    <a:pt x="2087" y="1993"/>
                  </a:cubicBezTo>
                  <a:cubicBezTo>
                    <a:pt x="1435" y="1341"/>
                    <a:pt x="0"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2550825" y="4003825"/>
              <a:ext cx="58850" cy="58175"/>
            </a:xfrm>
            <a:custGeom>
              <a:rect b="b" l="l" r="r" t="t"/>
              <a:pathLst>
                <a:path extrusionOk="0" h="2327" w="2354">
                  <a:moveTo>
                    <a:pt x="4" y="1"/>
                  </a:moveTo>
                  <a:cubicBezTo>
                    <a:pt x="0" y="1"/>
                    <a:pt x="1325" y="1407"/>
                    <a:pt x="1968" y="2055"/>
                  </a:cubicBezTo>
                  <a:cubicBezTo>
                    <a:pt x="2173" y="2256"/>
                    <a:pt x="2272" y="2327"/>
                    <a:pt x="2313" y="2327"/>
                  </a:cubicBezTo>
                  <a:cubicBezTo>
                    <a:pt x="2320" y="2327"/>
                    <a:pt x="2325" y="2325"/>
                    <a:pt x="2329" y="2321"/>
                  </a:cubicBezTo>
                  <a:cubicBezTo>
                    <a:pt x="2354" y="2297"/>
                    <a:pt x="2280" y="2182"/>
                    <a:pt x="2063" y="1961"/>
                  </a:cubicBezTo>
                  <a:cubicBezTo>
                    <a:pt x="1419" y="1321"/>
                    <a:pt x="4" y="1"/>
                    <a:pt x="4"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2551750" y="4004650"/>
              <a:ext cx="57925" cy="57250"/>
            </a:xfrm>
            <a:custGeom>
              <a:rect b="b" l="l" r="r" t="t"/>
              <a:pathLst>
                <a:path extrusionOk="0" h="2290" w="2317">
                  <a:moveTo>
                    <a:pt x="4" y="0"/>
                  </a:moveTo>
                  <a:cubicBezTo>
                    <a:pt x="0" y="0"/>
                    <a:pt x="1300" y="1390"/>
                    <a:pt x="1935" y="2018"/>
                  </a:cubicBezTo>
                  <a:cubicBezTo>
                    <a:pt x="2140" y="2219"/>
                    <a:pt x="2236" y="2290"/>
                    <a:pt x="2276" y="2290"/>
                  </a:cubicBezTo>
                  <a:cubicBezTo>
                    <a:pt x="2283" y="2290"/>
                    <a:pt x="2288" y="2288"/>
                    <a:pt x="2292" y="2284"/>
                  </a:cubicBezTo>
                  <a:cubicBezTo>
                    <a:pt x="2317" y="2264"/>
                    <a:pt x="2243" y="2149"/>
                    <a:pt x="2026" y="1928"/>
                  </a:cubicBezTo>
                  <a:cubicBezTo>
                    <a:pt x="1394" y="1300"/>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2552650" y="4005575"/>
              <a:ext cx="56925" cy="56425"/>
            </a:xfrm>
            <a:custGeom>
              <a:rect b="b" l="l" r="r" t="t"/>
              <a:pathLst>
                <a:path extrusionOk="0" h="2257" w="2277">
                  <a:moveTo>
                    <a:pt x="5" y="0"/>
                  </a:moveTo>
                  <a:lnTo>
                    <a:pt x="5" y="0"/>
                  </a:lnTo>
                  <a:cubicBezTo>
                    <a:pt x="1" y="0"/>
                    <a:pt x="1280" y="1366"/>
                    <a:pt x="1895" y="1989"/>
                  </a:cubicBezTo>
                  <a:cubicBezTo>
                    <a:pt x="2100" y="2187"/>
                    <a:pt x="2195" y="2257"/>
                    <a:pt x="2234" y="2257"/>
                  </a:cubicBezTo>
                  <a:cubicBezTo>
                    <a:pt x="2240" y="2257"/>
                    <a:pt x="2245" y="2255"/>
                    <a:pt x="2248" y="2251"/>
                  </a:cubicBezTo>
                  <a:cubicBezTo>
                    <a:pt x="2277" y="2227"/>
                    <a:pt x="2203" y="2112"/>
                    <a:pt x="1990" y="1895"/>
                  </a:cubicBezTo>
                  <a:cubicBezTo>
                    <a:pt x="1366" y="1275"/>
                    <a:pt x="5" y="0"/>
                    <a:pt x="5"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2"/>
            <p:cNvSpPr/>
            <p:nvPr/>
          </p:nvSpPr>
          <p:spPr>
            <a:xfrm>
              <a:off x="2553675" y="4006500"/>
              <a:ext cx="55900" cy="55500"/>
            </a:xfrm>
            <a:custGeom>
              <a:rect b="b" l="l" r="r" t="t"/>
              <a:pathLst>
                <a:path extrusionOk="0" h="2220" w="2236">
                  <a:moveTo>
                    <a:pt x="1" y="0"/>
                  </a:moveTo>
                  <a:cubicBezTo>
                    <a:pt x="1" y="0"/>
                    <a:pt x="1" y="0"/>
                    <a:pt x="1" y="0"/>
                  </a:cubicBezTo>
                  <a:cubicBezTo>
                    <a:pt x="1" y="0"/>
                    <a:pt x="1256" y="1341"/>
                    <a:pt x="1858" y="1956"/>
                  </a:cubicBezTo>
                  <a:cubicBezTo>
                    <a:pt x="2060" y="2150"/>
                    <a:pt x="2154" y="2220"/>
                    <a:pt x="2193" y="2220"/>
                  </a:cubicBezTo>
                  <a:cubicBezTo>
                    <a:pt x="2199" y="2220"/>
                    <a:pt x="2204" y="2218"/>
                    <a:pt x="2207" y="2214"/>
                  </a:cubicBezTo>
                  <a:cubicBezTo>
                    <a:pt x="2236" y="2190"/>
                    <a:pt x="2166" y="2079"/>
                    <a:pt x="1953" y="1866"/>
                  </a:cubicBezTo>
                  <a:cubicBezTo>
                    <a:pt x="1343" y="1256"/>
                    <a:pt x="9" y="0"/>
                    <a:pt x="1"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2"/>
            <p:cNvSpPr/>
            <p:nvPr/>
          </p:nvSpPr>
          <p:spPr>
            <a:xfrm>
              <a:off x="2554500" y="4007400"/>
              <a:ext cx="54875" cy="54450"/>
            </a:xfrm>
            <a:custGeom>
              <a:rect b="b" l="l" r="r" t="t"/>
              <a:pathLst>
                <a:path extrusionOk="0" h="2178" w="2195">
                  <a:moveTo>
                    <a:pt x="1" y="1"/>
                  </a:moveTo>
                  <a:cubicBezTo>
                    <a:pt x="1" y="1"/>
                    <a:pt x="1" y="1"/>
                    <a:pt x="1" y="1"/>
                  </a:cubicBezTo>
                  <a:cubicBezTo>
                    <a:pt x="1" y="5"/>
                    <a:pt x="1231" y="1317"/>
                    <a:pt x="1834" y="1916"/>
                  </a:cubicBezTo>
                  <a:cubicBezTo>
                    <a:pt x="2027" y="2109"/>
                    <a:pt x="2118" y="2177"/>
                    <a:pt x="2157" y="2177"/>
                  </a:cubicBezTo>
                  <a:cubicBezTo>
                    <a:pt x="2165" y="2177"/>
                    <a:pt x="2170" y="2175"/>
                    <a:pt x="2174" y="2170"/>
                  </a:cubicBezTo>
                  <a:cubicBezTo>
                    <a:pt x="2195" y="2146"/>
                    <a:pt x="2129" y="2039"/>
                    <a:pt x="1920" y="1830"/>
                  </a:cubicBezTo>
                  <a:cubicBezTo>
                    <a:pt x="1323" y="1233"/>
                    <a:pt x="18"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2555425" y="4008225"/>
              <a:ext cx="53950" cy="53675"/>
            </a:xfrm>
            <a:custGeom>
              <a:rect b="b" l="l" r="r" t="t"/>
              <a:pathLst>
                <a:path extrusionOk="0" h="2147" w="2158">
                  <a:moveTo>
                    <a:pt x="1" y="1"/>
                  </a:moveTo>
                  <a:cubicBezTo>
                    <a:pt x="1" y="1"/>
                    <a:pt x="1" y="1"/>
                    <a:pt x="1" y="1"/>
                  </a:cubicBezTo>
                  <a:cubicBezTo>
                    <a:pt x="1" y="9"/>
                    <a:pt x="1210" y="1301"/>
                    <a:pt x="1797" y="1887"/>
                  </a:cubicBezTo>
                  <a:cubicBezTo>
                    <a:pt x="1989" y="2080"/>
                    <a:pt x="2080" y="2147"/>
                    <a:pt x="2118" y="2147"/>
                  </a:cubicBezTo>
                  <a:cubicBezTo>
                    <a:pt x="2124" y="2147"/>
                    <a:pt x="2129" y="2145"/>
                    <a:pt x="2133" y="2141"/>
                  </a:cubicBezTo>
                  <a:cubicBezTo>
                    <a:pt x="2158" y="2113"/>
                    <a:pt x="2092" y="2010"/>
                    <a:pt x="1883" y="1801"/>
                  </a:cubicBezTo>
                  <a:cubicBezTo>
                    <a:pt x="1293" y="1211"/>
                    <a:pt x="9"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2556350" y="4009150"/>
              <a:ext cx="53225" cy="52600"/>
            </a:xfrm>
            <a:custGeom>
              <a:rect b="b" l="l" r="r" t="t"/>
              <a:pathLst>
                <a:path extrusionOk="0" h="2104" w="2129">
                  <a:moveTo>
                    <a:pt x="5" y="1"/>
                  </a:moveTo>
                  <a:cubicBezTo>
                    <a:pt x="5" y="1"/>
                    <a:pt x="5" y="1"/>
                    <a:pt x="5" y="1"/>
                  </a:cubicBezTo>
                  <a:cubicBezTo>
                    <a:pt x="1" y="5"/>
                    <a:pt x="1190" y="1272"/>
                    <a:pt x="1768" y="1850"/>
                  </a:cubicBezTo>
                  <a:cubicBezTo>
                    <a:pt x="1954" y="2036"/>
                    <a:pt x="2044" y="2103"/>
                    <a:pt x="2083" y="2103"/>
                  </a:cubicBezTo>
                  <a:cubicBezTo>
                    <a:pt x="2090" y="2103"/>
                    <a:pt x="2096" y="2101"/>
                    <a:pt x="2100" y="2096"/>
                  </a:cubicBezTo>
                  <a:cubicBezTo>
                    <a:pt x="2129" y="2072"/>
                    <a:pt x="2059" y="1969"/>
                    <a:pt x="1854" y="1764"/>
                  </a:cubicBezTo>
                  <a:cubicBezTo>
                    <a:pt x="1277" y="1187"/>
                    <a:pt x="13"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2557275" y="4010175"/>
              <a:ext cx="52100" cy="51700"/>
            </a:xfrm>
            <a:custGeom>
              <a:rect b="b" l="l" r="r" t="t"/>
              <a:pathLst>
                <a:path extrusionOk="0" h="2068" w="2084">
                  <a:moveTo>
                    <a:pt x="5" y="1"/>
                  </a:moveTo>
                  <a:cubicBezTo>
                    <a:pt x="5" y="1"/>
                    <a:pt x="5" y="1"/>
                    <a:pt x="5" y="1"/>
                  </a:cubicBezTo>
                  <a:cubicBezTo>
                    <a:pt x="0" y="1"/>
                    <a:pt x="1169" y="1247"/>
                    <a:pt x="1735" y="1817"/>
                  </a:cubicBezTo>
                  <a:cubicBezTo>
                    <a:pt x="1927" y="2005"/>
                    <a:pt x="2017" y="2068"/>
                    <a:pt x="2051" y="2068"/>
                  </a:cubicBezTo>
                  <a:cubicBezTo>
                    <a:pt x="2056" y="2068"/>
                    <a:pt x="2060" y="2066"/>
                    <a:pt x="2063" y="2063"/>
                  </a:cubicBezTo>
                  <a:cubicBezTo>
                    <a:pt x="2084" y="2043"/>
                    <a:pt x="2022" y="1940"/>
                    <a:pt x="1817" y="1735"/>
                  </a:cubicBezTo>
                  <a:cubicBezTo>
                    <a:pt x="1252" y="1166"/>
                    <a:pt x="13"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2558100" y="4011100"/>
              <a:ext cx="51475" cy="50775"/>
            </a:xfrm>
            <a:custGeom>
              <a:rect b="b" l="l" r="r" t="t"/>
              <a:pathLst>
                <a:path extrusionOk="0" h="2031" w="2059">
                  <a:moveTo>
                    <a:pt x="8" y="1"/>
                  </a:moveTo>
                  <a:cubicBezTo>
                    <a:pt x="8" y="1"/>
                    <a:pt x="8" y="1"/>
                    <a:pt x="8" y="1"/>
                  </a:cubicBezTo>
                  <a:cubicBezTo>
                    <a:pt x="0" y="1"/>
                    <a:pt x="1144" y="1219"/>
                    <a:pt x="1710" y="1784"/>
                  </a:cubicBezTo>
                  <a:cubicBezTo>
                    <a:pt x="1895" y="1969"/>
                    <a:pt x="1984" y="2031"/>
                    <a:pt x="2018" y="2031"/>
                  </a:cubicBezTo>
                  <a:cubicBezTo>
                    <a:pt x="2023" y="2031"/>
                    <a:pt x="2027" y="2029"/>
                    <a:pt x="2030" y="2026"/>
                  </a:cubicBezTo>
                  <a:cubicBezTo>
                    <a:pt x="2059" y="2006"/>
                    <a:pt x="1989" y="1903"/>
                    <a:pt x="1792" y="1702"/>
                  </a:cubicBezTo>
                  <a:cubicBezTo>
                    <a:pt x="1231" y="1146"/>
                    <a:pt x="17" y="1"/>
                    <a:pt x="8"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2559025" y="4011925"/>
              <a:ext cx="50350" cy="49750"/>
            </a:xfrm>
            <a:custGeom>
              <a:rect b="b" l="l" r="r" t="t"/>
              <a:pathLst>
                <a:path extrusionOk="0" h="1990" w="2014">
                  <a:moveTo>
                    <a:pt x="4" y="0"/>
                  </a:moveTo>
                  <a:cubicBezTo>
                    <a:pt x="4" y="0"/>
                    <a:pt x="4" y="0"/>
                    <a:pt x="4" y="0"/>
                  </a:cubicBezTo>
                  <a:cubicBezTo>
                    <a:pt x="0" y="0"/>
                    <a:pt x="1124" y="1202"/>
                    <a:pt x="1677" y="1743"/>
                  </a:cubicBezTo>
                  <a:cubicBezTo>
                    <a:pt x="1857" y="1930"/>
                    <a:pt x="1946" y="1990"/>
                    <a:pt x="1980" y="1990"/>
                  </a:cubicBezTo>
                  <a:cubicBezTo>
                    <a:pt x="1986" y="1990"/>
                    <a:pt x="1990" y="1988"/>
                    <a:pt x="1993" y="1985"/>
                  </a:cubicBezTo>
                  <a:cubicBezTo>
                    <a:pt x="2014" y="1965"/>
                    <a:pt x="1952" y="1870"/>
                    <a:pt x="1755" y="1669"/>
                  </a:cubicBezTo>
                  <a:cubicBezTo>
                    <a:pt x="1207" y="1121"/>
                    <a:pt x="17" y="0"/>
                    <a:pt x="4"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2559950" y="4012850"/>
              <a:ext cx="49325" cy="48825"/>
            </a:xfrm>
            <a:custGeom>
              <a:rect b="b" l="l" r="r" t="t"/>
              <a:pathLst>
                <a:path extrusionOk="0" h="1953" w="1973">
                  <a:moveTo>
                    <a:pt x="4" y="0"/>
                  </a:moveTo>
                  <a:cubicBezTo>
                    <a:pt x="4" y="0"/>
                    <a:pt x="4" y="0"/>
                    <a:pt x="4" y="0"/>
                  </a:cubicBezTo>
                  <a:cubicBezTo>
                    <a:pt x="0" y="9"/>
                    <a:pt x="1103" y="1177"/>
                    <a:pt x="1640" y="1714"/>
                  </a:cubicBezTo>
                  <a:cubicBezTo>
                    <a:pt x="1820" y="1894"/>
                    <a:pt x="1906" y="1953"/>
                    <a:pt x="1939" y="1953"/>
                  </a:cubicBezTo>
                  <a:cubicBezTo>
                    <a:pt x="1945" y="1953"/>
                    <a:pt x="1949" y="1951"/>
                    <a:pt x="1952" y="1948"/>
                  </a:cubicBezTo>
                  <a:cubicBezTo>
                    <a:pt x="1972" y="1928"/>
                    <a:pt x="1911" y="1833"/>
                    <a:pt x="1718" y="1636"/>
                  </a:cubicBezTo>
                  <a:cubicBezTo>
                    <a:pt x="1178" y="1100"/>
                    <a:pt x="13" y="0"/>
                    <a:pt x="4"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2560975" y="4013775"/>
              <a:ext cx="48300" cy="47800"/>
            </a:xfrm>
            <a:custGeom>
              <a:rect b="b" l="l" r="r" t="t"/>
              <a:pathLst>
                <a:path extrusionOk="0" h="1912" w="1932">
                  <a:moveTo>
                    <a:pt x="0" y="0"/>
                  </a:moveTo>
                  <a:cubicBezTo>
                    <a:pt x="0" y="0"/>
                    <a:pt x="0" y="0"/>
                    <a:pt x="0" y="0"/>
                  </a:cubicBezTo>
                  <a:cubicBezTo>
                    <a:pt x="0" y="4"/>
                    <a:pt x="1074" y="1153"/>
                    <a:pt x="1603" y="1677"/>
                  </a:cubicBezTo>
                  <a:cubicBezTo>
                    <a:pt x="1779" y="1853"/>
                    <a:pt x="1865" y="1912"/>
                    <a:pt x="1898" y="1912"/>
                  </a:cubicBezTo>
                  <a:cubicBezTo>
                    <a:pt x="1904" y="1912"/>
                    <a:pt x="1908" y="1910"/>
                    <a:pt x="1911" y="1907"/>
                  </a:cubicBezTo>
                  <a:cubicBezTo>
                    <a:pt x="1931" y="1887"/>
                    <a:pt x="1874" y="1796"/>
                    <a:pt x="1681" y="1599"/>
                  </a:cubicBezTo>
                  <a:cubicBezTo>
                    <a:pt x="1153" y="1072"/>
                    <a:pt x="9" y="0"/>
                    <a:pt x="0"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2561875" y="4014700"/>
              <a:ext cx="47400" cy="46975"/>
            </a:xfrm>
            <a:custGeom>
              <a:rect b="b" l="l" r="r" t="t"/>
              <a:pathLst>
                <a:path extrusionOk="0" h="1879" w="1896">
                  <a:moveTo>
                    <a:pt x="1" y="0"/>
                  </a:moveTo>
                  <a:cubicBezTo>
                    <a:pt x="1" y="0"/>
                    <a:pt x="1" y="0"/>
                    <a:pt x="1" y="0"/>
                  </a:cubicBezTo>
                  <a:cubicBezTo>
                    <a:pt x="1" y="4"/>
                    <a:pt x="1055" y="1128"/>
                    <a:pt x="1567" y="1644"/>
                  </a:cubicBezTo>
                  <a:cubicBezTo>
                    <a:pt x="1743" y="1820"/>
                    <a:pt x="1829" y="1879"/>
                    <a:pt x="1862" y="1879"/>
                  </a:cubicBezTo>
                  <a:cubicBezTo>
                    <a:pt x="1868" y="1879"/>
                    <a:pt x="1872" y="1877"/>
                    <a:pt x="1875" y="1874"/>
                  </a:cubicBezTo>
                  <a:cubicBezTo>
                    <a:pt x="1895" y="1850"/>
                    <a:pt x="1834" y="1759"/>
                    <a:pt x="1645" y="1567"/>
                  </a:cubicBezTo>
                  <a:cubicBezTo>
                    <a:pt x="1130" y="1051"/>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2562700" y="4015625"/>
              <a:ext cx="46575" cy="46050"/>
            </a:xfrm>
            <a:custGeom>
              <a:rect b="b" l="l" r="r" t="t"/>
              <a:pathLst>
                <a:path extrusionOk="0" h="1842" w="1863">
                  <a:moveTo>
                    <a:pt x="9" y="0"/>
                  </a:moveTo>
                  <a:cubicBezTo>
                    <a:pt x="9" y="0"/>
                    <a:pt x="9" y="0"/>
                    <a:pt x="9" y="0"/>
                  </a:cubicBezTo>
                  <a:cubicBezTo>
                    <a:pt x="1" y="4"/>
                    <a:pt x="1034" y="1107"/>
                    <a:pt x="1538" y="1612"/>
                  </a:cubicBezTo>
                  <a:cubicBezTo>
                    <a:pt x="1714" y="1784"/>
                    <a:pt x="1797" y="1842"/>
                    <a:pt x="1829" y="1842"/>
                  </a:cubicBezTo>
                  <a:cubicBezTo>
                    <a:pt x="1835" y="1842"/>
                    <a:pt x="1839" y="1840"/>
                    <a:pt x="1842" y="1837"/>
                  </a:cubicBezTo>
                  <a:cubicBezTo>
                    <a:pt x="1862" y="1817"/>
                    <a:pt x="1805" y="1726"/>
                    <a:pt x="1616" y="1538"/>
                  </a:cubicBezTo>
                  <a:cubicBezTo>
                    <a:pt x="1110" y="1031"/>
                    <a:pt x="22" y="0"/>
                    <a:pt x="9"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2563625" y="4016650"/>
              <a:ext cx="45650" cy="45025"/>
            </a:xfrm>
            <a:custGeom>
              <a:rect b="b" l="l" r="r" t="t"/>
              <a:pathLst>
                <a:path extrusionOk="0" h="1801" w="1826">
                  <a:moveTo>
                    <a:pt x="5" y="0"/>
                  </a:moveTo>
                  <a:cubicBezTo>
                    <a:pt x="5" y="0"/>
                    <a:pt x="5" y="0"/>
                    <a:pt x="5" y="0"/>
                  </a:cubicBezTo>
                  <a:cubicBezTo>
                    <a:pt x="1" y="0"/>
                    <a:pt x="1009" y="1074"/>
                    <a:pt x="1510" y="1579"/>
                  </a:cubicBezTo>
                  <a:cubicBezTo>
                    <a:pt x="1677" y="1746"/>
                    <a:pt x="1758" y="1801"/>
                    <a:pt x="1792" y="1801"/>
                  </a:cubicBezTo>
                  <a:cubicBezTo>
                    <a:pt x="1798" y="1801"/>
                    <a:pt x="1802" y="1799"/>
                    <a:pt x="1805" y="1796"/>
                  </a:cubicBezTo>
                  <a:cubicBezTo>
                    <a:pt x="1825" y="1776"/>
                    <a:pt x="1768" y="1685"/>
                    <a:pt x="1583" y="1501"/>
                  </a:cubicBezTo>
                  <a:cubicBezTo>
                    <a:pt x="1089" y="1007"/>
                    <a:pt x="22"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2564550" y="4017450"/>
              <a:ext cx="44625" cy="44225"/>
            </a:xfrm>
            <a:custGeom>
              <a:rect b="b" l="l" r="r" t="t"/>
              <a:pathLst>
                <a:path extrusionOk="0" h="1769" w="1785">
                  <a:moveTo>
                    <a:pt x="5" y="1"/>
                  </a:moveTo>
                  <a:cubicBezTo>
                    <a:pt x="5" y="1"/>
                    <a:pt x="5" y="1"/>
                    <a:pt x="5" y="1"/>
                  </a:cubicBezTo>
                  <a:cubicBezTo>
                    <a:pt x="1" y="1"/>
                    <a:pt x="989" y="1059"/>
                    <a:pt x="1477" y="1543"/>
                  </a:cubicBezTo>
                  <a:cubicBezTo>
                    <a:pt x="1641" y="1714"/>
                    <a:pt x="1722" y="1769"/>
                    <a:pt x="1755" y="1769"/>
                  </a:cubicBezTo>
                  <a:cubicBezTo>
                    <a:pt x="1761" y="1769"/>
                    <a:pt x="1765" y="1767"/>
                    <a:pt x="1768" y="1764"/>
                  </a:cubicBezTo>
                  <a:cubicBezTo>
                    <a:pt x="1784" y="1744"/>
                    <a:pt x="1731" y="1657"/>
                    <a:pt x="1546" y="1473"/>
                  </a:cubicBezTo>
                  <a:cubicBezTo>
                    <a:pt x="1060" y="986"/>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2565475" y="4018375"/>
              <a:ext cx="43700" cy="43200"/>
            </a:xfrm>
            <a:custGeom>
              <a:rect b="b" l="l" r="r" t="t"/>
              <a:pathLst>
                <a:path extrusionOk="0" h="1728" w="1748">
                  <a:moveTo>
                    <a:pt x="5" y="1"/>
                  </a:moveTo>
                  <a:cubicBezTo>
                    <a:pt x="5" y="1"/>
                    <a:pt x="5" y="1"/>
                    <a:pt x="5" y="1"/>
                  </a:cubicBezTo>
                  <a:cubicBezTo>
                    <a:pt x="0" y="5"/>
                    <a:pt x="968" y="1030"/>
                    <a:pt x="1440" y="1510"/>
                  </a:cubicBezTo>
                  <a:cubicBezTo>
                    <a:pt x="1604" y="1674"/>
                    <a:pt x="1681" y="1728"/>
                    <a:pt x="1714" y="1728"/>
                  </a:cubicBezTo>
                  <a:cubicBezTo>
                    <a:pt x="1719" y="1728"/>
                    <a:pt x="1724" y="1726"/>
                    <a:pt x="1727" y="1723"/>
                  </a:cubicBezTo>
                  <a:cubicBezTo>
                    <a:pt x="1747" y="1703"/>
                    <a:pt x="1690" y="1616"/>
                    <a:pt x="1509" y="1436"/>
                  </a:cubicBezTo>
                  <a:cubicBezTo>
                    <a:pt x="1039" y="965"/>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2566300" y="4019300"/>
              <a:ext cx="42875" cy="42275"/>
            </a:xfrm>
            <a:custGeom>
              <a:rect b="b" l="l" r="r" t="t"/>
              <a:pathLst>
                <a:path extrusionOk="0" h="1691" w="1715">
                  <a:moveTo>
                    <a:pt x="9" y="1"/>
                  </a:moveTo>
                  <a:cubicBezTo>
                    <a:pt x="9" y="1"/>
                    <a:pt x="9" y="1"/>
                    <a:pt x="8" y="1"/>
                  </a:cubicBezTo>
                  <a:cubicBezTo>
                    <a:pt x="0" y="5"/>
                    <a:pt x="943" y="1009"/>
                    <a:pt x="1411" y="1477"/>
                  </a:cubicBezTo>
                  <a:cubicBezTo>
                    <a:pt x="1571" y="1637"/>
                    <a:pt x="1648" y="1691"/>
                    <a:pt x="1681" y="1691"/>
                  </a:cubicBezTo>
                  <a:cubicBezTo>
                    <a:pt x="1686" y="1691"/>
                    <a:pt x="1691" y="1689"/>
                    <a:pt x="1694" y="1686"/>
                  </a:cubicBezTo>
                  <a:cubicBezTo>
                    <a:pt x="1714" y="1666"/>
                    <a:pt x="1661" y="1583"/>
                    <a:pt x="1485" y="1403"/>
                  </a:cubicBezTo>
                  <a:cubicBezTo>
                    <a:pt x="1018" y="941"/>
                    <a:pt x="17" y="1"/>
                    <a:pt x="9"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2567325" y="4020225"/>
              <a:ext cx="41750" cy="41350"/>
            </a:xfrm>
            <a:custGeom>
              <a:rect b="b" l="l" r="r" t="t"/>
              <a:pathLst>
                <a:path extrusionOk="0" h="1654" w="1670">
                  <a:moveTo>
                    <a:pt x="0" y="1"/>
                  </a:moveTo>
                  <a:cubicBezTo>
                    <a:pt x="0" y="1"/>
                    <a:pt x="0" y="1"/>
                    <a:pt x="0" y="1"/>
                  </a:cubicBezTo>
                  <a:cubicBezTo>
                    <a:pt x="0" y="5"/>
                    <a:pt x="919" y="989"/>
                    <a:pt x="1374" y="1440"/>
                  </a:cubicBezTo>
                  <a:cubicBezTo>
                    <a:pt x="1531" y="1600"/>
                    <a:pt x="1610" y="1654"/>
                    <a:pt x="1641" y="1654"/>
                  </a:cubicBezTo>
                  <a:cubicBezTo>
                    <a:pt x="1646" y="1654"/>
                    <a:pt x="1650" y="1652"/>
                    <a:pt x="1653" y="1649"/>
                  </a:cubicBezTo>
                  <a:cubicBezTo>
                    <a:pt x="1669" y="1629"/>
                    <a:pt x="1616" y="1546"/>
                    <a:pt x="1444" y="1374"/>
                  </a:cubicBezTo>
                  <a:cubicBezTo>
                    <a:pt x="986" y="917"/>
                    <a:pt x="17"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2"/>
            <p:cNvSpPr/>
            <p:nvPr/>
          </p:nvSpPr>
          <p:spPr>
            <a:xfrm>
              <a:off x="2568250" y="4021050"/>
              <a:ext cx="40925" cy="40425"/>
            </a:xfrm>
            <a:custGeom>
              <a:rect b="b" l="l" r="r" t="t"/>
              <a:pathLst>
                <a:path extrusionOk="0" h="1617" w="1637">
                  <a:moveTo>
                    <a:pt x="0" y="0"/>
                  </a:moveTo>
                  <a:cubicBezTo>
                    <a:pt x="0" y="0"/>
                    <a:pt x="0" y="0"/>
                    <a:pt x="0" y="0"/>
                  </a:cubicBezTo>
                  <a:cubicBezTo>
                    <a:pt x="0" y="9"/>
                    <a:pt x="898" y="964"/>
                    <a:pt x="1345" y="1407"/>
                  </a:cubicBezTo>
                  <a:cubicBezTo>
                    <a:pt x="1502" y="1563"/>
                    <a:pt x="1573" y="1617"/>
                    <a:pt x="1603" y="1617"/>
                  </a:cubicBezTo>
                  <a:cubicBezTo>
                    <a:pt x="1609" y="1617"/>
                    <a:pt x="1613" y="1615"/>
                    <a:pt x="1616" y="1612"/>
                  </a:cubicBezTo>
                  <a:cubicBezTo>
                    <a:pt x="1636" y="1596"/>
                    <a:pt x="1583" y="1513"/>
                    <a:pt x="1411" y="1341"/>
                  </a:cubicBezTo>
                  <a:cubicBezTo>
                    <a:pt x="965" y="895"/>
                    <a:pt x="9"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2"/>
            <p:cNvSpPr/>
            <p:nvPr/>
          </p:nvSpPr>
          <p:spPr>
            <a:xfrm>
              <a:off x="2569175" y="4021975"/>
              <a:ext cx="40000" cy="39500"/>
            </a:xfrm>
            <a:custGeom>
              <a:rect b="b" l="l" r="r" t="t"/>
              <a:pathLst>
                <a:path extrusionOk="0" h="1580" w="1600">
                  <a:moveTo>
                    <a:pt x="4" y="0"/>
                  </a:moveTo>
                  <a:cubicBezTo>
                    <a:pt x="4" y="0"/>
                    <a:pt x="4" y="0"/>
                    <a:pt x="4" y="0"/>
                  </a:cubicBezTo>
                  <a:cubicBezTo>
                    <a:pt x="0" y="4"/>
                    <a:pt x="878" y="943"/>
                    <a:pt x="1312" y="1374"/>
                  </a:cubicBezTo>
                  <a:cubicBezTo>
                    <a:pt x="1465" y="1527"/>
                    <a:pt x="1536" y="1580"/>
                    <a:pt x="1566" y="1580"/>
                  </a:cubicBezTo>
                  <a:cubicBezTo>
                    <a:pt x="1572" y="1580"/>
                    <a:pt x="1576" y="1578"/>
                    <a:pt x="1579" y="1575"/>
                  </a:cubicBezTo>
                  <a:cubicBezTo>
                    <a:pt x="1599" y="1559"/>
                    <a:pt x="1546" y="1476"/>
                    <a:pt x="1378" y="1308"/>
                  </a:cubicBezTo>
                  <a:cubicBezTo>
                    <a:pt x="944" y="87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2570100" y="4023000"/>
              <a:ext cx="38975" cy="38475"/>
            </a:xfrm>
            <a:custGeom>
              <a:rect b="b" l="l" r="r" t="t"/>
              <a:pathLst>
                <a:path extrusionOk="0" h="1539" w="1559">
                  <a:moveTo>
                    <a:pt x="4" y="0"/>
                  </a:moveTo>
                  <a:cubicBezTo>
                    <a:pt x="4" y="0"/>
                    <a:pt x="4" y="0"/>
                    <a:pt x="4" y="0"/>
                  </a:cubicBezTo>
                  <a:cubicBezTo>
                    <a:pt x="0" y="0"/>
                    <a:pt x="849" y="915"/>
                    <a:pt x="1279" y="1333"/>
                  </a:cubicBezTo>
                  <a:cubicBezTo>
                    <a:pt x="1429" y="1486"/>
                    <a:pt x="1499" y="1539"/>
                    <a:pt x="1529" y="1539"/>
                  </a:cubicBezTo>
                  <a:cubicBezTo>
                    <a:pt x="1535" y="1539"/>
                    <a:pt x="1539" y="1537"/>
                    <a:pt x="1542" y="1534"/>
                  </a:cubicBezTo>
                  <a:cubicBezTo>
                    <a:pt x="1558" y="1518"/>
                    <a:pt x="1509" y="1440"/>
                    <a:pt x="1341" y="1271"/>
                  </a:cubicBezTo>
                  <a:cubicBezTo>
                    <a:pt x="924" y="854"/>
                    <a:pt x="13" y="0"/>
                    <a:pt x="4"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
            <p:cNvSpPr/>
            <p:nvPr/>
          </p:nvSpPr>
          <p:spPr>
            <a:xfrm>
              <a:off x="2570900" y="4023925"/>
              <a:ext cx="38075" cy="37525"/>
            </a:xfrm>
            <a:custGeom>
              <a:rect b="b" l="l" r="r" t="t"/>
              <a:pathLst>
                <a:path extrusionOk="0" h="1501" w="1523">
                  <a:moveTo>
                    <a:pt x="9" y="0"/>
                  </a:moveTo>
                  <a:cubicBezTo>
                    <a:pt x="9" y="0"/>
                    <a:pt x="9" y="0"/>
                    <a:pt x="9" y="0"/>
                  </a:cubicBezTo>
                  <a:cubicBezTo>
                    <a:pt x="1" y="4"/>
                    <a:pt x="833" y="890"/>
                    <a:pt x="1251" y="1300"/>
                  </a:cubicBezTo>
                  <a:cubicBezTo>
                    <a:pt x="1403" y="1452"/>
                    <a:pt x="1473" y="1500"/>
                    <a:pt x="1500" y="1500"/>
                  </a:cubicBezTo>
                  <a:cubicBezTo>
                    <a:pt x="1504" y="1500"/>
                    <a:pt x="1508" y="1499"/>
                    <a:pt x="1510" y="1497"/>
                  </a:cubicBezTo>
                  <a:cubicBezTo>
                    <a:pt x="1522" y="1481"/>
                    <a:pt x="1477" y="1403"/>
                    <a:pt x="1313" y="1239"/>
                  </a:cubicBezTo>
                  <a:cubicBezTo>
                    <a:pt x="900" y="825"/>
                    <a:pt x="17" y="0"/>
                    <a:pt x="9"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
            <p:cNvSpPr/>
            <p:nvPr/>
          </p:nvSpPr>
          <p:spPr>
            <a:xfrm>
              <a:off x="2571825" y="4024750"/>
              <a:ext cx="37150" cy="36825"/>
            </a:xfrm>
            <a:custGeom>
              <a:rect b="b" l="l" r="r" t="t"/>
              <a:pathLst>
                <a:path extrusionOk="0" h="1473" w="1486">
                  <a:moveTo>
                    <a:pt x="5" y="0"/>
                  </a:moveTo>
                  <a:cubicBezTo>
                    <a:pt x="5" y="0"/>
                    <a:pt x="5" y="0"/>
                    <a:pt x="5" y="0"/>
                  </a:cubicBezTo>
                  <a:cubicBezTo>
                    <a:pt x="1" y="8"/>
                    <a:pt x="813" y="869"/>
                    <a:pt x="1210" y="1279"/>
                  </a:cubicBezTo>
                  <a:cubicBezTo>
                    <a:pt x="1360" y="1422"/>
                    <a:pt x="1427" y="1473"/>
                    <a:pt x="1456" y="1473"/>
                  </a:cubicBezTo>
                  <a:cubicBezTo>
                    <a:pt x="1461" y="1473"/>
                    <a:pt x="1466" y="1471"/>
                    <a:pt x="1469" y="1468"/>
                  </a:cubicBezTo>
                  <a:cubicBezTo>
                    <a:pt x="1485" y="1448"/>
                    <a:pt x="1440" y="1374"/>
                    <a:pt x="1276" y="1210"/>
                  </a:cubicBezTo>
                  <a:cubicBezTo>
                    <a:pt x="875" y="809"/>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2572750" y="4025650"/>
              <a:ext cx="36125" cy="35850"/>
            </a:xfrm>
            <a:custGeom>
              <a:rect b="b" l="l" r="r" t="t"/>
              <a:pathLst>
                <a:path extrusionOk="0" h="1434" w="1445">
                  <a:moveTo>
                    <a:pt x="5" y="1"/>
                  </a:moveTo>
                  <a:cubicBezTo>
                    <a:pt x="5" y="1"/>
                    <a:pt x="5" y="1"/>
                    <a:pt x="5" y="1"/>
                  </a:cubicBezTo>
                  <a:cubicBezTo>
                    <a:pt x="1" y="9"/>
                    <a:pt x="788" y="850"/>
                    <a:pt x="1177" y="1239"/>
                  </a:cubicBezTo>
                  <a:cubicBezTo>
                    <a:pt x="1322" y="1384"/>
                    <a:pt x="1391" y="1433"/>
                    <a:pt x="1420" y="1433"/>
                  </a:cubicBezTo>
                  <a:cubicBezTo>
                    <a:pt x="1425" y="1433"/>
                    <a:pt x="1429" y="1431"/>
                    <a:pt x="1432" y="1428"/>
                  </a:cubicBezTo>
                  <a:cubicBezTo>
                    <a:pt x="1444" y="1407"/>
                    <a:pt x="1399" y="1334"/>
                    <a:pt x="1239" y="1178"/>
                  </a:cubicBezTo>
                  <a:cubicBezTo>
                    <a:pt x="850" y="789"/>
                    <a:pt x="13"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2573675" y="4026575"/>
              <a:ext cx="35200" cy="34875"/>
            </a:xfrm>
            <a:custGeom>
              <a:rect b="b" l="l" r="r" t="t"/>
              <a:pathLst>
                <a:path extrusionOk="0" h="1395" w="1408">
                  <a:moveTo>
                    <a:pt x="5" y="1"/>
                  </a:moveTo>
                  <a:cubicBezTo>
                    <a:pt x="5" y="1"/>
                    <a:pt x="5" y="1"/>
                    <a:pt x="5" y="1"/>
                  </a:cubicBezTo>
                  <a:cubicBezTo>
                    <a:pt x="1" y="5"/>
                    <a:pt x="763" y="821"/>
                    <a:pt x="1149" y="1206"/>
                  </a:cubicBezTo>
                  <a:cubicBezTo>
                    <a:pt x="1292" y="1350"/>
                    <a:pt x="1358" y="1395"/>
                    <a:pt x="1384" y="1395"/>
                  </a:cubicBezTo>
                  <a:cubicBezTo>
                    <a:pt x="1389" y="1395"/>
                    <a:pt x="1392" y="1393"/>
                    <a:pt x="1395" y="1391"/>
                  </a:cubicBezTo>
                  <a:cubicBezTo>
                    <a:pt x="1407" y="1375"/>
                    <a:pt x="1366" y="1305"/>
                    <a:pt x="1210" y="1145"/>
                  </a:cubicBezTo>
                  <a:cubicBezTo>
                    <a:pt x="826" y="760"/>
                    <a:pt x="13" y="1"/>
                    <a:pt x="5"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2574700" y="4027500"/>
              <a:ext cx="34050" cy="33825"/>
            </a:xfrm>
            <a:custGeom>
              <a:rect b="b" l="l" r="r" t="t"/>
              <a:pathLst>
                <a:path extrusionOk="0" h="1353" w="1362">
                  <a:moveTo>
                    <a:pt x="1" y="1"/>
                  </a:moveTo>
                  <a:cubicBezTo>
                    <a:pt x="1" y="1"/>
                    <a:pt x="1" y="1"/>
                    <a:pt x="1" y="1"/>
                  </a:cubicBezTo>
                  <a:cubicBezTo>
                    <a:pt x="1" y="5"/>
                    <a:pt x="739" y="800"/>
                    <a:pt x="1108" y="1169"/>
                  </a:cubicBezTo>
                  <a:cubicBezTo>
                    <a:pt x="1250" y="1312"/>
                    <a:pt x="1315" y="1352"/>
                    <a:pt x="1338" y="1352"/>
                  </a:cubicBezTo>
                  <a:cubicBezTo>
                    <a:pt x="1341" y="1352"/>
                    <a:pt x="1344" y="1351"/>
                    <a:pt x="1346" y="1350"/>
                  </a:cubicBezTo>
                  <a:cubicBezTo>
                    <a:pt x="1362" y="1333"/>
                    <a:pt x="1321" y="1260"/>
                    <a:pt x="1169" y="1108"/>
                  </a:cubicBezTo>
                  <a:cubicBezTo>
                    <a:pt x="793" y="740"/>
                    <a:pt x="9"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2"/>
            <p:cNvSpPr/>
            <p:nvPr/>
          </p:nvSpPr>
          <p:spPr>
            <a:xfrm>
              <a:off x="2575525" y="4028525"/>
              <a:ext cx="33350" cy="32925"/>
            </a:xfrm>
            <a:custGeom>
              <a:rect b="b" l="l" r="r" t="t"/>
              <a:pathLst>
                <a:path extrusionOk="0" h="1317" w="1334">
                  <a:moveTo>
                    <a:pt x="9" y="1"/>
                  </a:moveTo>
                  <a:cubicBezTo>
                    <a:pt x="9" y="1"/>
                    <a:pt x="9" y="1"/>
                    <a:pt x="9" y="1"/>
                  </a:cubicBezTo>
                  <a:cubicBezTo>
                    <a:pt x="0" y="1"/>
                    <a:pt x="718" y="768"/>
                    <a:pt x="1083" y="1132"/>
                  </a:cubicBezTo>
                  <a:cubicBezTo>
                    <a:pt x="1219" y="1272"/>
                    <a:pt x="1284" y="1317"/>
                    <a:pt x="1310" y="1317"/>
                  </a:cubicBezTo>
                  <a:cubicBezTo>
                    <a:pt x="1315" y="1317"/>
                    <a:pt x="1318" y="1315"/>
                    <a:pt x="1321" y="1313"/>
                  </a:cubicBezTo>
                  <a:cubicBezTo>
                    <a:pt x="1333" y="1297"/>
                    <a:pt x="1292" y="1231"/>
                    <a:pt x="1140" y="1075"/>
                  </a:cubicBezTo>
                  <a:cubicBezTo>
                    <a:pt x="780" y="715"/>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a:off x="2576450" y="4029450"/>
              <a:ext cx="32425" cy="32000"/>
            </a:xfrm>
            <a:custGeom>
              <a:rect b="b" l="l" r="r" t="t"/>
              <a:pathLst>
                <a:path extrusionOk="0" h="1280" w="1297">
                  <a:moveTo>
                    <a:pt x="5" y="1"/>
                  </a:moveTo>
                  <a:cubicBezTo>
                    <a:pt x="4" y="1"/>
                    <a:pt x="4" y="1"/>
                    <a:pt x="4" y="1"/>
                  </a:cubicBezTo>
                  <a:cubicBezTo>
                    <a:pt x="0" y="5"/>
                    <a:pt x="697" y="747"/>
                    <a:pt x="1050" y="1100"/>
                  </a:cubicBezTo>
                  <a:cubicBezTo>
                    <a:pt x="1186" y="1236"/>
                    <a:pt x="1248" y="1280"/>
                    <a:pt x="1273" y="1280"/>
                  </a:cubicBezTo>
                  <a:cubicBezTo>
                    <a:pt x="1278" y="1280"/>
                    <a:pt x="1281" y="1278"/>
                    <a:pt x="1284" y="1276"/>
                  </a:cubicBezTo>
                  <a:cubicBezTo>
                    <a:pt x="1296" y="1260"/>
                    <a:pt x="1255" y="1194"/>
                    <a:pt x="1107" y="1046"/>
                  </a:cubicBezTo>
                  <a:cubicBezTo>
                    <a:pt x="757" y="692"/>
                    <a:pt x="21" y="1"/>
                    <a:pt x="5"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2"/>
            <p:cNvSpPr/>
            <p:nvPr/>
          </p:nvSpPr>
          <p:spPr>
            <a:xfrm>
              <a:off x="2577375" y="4030275"/>
              <a:ext cx="31375" cy="31050"/>
            </a:xfrm>
            <a:custGeom>
              <a:rect b="b" l="l" r="r" t="t"/>
              <a:pathLst>
                <a:path extrusionOk="0" h="1242" w="1255">
                  <a:moveTo>
                    <a:pt x="4" y="0"/>
                  </a:moveTo>
                  <a:cubicBezTo>
                    <a:pt x="4" y="0"/>
                    <a:pt x="4" y="0"/>
                    <a:pt x="4" y="0"/>
                  </a:cubicBezTo>
                  <a:cubicBezTo>
                    <a:pt x="0" y="9"/>
                    <a:pt x="673" y="726"/>
                    <a:pt x="1013" y="1067"/>
                  </a:cubicBezTo>
                  <a:cubicBezTo>
                    <a:pt x="1148" y="1202"/>
                    <a:pt x="1209" y="1241"/>
                    <a:pt x="1231" y="1241"/>
                  </a:cubicBezTo>
                  <a:cubicBezTo>
                    <a:pt x="1234" y="1241"/>
                    <a:pt x="1237" y="1240"/>
                    <a:pt x="1239" y="1239"/>
                  </a:cubicBezTo>
                  <a:cubicBezTo>
                    <a:pt x="1255" y="1222"/>
                    <a:pt x="1218" y="1161"/>
                    <a:pt x="1070" y="1009"/>
                  </a:cubicBezTo>
                  <a:cubicBezTo>
                    <a:pt x="735" y="674"/>
                    <a:pt x="13"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2"/>
            <p:cNvSpPr/>
            <p:nvPr/>
          </p:nvSpPr>
          <p:spPr>
            <a:xfrm>
              <a:off x="2578300" y="4031200"/>
              <a:ext cx="30575" cy="30125"/>
            </a:xfrm>
            <a:custGeom>
              <a:rect b="b" l="l" r="r" t="t"/>
              <a:pathLst>
                <a:path extrusionOk="0" h="1205" w="1223">
                  <a:moveTo>
                    <a:pt x="4" y="0"/>
                  </a:moveTo>
                  <a:cubicBezTo>
                    <a:pt x="4" y="0"/>
                    <a:pt x="4" y="0"/>
                    <a:pt x="4" y="0"/>
                  </a:cubicBezTo>
                  <a:cubicBezTo>
                    <a:pt x="0" y="4"/>
                    <a:pt x="648" y="702"/>
                    <a:pt x="988" y="1030"/>
                  </a:cubicBezTo>
                  <a:cubicBezTo>
                    <a:pt x="1116" y="1165"/>
                    <a:pt x="1177" y="1204"/>
                    <a:pt x="1201" y="1204"/>
                  </a:cubicBezTo>
                  <a:cubicBezTo>
                    <a:pt x="1205" y="1204"/>
                    <a:pt x="1208" y="1203"/>
                    <a:pt x="1210" y="1202"/>
                  </a:cubicBezTo>
                  <a:cubicBezTo>
                    <a:pt x="1222" y="1185"/>
                    <a:pt x="1181" y="1124"/>
                    <a:pt x="1037" y="980"/>
                  </a:cubicBezTo>
                  <a:cubicBezTo>
                    <a:pt x="706" y="645"/>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2579100" y="4032125"/>
              <a:ext cx="29650" cy="29025"/>
            </a:xfrm>
            <a:custGeom>
              <a:rect b="b" l="l" r="r" t="t"/>
              <a:pathLst>
                <a:path extrusionOk="0" h="1161" w="1186">
                  <a:moveTo>
                    <a:pt x="9" y="0"/>
                  </a:moveTo>
                  <a:cubicBezTo>
                    <a:pt x="9" y="0"/>
                    <a:pt x="9" y="0"/>
                    <a:pt x="9" y="0"/>
                  </a:cubicBezTo>
                  <a:cubicBezTo>
                    <a:pt x="1" y="4"/>
                    <a:pt x="632" y="677"/>
                    <a:pt x="956" y="993"/>
                  </a:cubicBezTo>
                  <a:cubicBezTo>
                    <a:pt x="1082" y="1118"/>
                    <a:pt x="1139" y="1160"/>
                    <a:pt x="1161" y="1160"/>
                  </a:cubicBezTo>
                  <a:cubicBezTo>
                    <a:pt x="1165" y="1160"/>
                    <a:pt x="1168" y="1159"/>
                    <a:pt x="1170" y="1157"/>
                  </a:cubicBezTo>
                  <a:cubicBezTo>
                    <a:pt x="1186" y="1144"/>
                    <a:pt x="1149" y="1087"/>
                    <a:pt x="1005" y="943"/>
                  </a:cubicBezTo>
                  <a:cubicBezTo>
                    <a:pt x="687" y="625"/>
                    <a:pt x="18" y="0"/>
                    <a:pt x="9"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2580025" y="4033050"/>
              <a:ext cx="28625" cy="28075"/>
            </a:xfrm>
            <a:custGeom>
              <a:rect b="b" l="l" r="r" t="t"/>
              <a:pathLst>
                <a:path extrusionOk="0" h="1123" w="1145">
                  <a:moveTo>
                    <a:pt x="5" y="0"/>
                  </a:moveTo>
                  <a:cubicBezTo>
                    <a:pt x="5" y="0"/>
                    <a:pt x="5" y="0"/>
                    <a:pt x="5" y="0"/>
                  </a:cubicBezTo>
                  <a:cubicBezTo>
                    <a:pt x="1" y="4"/>
                    <a:pt x="612" y="656"/>
                    <a:pt x="919" y="964"/>
                  </a:cubicBezTo>
                  <a:cubicBezTo>
                    <a:pt x="1043" y="1084"/>
                    <a:pt x="1097" y="1122"/>
                    <a:pt x="1120" y="1122"/>
                  </a:cubicBezTo>
                  <a:cubicBezTo>
                    <a:pt x="1123" y="1122"/>
                    <a:pt x="1126" y="1121"/>
                    <a:pt x="1128" y="1120"/>
                  </a:cubicBezTo>
                  <a:cubicBezTo>
                    <a:pt x="1145" y="1111"/>
                    <a:pt x="1108" y="1050"/>
                    <a:pt x="968" y="910"/>
                  </a:cubicBezTo>
                  <a:cubicBezTo>
                    <a:pt x="663" y="601"/>
                    <a:pt x="22"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2580950" y="4033850"/>
              <a:ext cx="27700" cy="27475"/>
            </a:xfrm>
            <a:custGeom>
              <a:rect b="b" l="l" r="r" t="t"/>
              <a:pathLst>
                <a:path extrusionOk="0" h="1099" w="1108">
                  <a:moveTo>
                    <a:pt x="5" y="1"/>
                  </a:moveTo>
                  <a:cubicBezTo>
                    <a:pt x="5" y="1"/>
                    <a:pt x="5" y="1"/>
                    <a:pt x="5" y="1"/>
                  </a:cubicBezTo>
                  <a:cubicBezTo>
                    <a:pt x="1" y="9"/>
                    <a:pt x="591" y="632"/>
                    <a:pt x="886" y="936"/>
                  </a:cubicBezTo>
                  <a:cubicBezTo>
                    <a:pt x="1011" y="1060"/>
                    <a:pt x="1067" y="1098"/>
                    <a:pt x="1088" y="1098"/>
                  </a:cubicBezTo>
                  <a:cubicBezTo>
                    <a:pt x="1091" y="1098"/>
                    <a:pt x="1094" y="1097"/>
                    <a:pt x="1096" y="1096"/>
                  </a:cubicBezTo>
                  <a:cubicBezTo>
                    <a:pt x="1108" y="1079"/>
                    <a:pt x="1075" y="1022"/>
                    <a:pt x="940" y="883"/>
                  </a:cubicBezTo>
                  <a:cubicBezTo>
                    <a:pt x="637" y="584"/>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2581975" y="4034875"/>
              <a:ext cx="26775" cy="26450"/>
            </a:xfrm>
            <a:custGeom>
              <a:rect b="b" l="l" r="r" t="t"/>
              <a:pathLst>
                <a:path extrusionOk="0" h="1058" w="1071">
                  <a:moveTo>
                    <a:pt x="5" y="1"/>
                  </a:moveTo>
                  <a:cubicBezTo>
                    <a:pt x="5" y="1"/>
                    <a:pt x="5" y="1"/>
                    <a:pt x="5" y="1"/>
                  </a:cubicBezTo>
                  <a:cubicBezTo>
                    <a:pt x="1" y="5"/>
                    <a:pt x="558" y="608"/>
                    <a:pt x="849" y="899"/>
                  </a:cubicBezTo>
                  <a:cubicBezTo>
                    <a:pt x="972" y="1022"/>
                    <a:pt x="1026" y="1058"/>
                    <a:pt x="1047" y="1058"/>
                  </a:cubicBezTo>
                  <a:cubicBezTo>
                    <a:pt x="1050" y="1058"/>
                    <a:pt x="1053" y="1057"/>
                    <a:pt x="1055" y="1055"/>
                  </a:cubicBezTo>
                  <a:cubicBezTo>
                    <a:pt x="1071" y="1038"/>
                    <a:pt x="1034" y="981"/>
                    <a:pt x="903" y="850"/>
                  </a:cubicBezTo>
                  <a:cubicBezTo>
                    <a:pt x="613" y="564"/>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2582900" y="4035800"/>
              <a:ext cx="25750" cy="25525"/>
            </a:xfrm>
            <a:custGeom>
              <a:rect b="b" l="l" r="r" t="t"/>
              <a:pathLst>
                <a:path extrusionOk="0" h="1021" w="1030">
                  <a:moveTo>
                    <a:pt x="5" y="1"/>
                  </a:moveTo>
                  <a:cubicBezTo>
                    <a:pt x="5" y="1"/>
                    <a:pt x="5" y="1"/>
                    <a:pt x="5" y="1"/>
                  </a:cubicBezTo>
                  <a:cubicBezTo>
                    <a:pt x="1" y="5"/>
                    <a:pt x="538" y="579"/>
                    <a:pt x="812" y="866"/>
                  </a:cubicBezTo>
                  <a:cubicBezTo>
                    <a:pt x="932" y="985"/>
                    <a:pt x="982" y="1021"/>
                    <a:pt x="1004" y="1021"/>
                  </a:cubicBezTo>
                  <a:cubicBezTo>
                    <a:pt x="1008" y="1021"/>
                    <a:pt x="1011" y="1020"/>
                    <a:pt x="1013" y="1018"/>
                  </a:cubicBezTo>
                  <a:cubicBezTo>
                    <a:pt x="1030" y="1001"/>
                    <a:pt x="997" y="948"/>
                    <a:pt x="866" y="817"/>
                  </a:cubicBezTo>
                  <a:cubicBezTo>
                    <a:pt x="588" y="535"/>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2583725" y="4036725"/>
              <a:ext cx="24925" cy="24450"/>
            </a:xfrm>
            <a:custGeom>
              <a:rect b="b" l="l" r="r" t="t"/>
              <a:pathLst>
                <a:path extrusionOk="0" h="978" w="997">
                  <a:moveTo>
                    <a:pt x="9" y="1"/>
                  </a:moveTo>
                  <a:cubicBezTo>
                    <a:pt x="9" y="1"/>
                    <a:pt x="9" y="1"/>
                    <a:pt x="9" y="1"/>
                  </a:cubicBezTo>
                  <a:cubicBezTo>
                    <a:pt x="0" y="5"/>
                    <a:pt x="521" y="558"/>
                    <a:pt x="792" y="825"/>
                  </a:cubicBezTo>
                  <a:cubicBezTo>
                    <a:pt x="900" y="940"/>
                    <a:pt x="956" y="977"/>
                    <a:pt x="976" y="977"/>
                  </a:cubicBezTo>
                  <a:cubicBezTo>
                    <a:pt x="980" y="977"/>
                    <a:pt x="983" y="975"/>
                    <a:pt x="985" y="973"/>
                  </a:cubicBezTo>
                  <a:cubicBezTo>
                    <a:pt x="997" y="956"/>
                    <a:pt x="964" y="907"/>
                    <a:pt x="837" y="780"/>
                  </a:cubicBezTo>
                  <a:cubicBezTo>
                    <a:pt x="567" y="514"/>
                    <a:pt x="17" y="1"/>
                    <a:pt x="9"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2584650" y="4037550"/>
              <a:ext cx="23900" cy="23625"/>
            </a:xfrm>
            <a:custGeom>
              <a:rect b="b" l="l" r="r" t="t"/>
              <a:pathLst>
                <a:path extrusionOk="0" h="945" w="956">
                  <a:moveTo>
                    <a:pt x="5" y="1"/>
                  </a:moveTo>
                  <a:cubicBezTo>
                    <a:pt x="4" y="1"/>
                    <a:pt x="4" y="1"/>
                    <a:pt x="4" y="1"/>
                  </a:cubicBezTo>
                  <a:cubicBezTo>
                    <a:pt x="0" y="9"/>
                    <a:pt x="496" y="542"/>
                    <a:pt x="755" y="796"/>
                  </a:cubicBezTo>
                  <a:cubicBezTo>
                    <a:pt x="863" y="908"/>
                    <a:pt x="910" y="944"/>
                    <a:pt x="932" y="944"/>
                  </a:cubicBezTo>
                  <a:cubicBezTo>
                    <a:pt x="937" y="944"/>
                    <a:pt x="941" y="942"/>
                    <a:pt x="943" y="940"/>
                  </a:cubicBezTo>
                  <a:cubicBezTo>
                    <a:pt x="956" y="923"/>
                    <a:pt x="927" y="878"/>
                    <a:pt x="800" y="751"/>
                  </a:cubicBezTo>
                  <a:cubicBezTo>
                    <a:pt x="547" y="49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2585575" y="4038475"/>
              <a:ext cx="22975" cy="22650"/>
            </a:xfrm>
            <a:custGeom>
              <a:rect b="b" l="l" r="r" t="t"/>
              <a:pathLst>
                <a:path extrusionOk="0" h="906" w="919">
                  <a:moveTo>
                    <a:pt x="4" y="0"/>
                  </a:moveTo>
                  <a:cubicBezTo>
                    <a:pt x="4" y="0"/>
                    <a:pt x="4" y="0"/>
                    <a:pt x="4" y="0"/>
                  </a:cubicBezTo>
                  <a:cubicBezTo>
                    <a:pt x="0" y="9"/>
                    <a:pt x="472" y="513"/>
                    <a:pt x="718" y="767"/>
                  </a:cubicBezTo>
                  <a:cubicBezTo>
                    <a:pt x="825" y="874"/>
                    <a:pt x="874" y="906"/>
                    <a:pt x="894" y="906"/>
                  </a:cubicBezTo>
                  <a:cubicBezTo>
                    <a:pt x="898" y="906"/>
                    <a:pt x="900" y="905"/>
                    <a:pt x="902" y="903"/>
                  </a:cubicBezTo>
                  <a:cubicBezTo>
                    <a:pt x="919" y="894"/>
                    <a:pt x="886" y="841"/>
                    <a:pt x="763" y="718"/>
                  </a:cubicBezTo>
                  <a:cubicBezTo>
                    <a:pt x="518" y="469"/>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2"/>
            <p:cNvSpPr/>
            <p:nvPr/>
          </p:nvSpPr>
          <p:spPr>
            <a:xfrm>
              <a:off x="2586500" y="4039400"/>
              <a:ext cx="22050" cy="21625"/>
            </a:xfrm>
            <a:custGeom>
              <a:rect b="b" l="l" r="r" t="t"/>
              <a:pathLst>
                <a:path extrusionOk="0" h="865" w="882">
                  <a:moveTo>
                    <a:pt x="4" y="0"/>
                  </a:moveTo>
                  <a:cubicBezTo>
                    <a:pt x="4" y="0"/>
                    <a:pt x="4" y="0"/>
                    <a:pt x="4" y="0"/>
                  </a:cubicBezTo>
                  <a:cubicBezTo>
                    <a:pt x="0" y="4"/>
                    <a:pt x="451" y="492"/>
                    <a:pt x="689" y="722"/>
                  </a:cubicBezTo>
                  <a:cubicBezTo>
                    <a:pt x="799" y="833"/>
                    <a:pt x="846" y="865"/>
                    <a:pt x="863" y="865"/>
                  </a:cubicBezTo>
                  <a:cubicBezTo>
                    <a:pt x="866" y="865"/>
                    <a:pt x="868" y="863"/>
                    <a:pt x="869" y="862"/>
                  </a:cubicBezTo>
                  <a:cubicBezTo>
                    <a:pt x="882" y="853"/>
                    <a:pt x="853" y="804"/>
                    <a:pt x="730" y="681"/>
                  </a:cubicBezTo>
                  <a:cubicBezTo>
                    <a:pt x="493" y="448"/>
                    <a:pt x="13"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2"/>
            <p:cNvSpPr/>
            <p:nvPr/>
          </p:nvSpPr>
          <p:spPr>
            <a:xfrm>
              <a:off x="2587300" y="4040325"/>
              <a:ext cx="21250" cy="20700"/>
            </a:xfrm>
            <a:custGeom>
              <a:rect b="b" l="l" r="r" t="t"/>
              <a:pathLst>
                <a:path extrusionOk="0" h="828" w="850">
                  <a:moveTo>
                    <a:pt x="13" y="0"/>
                  </a:moveTo>
                  <a:cubicBezTo>
                    <a:pt x="13" y="0"/>
                    <a:pt x="13" y="0"/>
                    <a:pt x="13" y="0"/>
                  </a:cubicBezTo>
                  <a:cubicBezTo>
                    <a:pt x="1" y="9"/>
                    <a:pt x="431" y="468"/>
                    <a:pt x="661" y="693"/>
                  </a:cubicBezTo>
                  <a:cubicBezTo>
                    <a:pt x="768" y="797"/>
                    <a:pt x="814" y="828"/>
                    <a:pt x="831" y="828"/>
                  </a:cubicBezTo>
                  <a:cubicBezTo>
                    <a:pt x="834" y="828"/>
                    <a:pt x="836" y="826"/>
                    <a:pt x="837" y="825"/>
                  </a:cubicBezTo>
                  <a:cubicBezTo>
                    <a:pt x="850" y="812"/>
                    <a:pt x="821" y="767"/>
                    <a:pt x="706" y="652"/>
                  </a:cubicBezTo>
                  <a:cubicBezTo>
                    <a:pt x="482" y="420"/>
                    <a:pt x="22" y="0"/>
                    <a:pt x="13"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2588325" y="4041350"/>
              <a:ext cx="20325" cy="19675"/>
            </a:xfrm>
            <a:custGeom>
              <a:rect b="b" l="l" r="r" t="t"/>
              <a:pathLst>
                <a:path extrusionOk="0" h="787" w="813">
                  <a:moveTo>
                    <a:pt x="9" y="0"/>
                  </a:moveTo>
                  <a:cubicBezTo>
                    <a:pt x="9" y="0"/>
                    <a:pt x="9" y="0"/>
                    <a:pt x="9" y="0"/>
                  </a:cubicBezTo>
                  <a:cubicBezTo>
                    <a:pt x="1" y="4"/>
                    <a:pt x="407" y="439"/>
                    <a:pt x="628" y="656"/>
                  </a:cubicBezTo>
                  <a:cubicBezTo>
                    <a:pt x="728" y="756"/>
                    <a:pt x="773" y="787"/>
                    <a:pt x="790" y="787"/>
                  </a:cubicBezTo>
                  <a:cubicBezTo>
                    <a:pt x="793" y="787"/>
                    <a:pt x="795" y="785"/>
                    <a:pt x="796" y="784"/>
                  </a:cubicBezTo>
                  <a:cubicBezTo>
                    <a:pt x="813" y="771"/>
                    <a:pt x="788" y="734"/>
                    <a:pt x="669" y="615"/>
                  </a:cubicBezTo>
                  <a:cubicBezTo>
                    <a:pt x="449" y="399"/>
                    <a:pt x="18"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2"/>
            <p:cNvSpPr/>
            <p:nvPr/>
          </p:nvSpPr>
          <p:spPr>
            <a:xfrm>
              <a:off x="2589250" y="4042275"/>
              <a:ext cx="19300" cy="18750"/>
            </a:xfrm>
            <a:custGeom>
              <a:rect b="b" l="l" r="r" t="t"/>
              <a:pathLst>
                <a:path extrusionOk="0" h="750" w="772">
                  <a:moveTo>
                    <a:pt x="5" y="0"/>
                  </a:moveTo>
                  <a:cubicBezTo>
                    <a:pt x="5" y="0"/>
                    <a:pt x="5" y="0"/>
                    <a:pt x="5" y="0"/>
                  </a:cubicBezTo>
                  <a:cubicBezTo>
                    <a:pt x="1" y="4"/>
                    <a:pt x="382" y="414"/>
                    <a:pt x="595" y="619"/>
                  </a:cubicBezTo>
                  <a:cubicBezTo>
                    <a:pt x="695" y="719"/>
                    <a:pt x="737" y="750"/>
                    <a:pt x="753" y="750"/>
                  </a:cubicBezTo>
                  <a:cubicBezTo>
                    <a:pt x="756" y="750"/>
                    <a:pt x="758" y="748"/>
                    <a:pt x="759" y="747"/>
                  </a:cubicBezTo>
                  <a:cubicBezTo>
                    <a:pt x="772" y="738"/>
                    <a:pt x="743" y="697"/>
                    <a:pt x="632" y="582"/>
                  </a:cubicBezTo>
                  <a:cubicBezTo>
                    <a:pt x="425" y="380"/>
                    <a:pt x="22"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
            <p:cNvSpPr/>
            <p:nvPr/>
          </p:nvSpPr>
          <p:spPr>
            <a:xfrm>
              <a:off x="2590175" y="4043075"/>
              <a:ext cx="18175" cy="18075"/>
            </a:xfrm>
            <a:custGeom>
              <a:rect b="b" l="l" r="r" t="t"/>
              <a:pathLst>
                <a:path extrusionOk="0" h="723" w="727">
                  <a:moveTo>
                    <a:pt x="5" y="1"/>
                  </a:moveTo>
                  <a:cubicBezTo>
                    <a:pt x="5" y="1"/>
                    <a:pt x="5" y="1"/>
                    <a:pt x="5" y="1"/>
                  </a:cubicBezTo>
                  <a:cubicBezTo>
                    <a:pt x="1" y="9"/>
                    <a:pt x="357" y="395"/>
                    <a:pt x="554" y="596"/>
                  </a:cubicBezTo>
                  <a:cubicBezTo>
                    <a:pt x="652" y="694"/>
                    <a:pt x="692" y="722"/>
                    <a:pt x="710" y="722"/>
                  </a:cubicBezTo>
                  <a:cubicBezTo>
                    <a:pt x="713" y="722"/>
                    <a:pt x="716" y="721"/>
                    <a:pt x="718" y="719"/>
                  </a:cubicBezTo>
                  <a:cubicBezTo>
                    <a:pt x="727" y="706"/>
                    <a:pt x="706" y="669"/>
                    <a:pt x="595" y="555"/>
                  </a:cubicBezTo>
                  <a:cubicBezTo>
                    <a:pt x="400" y="359"/>
                    <a:pt x="13"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2"/>
            <p:cNvSpPr/>
            <p:nvPr/>
          </p:nvSpPr>
          <p:spPr>
            <a:xfrm>
              <a:off x="2591100" y="4044000"/>
              <a:ext cx="17250" cy="17000"/>
            </a:xfrm>
            <a:custGeom>
              <a:rect b="b" l="l" r="r" t="t"/>
              <a:pathLst>
                <a:path extrusionOk="0" h="680" w="690">
                  <a:moveTo>
                    <a:pt x="5" y="1"/>
                  </a:moveTo>
                  <a:cubicBezTo>
                    <a:pt x="5" y="1"/>
                    <a:pt x="5" y="1"/>
                    <a:pt x="5" y="1"/>
                  </a:cubicBezTo>
                  <a:cubicBezTo>
                    <a:pt x="1" y="5"/>
                    <a:pt x="337" y="370"/>
                    <a:pt x="521" y="559"/>
                  </a:cubicBezTo>
                  <a:cubicBezTo>
                    <a:pt x="619" y="656"/>
                    <a:pt x="657" y="680"/>
                    <a:pt x="674" y="680"/>
                  </a:cubicBezTo>
                  <a:cubicBezTo>
                    <a:pt x="677" y="680"/>
                    <a:pt x="679" y="679"/>
                    <a:pt x="681" y="678"/>
                  </a:cubicBezTo>
                  <a:cubicBezTo>
                    <a:pt x="690" y="665"/>
                    <a:pt x="669" y="624"/>
                    <a:pt x="562" y="518"/>
                  </a:cubicBezTo>
                  <a:cubicBezTo>
                    <a:pt x="375" y="334"/>
                    <a:pt x="13"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2"/>
            <p:cNvSpPr/>
            <p:nvPr/>
          </p:nvSpPr>
          <p:spPr>
            <a:xfrm>
              <a:off x="2591925" y="4044925"/>
              <a:ext cx="16425" cy="16100"/>
            </a:xfrm>
            <a:custGeom>
              <a:rect b="b" l="l" r="r" t="t"/>
              <a:pathLst>
                <a:path extrusionOk="0" h="644" w="657">
                  <a:moveTo>
                    <a:pt x="9" y="1"/>
                  </a:moveTo>
                  <a:cubicBezTo>
                    <a:pt x="9" y="1"/>
                    <a:pt x="9" y="1"/>
                    <a:pt x="9" y="1"/>
                  </a:cubicBezTo>
                  <a:cubicBezTo>
                    <a:pt x="0" y="5"/>
                    <a:pt x="320" y="349"/>
                    <a:pt x="492" y="522"/>
                  </a:cubicBezTo>
                  <a:cubicBezTo>
                    <a:pt x="587" y="616"/>
                    <a:pt x="623" y="644"/>
                    <a:pt x="640" y="644"/>
                  </a:cubicBezTo>
                  <a:cubicBezTo>
                    <a:pt x="643" y="644"/>
                    <a:pt x="646" y="643"/>
                    <a:pt x="648" y="641"/>
                  </a:cubicBezTo>
                  <a:cubicBezTo>
                    <a:pt x="657" y="632"/>
                    <a:pt x="636" y="595"/>
                    <a:pt x="529" y="489"/>
                  </a:cubicBezTo>
                  <a:cubicBezTo>
                    <a:pt x="358" y="310"/>
                    <a:pt x="17" y="1"/>
                    <a:pt x="9"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2"/>
            <p:cNvSpPr/>
            <p:nvPr/>
          </p:nvSpPr>
          <p:spPr>
            <a:xfrm>
              <a:off x="2592850" y="4045850"/>
              <a:ext cx="15400" cy="15050"/>
            </a:xfrm>
            <a:custGeom>
              <a:rect b="b" l="l" r="r" t="t"/>
              <a:pathLst>
                <a:path extrusionOk="0" h="602" w="616">
                  <a:moveTo>
                    <a:pt x="5" y="1"/>
                  </a:moveTo>
                  <a:cubicBezTo>
                    <a:pt x="5" y="1"/>
                    <a:pt x="5" y="1"/>
                    <a:pt x="4" y="1"/>
                  </a:cubicBezTo>
                  <a:cubicBezTo>
                    <a:pt x="0" y="9"/>
                    <a:pt x="291" y="321"/>
                    <a:pt x="455" y="485"/>
                  </a:cubicBezTo>
                  <a:cubicBezTo>
                    <a:pt x="549" y="578"/>
                    <a:pt x="584" y="601"/>
                    <a:pt x="600" y="601"/>
                  </a:cubicBezTo>
                  <a:cubicBezTo>
                    <a:pt x="603" y="601"/>
                    <a:pt x="605" y="601"/>
                    <a:pt x="607" y="599"/>
                  </a:cubicBezTo>
                  <a:cubicBezTo>
                    <a:pt x="615" y="587"/>
                    <a:pt x="595" y="554"/>
                    <a:pt x="492" y="452"/>
                  </a:cubicBezTo>
                  <a:cubicBezTo>
                    <a:pt x="331" y="286"/>
                    <a:pt x="21"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2"/>
            <p:cNvSpPr/>
            <p:nvPr/>
          </p:nvSpPr>
          <p:spPr>
            <a:xfrm>
              <a:off x="2593775" y="4046675"/>
              <a:ext cx="14575" cy="14225"/>
            </a:xfrm>
            <a:custGeom>
              <a:rect b="b" l="l" r="r" t="t"/>
              <a:pathLst>
                <a:path extrusionOk="0" h="569" w="583">
                  <a:moveTo>
                    <a:pt x="9" y="0"/>
                  </a:moveTo>
                  <a:cubicBezTo>
                    <a:pt x="9" y="0"/>
                    <a:pt x="8" y="1"/>
                    <a:pt x="8" y="1"/>
                  </a:cubicBezTo>
                  <a:cubicBezTo>
                    <a:pt x="0" y="13"/>
                    <a:pt x="271" y="304"/>
                    <a:pt x="431" y="460"/>
                  </a:cubicBezTo>
                  <a:cubicBezTo>
                    <a:pt x="517" y="546"/>
                    <a:pt x="551" y="568"/>
                    <a:pt x="567" y="568"/>
                  </a:cubicBezTo>
                  <a:cubicBezTo>
                    <a:pt x="570" y="568"/>
                    <a:pt x="572" y="568"/>
                    <a:pt x="574" y="566"/>
                  </a:cubicBezTo>
                  <a:cubicBezTo>
                    <a:pt x="583" y="554"/>
                    <a:pt x="570" y="525"/>
                    <a:pt x="468" y="423"/>
                  </a:cubicBezTo>
                  <a:cubicBezTo>
                    <a:pt x="309" y="268"/>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2"/>
            <p:cNvSpPr/>
            <p:nvPr/>
          </p:nvSpPr>
          <p:spPr>
            <a:xfrm>
              <a:off x="2594700" y="4047700"/>
              <a:ext cx="13550" cy="13300"/>
            </a:xfrm>
            <a:custGeom>
              <a:rect b="b" l="l" r="r" t="t"/>
              <a:pathLst>
                <a:path extrusionOk="0" h="532" w="542">
                  <a:moveTo>
                    <a:pt x="8" y="0"/>
                  </a:moveTo>
                  <a:cubicBezTo>
                    <a:pt x="8" y="0"/>
                    <a:pt x="8" y="1"/>
                    <a:pt x="8" y="1"/>
                  </a:cubicBezTo>
                  <a:cubicBezTo>
                    <a:pt x="0" y="5"/>
                    <a:pt x="250" y="275"/>
                    <a:pt x="398" y="423"/>
                  </a:cubicBezTo>
                  <a:cubicBezTo>
                    <a:pt x="484" y="509"/>
                    <a:pt x="515" y="532"/>
                    <a:pt x="530" y="532"/>
                  </a:cubicBezTo>
                  <a:cubicBezTo>
                    <a:pt x="533" y="532"/>
                    <a:pt x="535" y="531"/>
                    <a:pt x="537" y="530"/>
                  </a:cubicBezTo>
                  <a:cubicBezTo>
                    <a:pt x="541" y="517"/>
                    <a:pt x="525" y="488"/>
                    <a:pt x="431" y="390"/>
                  </a:cubicBezTo>
                  <a:cubicBezTo>
                    <a:pt x="288" y="244"/>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
            <p:cNvSpPr/>
            <p:nvPr/>
          </p:nvSpPr>
          <p:spPr>
            <a:xfrm>
              <a:off x="2595725" y="4048625"/>
              <a:ext cx="12525" cy="12275"/>
            </a:xfrm>
            <a:custGeom>
              <a:rect b="b" l="l" r="r" t="t"/>
              <a:pathLst>
                <a:path extrusionOk="0" h="491" w="501">
                  <a:moveTo>
                    <a:pt x="4" y="0"/>
                  </a:moveTo>
                  <a:cubicBezTo>
                    <a:pt x="4" y="0"/>
                    <a:pt x="4" y="0"/>
                    <a:pt x="4" y="0"/>
                  </a:cubicBezTo>
                  <a:cubicBezTo>
                    <a:pt x="0" y="5"/>
                    <a:pt x="226" y="251"/>
                    <a:pt x="357" y="386"/>
                  </a:cubicBezTo>
                  <a:cubicBezTo>
                    <a:pt x="440" y="469"/>
                    <a:pt x="470" y="490"/>
                    <a:pt x="485" y="490"/>
                  </a:cubicBezTo>
                  <a:cubicBezTo>
                    <a:pt x="488" y="490"/>
                    <a:pt x="490" y="490"/>
                    <a:pt x="492" y="488"/>
                  </a:cubicBezTo>
                  <a:cubicBezTo>
                    <a:pt x="500" y="476"/>
                    <a:pt x="484" y="451"/>
                    <a:pt x="390" y="353"/>
                  </a:cubicBezTo>
                  <a:cubicBezTo>
                    <a:pt x="256" y="22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
            <p:cNvSpPr/>
            <p:nvPr/>
          </p:nvSpPr>
          <p:spPr>
            <a:xfrm>
              <a:off x="2596525" y="4049550"/>
              <a:ext cx="11725" cy="11350"/>
            </a:xfrm>
            <a:custGeom>
              <a:rect b="b" l="l" r="r" t="t"/>
              <a:pathLst>
                <a:path extrusionOk="0" h="454" w="469">
                  <a:moveTo>
                    <a:pt x="9" y="0"/>
                  </a:moveTo>
                  <a:cubicBezTo>
                    <a:pt x="9" y="0"/>
                    <a:pt x="9" y="0"/>
                    <a:pt x="9" y="0"/>
                  </a:cubicBezTo>
                  <a:cubicBezTo>
                    <a:pt x="1" y="4"/>
                    <a:pt x="206" y="226"/>
                    <a:pt x="329" y="353"/>
                  </a:cubicBezTo>
                  <a:cubicBezTo>
                    <a:pt x="408" y="432"/>
                    <a:pt x="438" y="454"/>
                    <a:pt x="453" y="454"/>
                  </a:cubicBezTo>
                  <a:cubicBezTo>
                    <a:pt x="456" y="454"/>
                    <a:pt x="458" y="453"/>
                    <a:pt x="460" y="451"/>
                  </a:cubicBezTo>
                  <a:cubicBezTo>
                    <a:pt x="468" y="447"/>
                    <a:pt x="452" y="414"/>
                    <a:pt x="362" y="324"/>
                  </a:cubicBezTo>
                  <a:cubicBezTo>
                    <a:pt x="240" y="202"/>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
            <p:cNvSpPr/>
            <p:nvPr/>
          </p:nvSpPr>
          <p:spPr>
            <a:xfrm>
              <a:off x="2597450" y="4050375"/>
              <a:ext cx="10700" cy="10350"/>
            </a:xfrm>
            <a:custGeom>
              <a:rect b="b" l="l" r="r" t="t"/>
              <a:pathLst>
                <a:path extrusionOk="0" h="414" w="428">
                  <a:moveTo>
                    <a:pt x="5" y="0"/>
                  </a:moveTo>
                  <a:cubicBezTo>
                    <a:pt x="5" y="0"/>
                    <a:pt x="5" y="0"/>
                    <a:pt x="5" y="0"/>
                  </a:cubicBezTo>
                  <a:cubicBezTo>
                    <a:pt x="1" y="8"/>
                    <a:pt x="181" y="205"/>
                    <a:pt x="300" y="316"/>
                  </a:cubicBezTo>
                  <a:cubicBezTo>
                    <a:pt x="374" y="389"/>
                    <a:pt x="401" y="414"/>
                    <a:pt x="415" y="414"/>
                  </a:cubicBezTo>
                  <a:cubicBezTo>
                    <a:pt x="418" y="414"/>
                    <a:pt x="421" y="413"/>
                    <a:pt x="423" y="410"/>
                  </a:cubicBezTo>
                  <a:cubicBezTo>
                    <a:pt x="427" y="406"/>
                    <a:pt x="415" y="381"/>
                    <a:pt x="325" y="287"/>
                  </a:cubicBezTo>
                  <a:cubicBezTo>
                    <a:pt x="211" y="178"/>
                    <a:pt x="18"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2"/>
            <p:cNvSpPr/>
            <p:nvPr/>
          </p:nvSpPr>
          <p:spPr>
            <a:xfrm>
              <a:off x="2598375" y="4051275"/>
              <a:ext cx="9775" cy="9525"/>
            </a:xfrm>
            <a:custGeom>
              <a:rect b="b" l="l" r="r" t="t"/>
              <a:pathLst>
                <a:path extrusionOk="0" h="381" w="391">
                  <a:moveTo>
                    <a:pt x="5" y="1"/>
                  </a:moveTo>
                  <a:cubicBezTo>
                    <a:pt x="5" y="1"/>
                    <a:pt x="5" y="1"/>
                    <a:pt x="5" y="1"/>
                  </a:cubicBezTo>
                  <a:cubicBezTo>
                    <a:pt x="1" y="13"/>
                    <a:pt x="161" y="181"/>
                    <a:pt x="267" y="284"/>
                  </a:cubicBezTo>
                  <a:cubicBezTo>
                    <a:pt x="341" y="357"/>
                    <a:pt x="366" y="380"/>
                    <a:pt x="380" y="380"/>
                  </a:cubicBezTo>
                  <a:cubicBezTo>
                    <a:pt x="382" y="380"/>
                    <a:pt x="384" y="380"/>
                    <a:pt x="386" y="378"/>
                  </a:cubicBezTo>
                  <a:cubicBezTo>
                    <a:pt x="390" y="370"/>
                    <a:pt x="378" y="345"/>
                    <a:pt x="292" y="259"/>
                  </a:cubicBezTo>
                  <a:cubicBezTo>
                    <a:pt x="187" y="158"/>
                    <a:pt x="13"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p:nvPr/>
          </p:nvSpPr>
          <p:spPr>
            <a:xfrm>
              <a:off x="2599300" y="4052200"/>
              <a:ext cx="8850" cy="8700"/>
            </a:xfrm>
            <a:custGeom>
              <a:rect b="b" l="l" r="r" t="t"/>
              <a:pathLst>
                <a:path extrusionOk="0" h="348" w="354">
                  <a:moveTo>
                    <a:pt x="5" y="1"/>
                  </a:moveTo>
                  <a:cubicBezTo>
                    <a:pt x="5" y="1"/>
                    <a:pt x="5" y="1"/>
                    <a:pt x="5" y="1"/>
                  </a:cubicBezTo>
                  <a:cubicBezTo>
                    <a:pt x="1" y="13"/>
                    <a:pt x="136" y="161"/>
                    <a:pt x="226" y="259"/>
                  </a:cubicBezTo>
                  <a:cubicBezTo>
                    <a:pt x="296" y="329"/>
                    <a:pt x="323" y="348"/>
                    <a:pt x="335" y="348"/>
                  </a:cubicBezTo>
                  <a:cubicBezTo>
                    <a:pt x="338" y="348"/>
                    <a:pt x="339" y="347"/>
                    <a:pt x="341" y="345"/>
                  </a:cubicBezTo>
                  <a:cubicBezTo>
                    <a:pt x="353" y="333"/>
                    <a:pt x="341" y="313"/>
                    <a:pt x="255" y="226"/>
                  </a:cubicBezTo>
                  <a:cubicBezTo>
                    <a:pt x="166" y="130"/>
                    <a:pt x="14" y="1"/>
                    <a:pt x="5"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
            <p:cNvSpPr/>
            <p:nvPr/>
          </p:nvSpPr>
          <p:spPr>
            <a:xfrm>
              <a:off x="2600125" y="4053125"/>
              <a:ext cx="8025" cy="7575"/>
            </a:xfrm>
            <a:custGeom>
              <a:rect b="b" l="l" r="r" t="t"/>
              <a:pathLst>
                <a:path extrusionOk="0" h="303" w="321">
                  <a:moveTo>
                    <a:pt x="13" y="1"/>
                  </a:moveTo>
                  <a:cubicBezTo>
                    <a:pt x="13" y="1"/>
                    <a:pt x="13" y="1"/>
                    <a:pt x="13" y="1"/>
                  </a:cubicBezTo>
                  <a:cubicBezTo>
                    <a:pt x="0" y="9"/>
                    <a:pt x="119" y="132"/>
                    <a:pt x="201" y="214"/>
                  </a:cubicBezTo>
                  <a:cubicBezTo>
                    <a:pt x="272" y="284"/>
                    <a:pt x="298" y="303"/>
                    <a:pt x="310" y="303"/>
                  </a:cubicBezTo>
                  <a:cubicBezTo>
                    <a:pt x="313" y="303"/>
                    <a:pt x="315" y="302"/>
                    <a:pt x="316" y="300"/>
                  </a:cubicBezTo>
                  <a:cubicBezTo>
                    <a:pt x="320" y="292"/>
                    <a:pt x="308" y="271"/>
                    <a:pt x="226" y="189"/>
                  </a:cubicBezTo>
                  <a:cubicBezTo>
                    <a:pt x="145" y="109"/>
                    <a:pt x="21" y="1"/>
                    <a:pt x="13"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2"/>
            <p:cNvSpPr/>
            <p:nvPr/>
          </p:nvSpPr>
          <p:spPr>
            <a:xfrm>
              <a:off x="1559925" y="3984975"/>
              <a:ext cx="70750" cy="70075"/>
            </a:xfrm>
            <a:custGeom>
              <a:rect b="b" l="l" r="r" t="t"/>
              <a:pathLst>
                <a:path extrusionOk="0" h="2803" w="2830">
                  <a:moveTo>
                    <a:pt x="0" y="0"/>
                  </a:moveTo>
                  <a:lnTo>
                    <a:pt x="0" y="0"/>
                  </a:lnTo>
                  <a:cubicBezTo>
                    <a:pt x="1" y="0"/>
                    <a:pt x="1604" y="1726"/>
                    <a:pt x="2379" y="2501"/>
                  </a:cubicBezTo>
                  <a:cubicBezTo>
                    <a:pt x="2596" y="2722"/>
                    <a:pt x="2712" y="2802"/>
                    <a:pt x="2767" y="2802"/>
                  </a:cubicBezTo>
                  <a:cubicBezTo>
                    <a:pt x="2778" y="2802"/>
                    <a:pt x="2786" y="2799"/>
                    <a:pt x="2793" y="2792"/>
                  </a:cubicBezTo>
                  <a:cubicBezTo>
                    <a:pt x="2830" y="2764"/>
                    <a:pt x="2744" y="2616"/>
                    <a:pt x="2502" y="2378"/>
                  </a:cubicBezTo>
                  <a:cubicBezTo>
                    <a:pt x="1727" y="1603"/>
                    <a:pt x="1" y="0"/>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2"/>
            <p:cNvSpPr/>
            <p:nvPr/>
          </p:nvSpPr>
          <p:spPr>
            <a:xfrm>
              <a:off x="1560650" y="3985675"/>
              <a:ext cx="69825" cy="69375"/>
            </a:xfrm>
            <a:custGeom>
              <a:rect b="b" l="l" r="r" t="t"/>
              <a:pathLst>
                <a:path extrusionOk="0" h="2775" w="2793">
                  <a:moveTo>
                    <a:pt x="0" y="1"/>
                  </a:moveTo>
                  <a:lnTo>
                    <a:pt x="0" y="1"/>
                  </a:lnTo>
                  <a:cubicBezTo>
                    <a:pt x="0" y="1"/>
                    <a:pt x="1587" y="1715"/>
                    <a:pt x="2346" y="2477"/>
                  </a:cubicBezTo>
                  <a:cubicBezTo>
                    <a:pt x="2563" y="2695"/>
                    <a:pt x="2679" y="2774"/>
                    <a:pt x="2733" y="2774"/>
                  </a:cubicBezTo>
                  <a:cubicBezTo>
                    <a:pt x="2745" y="2774"/>
                    <a:pt x="2753" y="2771"/>
                    <a:pt x="2760" y="2764"/>
                  </a:cubicBezTo>
                  <a:cubicBezTo>
                    <a:pt x="2792" y="2728"/>
                    <a:pt x="2715" y="2588"/>
                    <a:pt x="2473" y="2350"/>
                  </a:cubicBezTo>
                  <a:cubicBezTo>
                    <a:pt x="1714" y="1592"/>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p:nvPr/>
          </p:nvSpPr>
          <p:spPr>
            <a:xfrm>
              <a:off x="1561450" y="3986500"/>
              <a:ext cx="69225" cy="68550"/>
            </a:xfrm>
            <a:custGeom>
              <a:rect b="b" l="l" r="r" t="t"/>
              <a:pathLst>
                <a:path extrusionOk="0" h="2742" w="2769">
                  <a:moveTo>
                    <a:pt x="1" y="1"/>
                  </a:moveTo>
                  <a:cubicBezTo>
                    <a:pt x="1" y="1"/>
                    <a:pt x="1567" y="1690"/>
                    <a:pt x="2322" y="2444"/>
                  </a:cubicBezTo>
                  <a:cubicBezTo>
                    <a:pt x="2539" y="2662"/>
                    <a:pt x="2652" y="2741"/>
                    <a:pt x="2706" y="2741"/>
                  </a:cubicBezTo>
                  <a:cubicBezTo>
                    <a:pt x="2717" y="2741"/>
                    <a:pt x="2725" y="2738"/>
                    <a:pt x="2732" y="2731"/>
                  </a:cubicBezTo>
                  <a:cubicBezTo>
                    <a:pt x="2769" y="2695"/>
                    <a:pt x="2687" y="2563"/>
                    <a:pt x="2445" y="2321"/>
                  </a:cubicBezTo>
                  <a:cubicBezTo>
                    <a:pt x="1690" y="156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2"/>
            <p:cNvSpPr/>
            <p:nvPr/>
          </p:nvSpPr>
          <p:spPr>
            <a:xfrm>
              <a:off x="1562175" y="3987225"/>
              <a:ext cx="68300" cy="67825"/>
            </a:xfrm>
            <a:custGeom>
              <a:rect b="b" l="l" r="r" t="t"/>
              <a:pathLst>
                <a:path extrusionOk="0" h="2713" w="2732">
                  <a:moveTo>
                    <a:pt x="1" y="0"/>
                  </a:moveTo>
                  <a:lnTo>
                    <a:pt x="1" y="0"/>
                  </a:lnTo>
                  <a:cubicBezTo>
                    <a:pt x="1" y="1"/>
                    <a:pt x="1551" y="1673"/>
                    <a:pt x="2293" y="2420"/>
                  </a:cubicBezTo>
                  <a:cubicBezTo>
                    <a:pt x="2503" y="2633"/>
                    <a:pt x="2618" y="2712"/>
                    <a:pt x="2672" y="2712"/>
                  </a:cubicBezTo>
                  <a:cubicBezTo>
                    <a:pt x="2684" y="2712"/>
                    <a:pt x="2692" y="2709"/>
                    <a:pt x="2699" y="2702"/>
                  </a:cubicBezTo>
                  <a:cubicBezTo>
                    <a:pt x="2731" y="2666"/>
                    <a:pt x="2649" y="2534"/>
                    <a:pt x="2416" y="2297"/>
                  </a:cubicBezTo>
                  <a:cubicBezTo>
                    <a:pt x="1674" y="1550"/>
                    <a:pt x="1" y="1"/>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2"/>
            <p:cNvSpPr/>
            <p:nvPr/>
          </p:nvSpPr>
          <p:spPr>
            <a:xfrm>
              <a:off x="1563000" y="3988050"/>
              <a:ext cx="67475" cy="66825"/>
            </a:xfrm>
            <a:custGeom>
              <a:rect b="b" l="l" r="r" t="t"/>
              <a:pathLst>
                <a:path extrusionOk="0" h="2673" w="2699">
                  <a:moveTo>
                    <a:pt x="0" y="0"/>
                  </a:moveTo>
                  <a:cubicBezTo>
                    <a:pt x="1" y="0"/>
                    <a:pt x="1526" y="1649"/>
                    <a:pt x="2272" y="2382"/>
                  </a:cubicBezTo>
                  <a:cubicBezTo>
                    <a:pt x="2486" y="2600"/>
                    <a:pt x="2602" y="2672"/>
                    <a:pt x="2650" y="2672"/>
                  </a:cubicBezTo>
                  <a:cubicBezTo>
                    <a:pt x="2659" y="2672"/>
                    <a:pt x="2665" y="2670"/>
                    <a:pt x="2670" y="2665"/>
                  </a:cubicBezTo>
                  <a:cubicBezTo>
                    <a:pt x="2698" y="2633"/>
                    <a:pt x="2625" y="2501"/>
                    <a:pt x="2387" y="2264"/>
                  </a:cubicBezTo>
                  <a:cubicBezTo>
                    <a:pt x="1649" y="1534"/>
                    <a:pt x="1" y="0"/>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
            <p:cNvSpPr/>
            <p:nvPr/>
          </p:nvSpPr>
          <p:spPr>
            <a:xfrm>
              <a:off x="1563725" y="3988750"/>
              <a:ext cx="66750" cy="66125"/>
            </a:xfrm>
            <a:custGeom>
              <a:rect b="b" l="l" r="r" t="t"/>
              <a:pathLst>
                <a:path extrusionOk="0" h="2645" w="2670">
                  <a:moveTo>
                    <a:pt x="0" y="1"/>
                  </a:moveTo>
                  <a:cubicBezTo>
                    <a:pt x="0" y="1"/>
                    <a:pt x="1513" y="1633"/>
                    <a:pt x="2243" y="2359"/>
                  </a:cubicBezTo>
                  <a:cubicBezTo>
                    <a:pt x="2455" y="2571"/>
                    <a:pt x="2567" y="2644"/>
                    <a:pt x="2616" y="2644"/>
                  </a:cubicBezTo>
                  <a:cubicBezTo>
                    <a:pt x="2625" y="2644"/>
                    <a:pt x="2632" y="2642"/>
                    <a:pt x="2637" y="2637"/>
                  </a:cubicBezTo>
                  <a:cubicBezTo>
                    <a:pt x="2669" y="2605"/>
                    <a:pt x="2592" y="2473"/>
                    <a:pt x="2358" y="2240"/>
                  </a:cubicBezTo>
                  <a:cubicBezTo>
                    <a:pt x="1632" y="1514"/>
                    <a:pt x="0"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2"/>
            <p:cNvSpPr/>
            <p:nvPr/>
          </p:nvSpPr>
          <p:spPr>
            <a:xfrm>
              <a:off x="1564525" y="3989575"/>
              <a:ext cx="65850" cy="65400"/>
            </a:xfrm>
            <a:custGeom>
              <a:rect b="b" l="l" r="r" t="t"/>
              <a:pathLst>
                <a:path extrusionOk="0" h="2616" w="2634">
                  <a:moveTo>
                    <a:pt x="1" y="1"/>
                  </a:moveTo>
                  <a:cubicBezTo>
                    <a:pt x="1" y="1"/>
                    <a:pt x="1494" y="1608"/>
                    <a:pt x="2211" y="2330"/>
                  </a:cubicBezTo>
                  <a:cubicBezTo>
                    <a:pt x="2422" y="2544"/>
                    <a:pt x="2534" y="2615"/>
                    <a:pt x="2583" y="2615"/>
                  </a:cubicBezTo>
                  <a:cubicBezTo>
                    <a:pt x="2592" y="2615"/>
                    <a:pt x="2600" y="2613"/>
                    <a:pt x="2605" y="2608"/>
                  </a:cubicBezTo>
                  <a:cubicBezTo>
                    <a:pt x="2633" y="2572"/>
                    <a:pt x="2560" y="2444"/>
                    <a:pt x="2326" y="2215"/>
                  </a:cubicBezTo>
                  <a:cubicBezTo>
                    <a:pt x="1608" y="1489"/>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2"/>
            <p:cNvSpPr/>
            <p:nvPr/>
          </p:nvSpPr>
          <p:spPr>
            <a:xfrm>
              <a:off x="1565250" y="3990300"/>
              <a:ext cx="65325" cy="64575"/>
            </a:xfrm>
            <a:custGeom>
              <a:rect b="b" l="l" r="r" t="t"/>
              <a:pathLst>
                <a:path extrusionOk="0" h="2583" w="2613">
                  <a:moveTo>
                    <a:pt x="1" y="0"/>
                  </a:moveTo>
                  <a:cubicBezTo>
                    <a:pt x="1" y="1"/>
                    <a:pt x="1473" y="1591"/>
                    <a:pt x="2186" y="2301"/>
                  </a:cubicBezTo>
                  <a:cubicBezTo>
                    <a:pt x="2397" y="2511"/>
                    <a:pt x="2503" y="2582"/>
                    <a:pt x="2553" y="2582"/>
                  </a:cubicBezTo>
                  <a:cubicBezTo>
                    <a:pt x="2562" y="2582"/>
                    <a:pt x="2570" y="2580"/>
                    <a:pt x="2576" y="2575"/>
                  </a:cubicBezTo>
                  <a:cubicBezTo>
                    <a:pt x="2613" y="2543"/>
                    <a:pt x="2535" y="2415"/>
                    <a:pt x="2305" y="2186"/>
                  </a:cubicBezTo>
                  <a:cubicBezTo>
                    <a:pt x="1592" y="1477"/>
                    <a:pt x="1" y="1"/>
                    <a:pt x="1"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2"/>
            <p:cNvSpPr/>
            <p:nvPr/>
          </p:nvSpPr>
          <p:spPr>
            <a:xfrm>
              <a:off x="1566075" y="3991125"/>
              <a:ext cx="64300" cy="63750"/>
            </a:xfrm>
            <a:custGeom>
              <a:rect b="b" l="l" r="r" t="t"/>
              <a:pathLst>
                <a:path extrusionOk="0" h="2550" w="2572">
                  <a:moveTo>
                    <a:pt x="0" y="0"/>
                  </a:moveTo>
                  <a:cubicBezTo>
                    <a:pt x="1" y="0"/>
                    <a:pt x="1456" y="1567"/>
                    <a:pt x="2157" y="2268"/>
                  </a:cubicBezTo>
                  <a:cubicBezTo>
                    <a:pt x="2364" y="2478"/>
                    <a:pt x="2473" y="2549"/>
                    <a:pt x="2521" y="2549"/>
                  </a:cubicBezTo>
                  <a:cubicBezTo>
                    <a:pt x="2531" y="2549"/>
                    <a:pt x="2538" y="2547"/>
                    <a:pt x="2543" y="2542"/>
                  </a:cubicBezTo>
                  <a:cubicBezTo>
                    <a:pt x="2571" y="2510"/>
                    <a:pt x="2498" y="2382"/>
                    <a:pt x="2268" y="2157"/>
                  </a:cubicBezTo>
                  <a:cubicBezTo>
                    <a:pt x="1567" y="1456"/>
                    <a:pt x="1" y="0"/>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2"/>
            <p:cNvSpPr/>
            <p:nvPr/>
          </p:nvSpPr>
          <p:spPr>
            <a:xfrm>
              <a:off x="1566800" y="3991825"/>
              <a:ext cx="63575" cy="63050"/>
            </a:xfrm>
            <a:custGeom>
              <a:rect b="b" l="l" r="r" t="t"/>
              <a:pathLst>
                <a:path extrusionOk="0" h="2522" w="2543">
                  <a:moveTo>
                    <a:pt x="0" y="1"/>
                  </a:moveTo>
                  <a:lnTo>
                    <a:pt x="0" y="1"/>
                  </a:lnTo>
                  <a:cubicBezTo>
                    <a:pt x="0" y="1"/>
                    <a:pt x="1435" y="1551"/>
                    <a:pt x="2132" y="2248"/>
                  </a:cubicBezTo>
                  <a:cubicBezTo>
                    <a:pt x="2336" y="2451"/>
                    <a:pt x="2444" y="2521"/>
                    <a:pt x="2492" y="2521"/>
                  </a:cubicBezTo>
                  <a:cubicBezTo>
                    <a:pt x="2501" y="2521"/>
                    <a:pt x="2508" y="2519"/>
                    <a:pt x="2514" y="2514"/>
                  </a:cubicBezTo>
                  <a:cubicBezTo>
                    <a:pt x="2542" y="2482"/>
                    <a:pt x="2473" y="2359"/>
                    <a:pt x="2247" y="2133"/>
                  </a:cubicBezTo>
                  <a:cubicBezTo>
                    <a:pt x="1550" y="1436"/>
                    <a:pt x="0" y="1"/>
                    <a:pt x="0"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2"/>
            <p:cNvSpPr/>
            <p:nvPr/>
          </p:nvSpPr>
          <p:spPr>
            <a:xfrm>
              <a:off x="1567600" y="3992650"/>
              <a:ext cx="62775" cy="62225"/>
            </a:xfrm>
            <a:custGeom>
              <a:rect b="b" l="l" r="r" t="t"/>
              <a:pathLst>
                <a:path extrusionOk="0" h="2489" w="2511">
                  <a:moveTo>
                    <a:pt x="1" y="1"/>
                  </a:moveTo>
                  <a:cubicBezTo>
                    <a:pt x="1" y="1"/>
                    <a:pt x="1416" y="1526"/>
                    <a:pt x="2100" y="2215"/>
                  </a:cubicBezTo>
                  <a:cubicBezTo>
                    <a:pt x="2304" y="2418"/>
                    <a:pt x="2412" y="2488"/>
                    <a:pt x="2460" y="2488"/>
                  </a:cubicBezTo>
                  <a:cubicBezTo>
                    <a:pt x="2469" y="2488"/>
                    <a:pt x="2476" y="2486"/>
                    <a:pt x="2482" y="2481"/>
                  </a:cubicBezTo>
                  <a:cubicBezTo>
                    <a:pt x="2510" y="2444"/>
                    <a:pt x="2437" y="2321"/>
                    <a:pt x="2215" y="2100"/>
                  </a:cubicBezTo>
                  <a:cubicBezTo>
                    <a:pt x="1535" y="1419"/>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2"/>
            <p:cNvSpPr/>
            <p:nvPr/>
          </p:nvSpPr>
          <p:spPr>
            <a:xfrm>
              <a:off x="1568225" y="3993375"/>
              <a:ext cx="62150" cy="61500"/>
            </a:xfrm>
            <a:custGeom>
              <a:rect b="b" l="l" r="r" t="t"/>
              <a:pathLst>
                <a:path extrusionOk="0" h="2460" w="2486">
                  <a:moveTo>
                    <a:pt x="5" y="0"/>
                  </a:moveTo>
                  <a:cubicBezTo>
                    <a:pt x="0" y="0"/>
                    <a:pt x="1407" y="1513"/>
                    <a:pt x="2079" y="2190"/>
                  </a:cubicBezTo>
                  <a:cubicBezTo>
                    <a:pt x="2283" y="2390"/>
                    <a:pt x="2388" y="2459"/>
                    <a:pt x="2435" y="2459"/>
                  </a:cubicBezTo>
                  <a:cubicBezTo>
                    <a:pt x="2444" y="2459"/>
                    <a:pt x="2451" y="2457"/>
                    <a:pt x="2457" y="2452"/>
                  </a:cubicBezTo>
                  <a:cubicBezTo>
                    <a:pt x="2485" y="2420"/>
                    <a:pt x="2416" y="2297"/>
                    <a:pt x="2194" y="2075"/>
                  </a:cubicBezTo>
                  <a:cubicBezTo>
                    <a:pt x="1518" y="1403"/>
                    <a:pt x="5" y="0"/>
                    <a:pt x="5"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2"/>
            <p:cNvSpPr/>
            <p:nvPr/>
          </p:nvSpPr>
          <p:spPr>
            <a:xfrm>
              <a:off x="1568950" y="3994200"/>
              <a:ext cx="61325" cy="60675"/>
            </a:xfrm>
            <a:custGeom>
              <a:rect b="b" l="l" r="r" t="t"/>
              <a:pathLst>
                <a:path extrusionOk="0" h="2427" w="2453">
                  <a:moveTo>
                    <a:pt x="8" y="0"/>
                  </a:moveTo>
                  <a:cubicBezTo>
                    <a:pt x="0" y="0"/>
                    <a:pt x="1386" y="1493"/>
                    <a:pt x="2059" y="2157"/>
                  </a:cubicBezTo>
                  <a:cubicBezTo>
                    <a:pt x="2255" y="2357"/>
                    <a:pt x="2359" y="2426"/>
                    <a:pt x="2406" y="2426"/>
                  </a:cubicBezTo>
                  <a:cubicBezTo>
                    <a:pt x="2415" y="2426"/>
                    <a:pt x="2422" y="2424"/>
                    <a:pt x="2428" y="2419"/>
                  </a:cubicBezTo>
                  <a:cubicBezTo>
                    <a:pt x="2452" y="2387"/>
                    <a:pt x="2383" y="2264"/>
                    <a:pt x="2165" y="2050"/>
                  </a:cubicBezTo>
                  <a:cubicBezTo>
                    <a:pt x="1501" y="1378"/>
                    <a:pt x="8" y="0"/>
                    <a:pt x="8"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2"/>
            <p:cNvSpPr/>
            <p:nvPr/>
          </p:nvSpPr>
          <p:spPr>
            <a:xfrm>
              <a:off x="1569750" y="3994900"/>
              <a:ext cx="60525" cy="59875"/>
            </a:xfrm>
            <a:custGeom>
              <a:rect b="b" l="l" r="r" t="t"/>
              <a:pathLst>
                <a:path extrusionOk="0" h="2395" w="2421">
                  <a:moveTo>
                    <a:pt x="5" y="1"/>
                  </a:moveTo>
                  <a:cubicBezTo>
                    <a:pt x="1" y="1"/>
                    <a:pt x="1366" y="1473"/>
                    <a:pt x="2027" y="2129"/>
                  </a:cubicBezTo>
                  <a:cubicBezTo>
                    <a:pt x="2218" y="2328"/>
                    <a:pt x="2322" y="2395"/>
                    <a:pt x="2369" y="2395"/>
                  </a:cubicBezTo>
                  <a:cubicBezTo>
                    <a:pt x="2379" y="2395"/>
                    <a:pt x="2386" y="2392"/>
                    <a:pt x="2392" y="2387"/>
                  </a:cubicBezTo>
                  <a:cubicBezTo>
                    <a:pt x="2420" y="2354"/>
                    <a:pt x="2351" y="2236"/>
                    <a:pt x="2133" y="2022"/>
                  </a:cubicBezTo>
                  <a:cubicBezTo>
                    <a:pt x="1477" y="1366"/>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
            <p:cNvSpPr/>
            <p:nvPr/>
          </p:nvSpPr>
          <p:spPr>
            <a:xfrm>
              <a:off x="1570575" y="3995725"/>
              <a:ext cx="59700" cy="59050"/>
            </a:xfrm>
            <a:custGeom>
              <a:rect b="b" l="l" r="r" t="t"/>
              <a:pathLst>
                <a:path extrusionOk="0" h="2362" w="2388">
                  <a:moveTo>
                    <a:pt x="5" y="1"/>
                  </a:moveTo>
                  <a:cubicBezTo>
                    <a:pt x="1" y="1"/>
                    <a:pt x="1346" y="1452"/>
                    <a:pt x="2002" y="2096"/>
                  </a:cubicBezTo>
                  <a:cubicBezTo>
                    <a:pt x="2197" y="2295"/>
                    <a:pt x="2295" y="2362"/>
                    <a:pt x="2341" y="2362"/>
                  </a:cubicBezTo>
                  <a:cubicBezTo>
                    <a:pt x="2350" y="2362"/>
                    <a:pt x="2357" y="2359"/>
                    <a:pt x="2363" y="2354"/>
                  </a:cubicBezTo>
                  <a:cubicBezTo>
                    <a:pt x="2387" y="2326"/>
                    <a:pt x="2322" y="2211"/>
                    <a:pt x="2104" y="1993"/>
                  </a:cubicBezTo>
                  <a:cubicBezTo>
                    <a:pt x="1456" y="1341"/>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2"/>
            <p:cNvSpPr/>
            <p:nvPr/>
          </p:nvSpPr>
          <p:spPr>
            <a:xfrm>
              <a:off x="1571300" y="3996450"/>
              <a:ext cx="58975" cy="58425"/>
            </a:xfrm>
            <a:custGeom>
              <a:rect b="b" l="l" r="r" t="t"/>
              <a:pathLst>
                <a:path extrusionOk="0" h="2337" w="2359">
                  <a:moveTo>
                    <a:pt x="5" y="0"/>
                  </a:moveTo>
                  <a:cubicBezTo>
                    <a:pt x="0" y="0"/>
                    <a:pt x="1329" y="1431"/>
                    <a:pt x="1969" y="2079"/>
                  </a:cubicBezTo>
                  <a:cubicBezTo>
                    <a:pt x="2160" y="2271"/>
                    <a:pt x="2260" y="2337"/>
                    <a:pt x="2308" y="2337"/>
                  </a:cubicBezTo>
                  <a:cubicBezTo>
                    <a:pt x="2317" y="2337"/>
                    <a:pt x="2324" y="2334"/>
                    <a:pt x="2330" y="2329"/>
                  </a:cubicBezTo>
                  <a:cubicBezTo>
                    <a:pt x="2358" y="2297"/>
                    <a:pt x="2289" y="2182"/>
                    <a:pt x="2075" y="1969"/>
                  </a:cubicBezTo>
                  <a:cubicBezTo>
                    <a:pt x="1436" y="1325"/>
                    <a:pt x="5" y="0"/>
                    <a:pt x="5"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2"/>
            <p:cNvSpPr/>
            <p:nvPr/>
          </p:nvSpPr>
          <p:spPr>
            <a:xfrm>
              <a:off x="1572125" y="3997275"/>
              <a:ext cx="58150" cy="57500"/>
            </a:xfrm>
            <a:custGeom>
              <a:rect b="b" l="l" r="r" t="t"/>
              <a:pathLst>
                <a:path extrusionOk="0" h="2300" w="2326">
                  <a:moveTo>
                    <a:pt x="4" y="0"/>
                  </a:moveTo>
                  <a:lnTo>
                    <a:pt x="4" y="0"/>
                  </a:lnTo>
                  <a:cubicBezTo>
                    <a:pt x="0" y="0"/>
                    <a:pt x="1304" y="1407"/>
                    <a:pt x="1940" y="2046"/>
                  </a:cubicBezTo>
                  <a:cubicBezTo>
                    <a:pt x="2128" y="2234"/>
                    <a:pt x="2227" y="2300"/>
                    <a:pt x="2274" y="2300"/>
                  </a:cubicBezTo>
                  <a:cubicBezTo>
                    <a:pt x="2284" y="2300"/>
                    <a:pt x="2291" y="2297"/>
                    <a:pt x="2297" y="2292"/>
                  </a:cubicBezTo>
                  <a:cubicBezTo>
                    <a:pt x="2325" y="2259"/>
                    <a:pt x="2260" y="2149"/>
                    <a:pt x="2051" y="1936"/>
                  </a:cubicBezTo>
                  <a:cubicBezTo>
                    <a:pt x="1411" y="1304"/>
                    <a:pt x="4" y="0"/>
                    <a:pt x="4"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2"/>
            <p:cNvSpPr/>
            <p:nvPr/>
          </p:nvSpPr>
          <p:spPr>
            <a:xfrm>
              <a:off x="1572825" y="3997975"/>
              <a:ext cx="57350" cy="56775"/>
            </a:xfrm>
            <a:custGeom>
              <a:rect b="b" l="l" r="r" t="t"/>
              <a:pathLst>
                <a:path extrusionOk="0" h="2271" w="2294">
                  <a:moveTo>
                    <a:pt x="5" y="1"/>
                  </a:moveTo>
                  <a:lnTo>
                    <a:pt x="5" y="1"/>
                  </a:lnTo>
                  <a:cubicBezTo>
                    <a:pt x="1" y="1"/>
                    <a:pt x="1293" y="1391"/>
                    <a:pt x="1920" y="2018"/>
                  </a:cubicBezTo>
                  <a:cubicBezTo>
                    <a:pt x="2107" y="2208"/>
                    <a:pt x="2206" y="2270"/>
                    <a:pt x="2250" y="2270"/>
                  </a:cubicBezTo>
                  <a:cubicBezTo>
                    <a:pt x="2258" y="2270"/>
                    <a:pt x="2264" y="2268"/>
                    <a:pt x="2269" y="2264"/>
                  </a:cubicBezTo>
                  <a:cubicBezTo>
                    <a:pt x="2293" y="2236"/>
                    <a:pt x="2228" y="2121"/>
                    <a:pt x="2023" y="1916"/>
                  </a:cubicBezTo>
                  <a:cubicBezTo>
                    <a:pt x="1395" y="1288"/>
                    <a:pt x="5" y="1"/>
                    <a:pt x="5" y="1"/>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2"/>
            <p:cNvSpPr/>
            <p:nvPr/>
          </p:nvSpPr>
          <p:spPr>
            <a:xfrm>
              <a:off x="1573650" y="3998800"/>
              <a:ext cx="56525" cy="55800"/>
            </a:xfrm>
            <a:custGeom>
              <a:rect b="b" l="l" r="r" t="t"/>
              <a:pathLst>
                <a:path extrusionOk="0" h="2232" w="2261">
                  <a:moveTo>
                    <a:pt x="5" y="1"/>
                  </a:moveTo>
                  <a:cubicBezTo>
                    <a:pt x="1" y="1"/>
                    <a:pt x="1272" y="1370"/>
                    <a:pt x="1887" y="1985"/>
                  </a:cubicBezTo>
                  <a:cubicBezTo>
                    <a:pt x="2066" y="2164"/>
                    <a:pt x="2162" y="2232"/>
                    <a:pt x="2206" y="2232"/>
                  </a:cubicBezTo>
                  <a:cubicBezTo>
                    <a:pt x="2215" y="2232"/>
                    <a:pt x="2222" y="2229"/>
                    <a:pt x="2227" y="2223"/>
                  </a:cubicBezTo>
                  <a:cubicBezTo>
                    <a:pt x="2260" y="2198"/>
                    <a:pt x="2195" y="2088"/>
                    <a:pt x="1990" y="1883"/>
                  </a:cubicBezTo>
                  <a:cubicBezTo>
                    <a:pt x="1374" y="1268"/>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2"/>
            <p:cNvSpPr/>
            <p:nvPr/>
          </p:nvSpPr>
          <p:spPr>
            <a:xfrm>
              <a:off x="1574375" y="3999525"/>
              <a:ext cx="55800" cy="55150"/>
            </a:xfrm>
            <a:custGeom>
              <a:rect b="b" l="l" r="r" t="t"/>
              <a:pathLst>
                <a:path extrusionOk="0" h="2206" w="2232">
                  <a:moveTo>
                    <a:pt x="5" y="0"/>
                  </a:moveTo>
                  <a:cubicBezTo>
                    <a:pt x="0" y="0"/>
                    <a:pt x="1251" y="1349"/>
                    <a:pt x="1862" y="1960"/>
                  </a:cubicBezTo>
                  <a:cubicBezTo>
                    <a:pt x="2046" y="2141"/>
                    <a:pt x="2143" y="2206"/>
                    <a:pt x="2186" y="2206"/>
                  </a:cubicBezTo>
                  <a:cubicBezTo>
                    <a:pt x="2195" y="2206"/>
                    <a:pt x="2202" y="2203"/>
                    <a:pt x="2207" y="2198"/>
                  </a:cubicBezTo>
                  <a:cubicBezTo>
                    <a:pt x="2231" y="2169"/>
                    <a:pt x="2170" y="2063"/>
                    <a:pt x="1965" y="1858"/>
                  </a:cubicBezTo>
                  <a:cubicBezTo>
                    <a:pt x="1354" y="1251"/>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
            <p:cNvSpPr/>
            <p:nvPr/>
          </p:nvSpPr>
          <p:spPr>
            <a:xfrm>
              <a:off x="1575200" y="4000350"/>
              <a:ext cx="54975" cy="54325"/>
            </a:xfrm>
            <a:custGeom>
              <a:rect b="b" l="l" r="r" t="t"/>
              <a:pathLst>
                <a:path extrusionOk="0" h="2173" w="2199">
                  <a:moveTo>
                    <a:pt x="4" y="0"/>
                  </a:moveTo>
                  <a:lnTo>
                    <a:pt x="4" y="0"/>
                  </a:lnTo>
                  <a:cubicBezTo>
                    <a:pt x="0" y="0"/>
                    <a:pt x="1235" y="1329"/>
                    <a:pt x="1829" y="1931"/>
                  </a:cubicBezTo>
                  <a:cubicBezTo>
                    <a:pt x="2010" y="2109"/>
                    <a:pt x="2106" y="2173"/>
                    <a:pt x="2147" y="2173"/>
                  </a:cubicBezTo>
                  <a:cubicBezTo>
                    <a:pt x="2155" y="2173"/>
                    <a:pt x="2161" y="2170"/>
                    <a:pt x="2165" y="2165"/>
                  </a:cubicBezTo>
                  <a:cubicBezTo>
                    <a:pt x="2198" y="2136"/>
                    <a:pt x="2133" y="2030"/>
                    <a:pt x="1932" y="1829"/>
                  </a:cubicBezTo>
                  <a:cubicBezTo>
                    <a:pt x="1337" y="1230"/>
                    <a:pt x="4" y="0"/>
                    <a:pt x="4"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2"/>
            <p:cNvSpPr/>
            <p:nvPr/>
          </p:nvSpPr>
          <p:spPr>
            <a:xfrm>
              <a:off x="1575925" y="4001050"/>
              <a:ext cx="54250" cy="53500"/>
            </a:xfrm>
            <a:custGeom>
              <a:rect b="b" l="l" r="r" t="t"/>
              <a:pathLst>
                <a:path extrusionOk="0" h="2140" w="2170">
                  <a:moveTo>
                    <a:pt x="4" y="1"/>
                  </a:moveTo>
                  <a:cubicBezTo>
                    <a:pt x="0" y="1"/>
                    <a:pt x="1214" y="1313"/>
                    <a:pt x="1808" y="1899"/>
                  </a:cubicBezTo>
                  <a:cubicBezTo>
                    <a:pt x="1991" y="2079"/>
                    <a:pt x="2084" y="2139"/>
                    <a:pt x="2124" y="2139"/>
                  </a:cubicBezTo>
                  <a:cubicBezTo>
                    <a:pt x="2131" y="2139"/>
                    <a:pt x="2137" y="2137"/>
                    <a:pt x="2140" y="2133"/>
                  </a:cubicBezTo>
                  <a:cubicBezTo>
                    <a:pt x="2169" y="2108"/>
                    <a:pt x="2108" y="2002"/>
                    <a:pt x="1907" y="1801"/>
                  </a:cubicBezTo>
                  <a:cubicBezTo>
                    <a:pt x="1316" y="1210"/>
                    <a:pt x="4" y="1"/>
                    <a:pt x="4"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2"/>
            <p:cNvSpPr/>
            <p:nvPr/>
          </p:nvSpPr>
          <p:spPr>
            <a:xfrm>
              <a:off x="1576625" y="4001875"/>
              <a:ext cx="53450" cy="52700"/>
            </a:xfrm>
            <a:custGeom>
              <a:rect b="b" l="l" r="r" t="t"/>
              <a:pathLst>
                <a:path extrusionOk="0" h="2108" w="2138">
                  <a:moveTo>
                    <a:pt x="9" y="1"/>
                  </a:moveTo>
                  <a:cubicBezTo>
                    <a:pt x="1" y="1"/>
                    <a:pt x="1198" y="1292"/>
                    <a:pt x="1780" y="1870"/>
                  </a:cubicBezTo>
                  <a:cubicBezTo>
                    <a:pt x="1958" y="2044"/>
                    <a:pt x="2050" y="2108"/>
                    <a:pt x="2090" y="2108"/>
                  </a:cubicBezTo>
                  <a:cubicBezTo>
                    <a:pt x="2098" y="2108"/>
                    <a:pt x="2104" y="2105"/>
                    <a:pt x="2108" y="2100"/>
                  </a:cubicBezTo>
                  <a:cubicBezTo>
                    <a:pt x="2137" y="2075"/>
                    <a:pt x="2076" y="1969"/>
                    <a:pt x="1879" y="1772"/>
                  </a:cubicBezTo>
                  <a:cubicBezTo>
                    <a:pt x="1301" y="1194"/>
                    <a:pt x="9" y="1"/>
                    <a:pt x="9"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2"/>
            <p:cNvSpPr/>
            <p:nvPr/>
          </p:nvSpPr>
          <p:spPr>
            <a:xfrm>
              <a:off x="1577450" y="4002600"/>
              <a:ext cx="52725" cy="51975"/>
            </a:xfrm>
            <a:custGeom>
              <a:rect b="b" l="l" r="r" t="t"/>
              <a:pathLst>
                <a:path extrusionOk="0" h="2079" w="2109">
                  <a:moveTo>
                    <a:pt x="5" y="0"/>
                  </a:moveTo>
                  <a:cubicBezTo>
                    <a:pt x="1" y="0"/>
                    <a:pt x="1181" y="1271"/>
                    <a:pt x="1760" y="1841"/>
                  </a:cubicBezTo>
                  <a:cubicBezTo>
                    <a:pt x="1930" y="2015"/>
                    <a:pt x="2021" y="2079"/>
                    <a:pt x="2063" y="2079"/>
                  </a:cubicBezTo>
                  <a:cubicBezTo>
                    <a:pt x="2072" y="2079"/>
                    <a:pt x="2079" y="2076"/>
                    <a:pt x="2084" y="2071"/>
                  </a:cubicBezTo>
                  <a:cubicBezTo>
                    <a:pt x="2108" y="2046"/>
                    <a:pt x="2047" y="1944"/>
                    <a:pt x="1850" y="1751"/>
                  </a:cubicBezTo>
                  <a:cubicBezTo>
                    <a:pt x="1276" y="1177"/>
                    <a:pt x="5" y="0"/>
                    <a:pt x="5"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2"/>
            <p:cNvSpPr/>
            <p:nvPr/>
          </p:nvSpPr>
          <p:spPr>
            <a:xfrm>
              <a:off x="1578275" y="4003425"/>
              <a:ext cx="51800" cy="51150"/>
            </a:xfrm>
            <a:custGeom>
              <a:rect b="b" l="l" r="r" t="t"/>
              <a:pathLst>
                <a:path extrusionOk="0" h="2046" w="2072">
                  <a:moveTo>
                    <a:pt x="4" y="0"/>
                  </a:moveTo>
                  <a:cubicBezTo>
                    <a:pt x="0" y="0"/>
                    <a:pt x="1157" y="1251"/>
                    <a:pt x="1723" y="1813"/>
                  </a:cubicBezTo>
                  <a:cubicBezTo>
                    <a:pt x="1896" y="1983"/>
                    <a:pt x="1985" y="2046"/>
                    <a:pt x="2024" y="2046"/>
                  </a:cubicBezTo>
                  <a:cubicBezTo>
                    <a:pt x="2032" y="2046"/>
                    <a:pt x="2038" y="2043"/>
                    <a:pt x="2042" y="2038"/>
                  </a:cubicBezTo>
                  <a:cubicBezTo>
                    <a:pt x="2071" y="2013"/>
                    <a:pt x="2010" y="1907"/>
                    <a:pt x="1817" y="1718"/>
                  </a:cubicBezTo>
                  <a:cubicBezTo>
                    <a:pt x="1255" y="1152"/>
                    <a:pt x="4" y="0"/>
                    <a:pt x="4"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
            <p:cNvSpPr/>
            <p:nvPr/>
          </p:nvSpPr>
          <p:spPr>
            <a:xfrm>
              <a:off x="1579000" y="4004125"/>
              <a:ext cx="51075" cy="50425"/>
            </a:xfrm>
            <a:custGeom>
              <a:rect b="b" l="l" r="r" t="t"/>
              <a:pathLst>
                <a:path extrusionOk="0" h="2017" w="2043">
                  <a:moveTo>
                    <a:pt x="4" y="1"/>
                  </a:moveTo>
                  <a:lnTo>
                    <a:pt x="4" y="1"/>
                  </a:lnTo>
                  <a:cubicBezTo>
                    <a:pt x="0" y="1"/>
                    <a:pt x="1136" y="1231"/>
                    <a:pt x="1698" y="1785"/>
                  </a:cubicBezTo>
                  <a:cubicBezTo>
                    <a:pt x="1870" y="1957"/>
                    <a:pt x="1958" y="2016"/>
                    <a:pt x="1997" y="2016"/>
                  </a:cubicBezTo>
                  <a:cubicBezTo>
                    <a:pt x="2004" y="2016"/>
                    <a:pt x="2009" y="2014"/>
                    <a:pt x="2013" y="2010"/>
                  </a:cubicBezTo>
                  <a:cubicBezTo>
                    <a:pt x="2042" y="1985"/>
                    <a:pt x="1981" y="1883"/>
                    <a:pt x="1788" y="1694"/>
                  </a:cubicBezTo>
                  <a:cubicBezTo>
                    <a:pt x="1234" y="114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2"/>
            <p:cNvSpPr/>
            <p:nvPr/>
          </p:nvSpPr>
          <p:spPr>
            <a:xfrm>
              <a:off x="1579800" y="4004950"/>
              <a:ext cx="50150" cy="49600"/>
            </a:xfrm>
            <a:custGeom>
              <a:rect b="b" l="l" r="r" t="t"/>
              <a:pathLst>
                <a:path extrusionOk="0" h="1984" w="2006">
                  <a:moveTo>
                    <a:pt x="5" y="1"/>
                  </a:moveTo>
                  <a:cubicBezTo>
                    <a:pt x="1" y="1"/>
                    <a:pt x="1120" y="1210"/>
                    <a:pt x="1670" y="1756"/>
                  </a:cubicBezTo>
                  <a:cubicBezTo>
                    <a:pt x="1838" y="1924"/>
                    <a:pt x="1926" y="1983"/>
                    <a:pt x="1965" y="1983"/>
                  </a:cubicBezTo>
                  <a:cubicBezTo>
                    <a:pt x="1972" y="1983"/>
                    <a:pt x="1977" y="1981"/>
                    <a:pt x="1981" y="1977"/>
                  </a:cubicBezTo>
                  <a:cubicBezTo>
                    <a:pt x="2006" y="1952"/>
                    <a:pt x="1953" y="1854"/>
                    <a:pt x="1760" y="1665"/>
                  </a:cubicBezTo>
                  <a:cubicBezTo>
                    <a:pt x="1215" y="1116"/>
                    <a:pt x="5" y="1"/>
                    <a:pt x="5"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2"/>
            <p:cNvSpPr/>
            <p:nvPr/>
          </p:nvSpPr>
          <p:spPr>
            <a:xfrm>
              <a:off x="1580525" y="4005675"/>
              <a:ext cx="49325" cy="48775"/>
            </a:xfrm>
            <a:custGeom>
              <a:rect b="b" l="l" r="r" t="t"/>
              <a:pathLst>
                <a:path extrusionOk="0" h="1951" w="1973">
                  <a:moveTo>
                    <a:pt x="5" y="0"/>
                  </a:moveTo>
                  <a:lnTo>
                    <a:pt x="5" y="0"/>
                  </a:lnTo>
                  <a:cubicBezTo>
                    <a:pt x="1" y="0"/>
                    <a:pt x="1104" y="1189"/>
                    <a:pt x="1645" y="1723"/>
                  </a:cubicBezTo>
                  <a:cubicBezTo>
                    <a:pt x="1814" y="1891"/>
                    <a:pt x="1898" y="1950"/>
                    <a:pt x="1936" y="1950"/>
                  </a:cubicBezTo>
                  <a:cubicBezTo>
                    <a:pt x="1943" y="1950"/>
                    <a:pt x="1948" y="1948"/>
                    <a:pt x="1952" y="1944"/>
                  </a:cubicBezTo>
                  <a:cubicBezTo>
                    <a:pt x="1973" y="1919"/>
                    <a:pt x="1920" y="1821"/>
                    <a:pt x="1735" y="1636"/>
                  </a:cubicBezTo>
                  <a:cubicBezTo>
                    <a:pt x="1194" y="1103"/>
                    <a:pt x="5" y="0"/>
                    <a:pt x="5"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
            <p:cNvSpPr/>
            <p:nvPr/>
          </p:nvSpPr>
          <p:spPr>
            <a:xfrm>
              <a:off x="1581350" y="4006500"/>
              <a:ext cx="48500" cy="48100"/>
            </a:xfrm>
            <a:custGeom>
              <a:rect b="b" l="l" r="r" t="t"/>
              <a:pathLst>
                <a:path extrusionOk="0" h="1924" w="1940">
                  <a:moveTo>
                    <a:pt x="0" y="0"/>
                  </a:moveTo>
                  <a:lnTo>
                    <a:pt x="0" y="0"/>
                  </a:lnTo>
                  <a:cubicBezTo>
                    <a:pt x="1" y="0"/>
                    <a:pt x="1079" y="1169"/>
                    <a:pt x="1608" y="1702"/>
                  </a:cubicBezTo>
                  <a:cubicBezTo>
                    <a:pt x="1772" y="1866"/>
                    <a:pt x="1856" y="1923"/>
                    <a:pt x="1895" y="1923"/>
                  </a:cubicBezTo>
                  <a:cubicBezTo>
                    <a:pt x="1904" y="1923"/>
                    <a:pt x="1911" y="1920"/>
                    <a:pt x="1915" y="1915"/>
                  </a:cubicBezTo>
                  <a:cubicBezTo>
                    <a:pt x="1940" y="1890"/>
                    <a:pt x="1887" y="1792"/>
                    <a:pt x="1702" y="1608"/>
                  </a:cubicBezTo>
                  <a:cubicBezTo>
                    <a:pt x="1169" y="1083"/>
                    <a:pt x="1" y="0"/>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2"/>
            <p:cNvSpPr/>
            <p:nvPr/>
          </p:nvSpPr>
          <p:spPr>
            <a:xfrm>
              <a:off x="1582075" y="4007200"/>
              <a:ext cx="47675" cy="47400"/>
            </a:xfrm>
            <a:custGeom>
              <a:rect b="b" l="l" r="r" t="t"/>
              <a:pathLst>
                <a:path extrusionOk="0" h="1896" w="1907">
                  <a:moveTo>
                    <a:pt x="0" y="1"/>
                  </a:moveTo>
                  <a:cubicBezTo>
                    <a:pt x="0" y="1"/>
                    <a:pt x="1066" y="1149"/>
                    <a:pt x="1579" y="1678"/>
                  </a:cubicBezTo>
                  <a:cubicBezTo>
                    <a:pt x="1736" y="1838"/>
                    <a:pt x="1819" y="1895"/>
                    <a:pt x="1860" y="1895"/>
                  </a:cubicBezTo>
                  <a:cubicBezTo>
                    <a:pt x="1870" y="1895"/>
                    <a:pt x="1877" y="1892"/>
                    <a:pt x="1882" y="1887"/>
                  </a:cubicBezTo>
                  <a:cubicBezTo>
                    <a:pt x="1907" y="1862"/>
                    <a:pt x="1849" y="1764"/>
                    <a:pt x="1669" y="1588"/>
                  </a:cubicBezTo>
                  <a:cubicBezTo>
                    <a:pt x="1152" y="1063"/>
                    <a:pt x="0" y="1"/>
                    <a:pt x="0"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
            <p:cNvSpPr/>
            <p:nvPr/>
          </p:nvSpPr>
          <p:spPr>
            <a:xfrm>
              <a:off x="1582875" y="4008025"/>
              <a:ext cx="46875" cy="46425"/>
            </a:xfrm>
            <a:custGeom>
              <a:rect b="b" l="l" r="r" t="t"/>
              <a:pathLst>
                <a:path extrusionOk="0" h="1857" w="1875">
                  <a:moveTo>
                    <a:pt x="1" y="1"/>
                  </a:moveTo>
                  <a:cubicBezTo>
                    <a:pt x="1" y="1"/>
                    <a:pt x="1" y="1"/>
                    <a:pt x="1" y="1"/>
                  </a:cubicBezTo>
                  <a:cubicBezTo>
                    <a:pt x="1" y="1"/>
                    <a:pt x="1046" y="1128"/>
                    <a:pt x="1551" y="1641"/>
                  </a:cubicBezTo>
                  <a:cubicBezTo>
                    <a:pt x="1714" y="1801"/>
                    <a:pt x="1796" y="1856"/>
                    <a:pt x="1833" y="1856"/>
                  </a:cubicBezTo>
                  <a:cubicBezTo>
                    <a:pt x="1840" y="1856"/>
                    <a:pt x="1846" y="1854"/>
                    <a:pt x="1850" y="1850"/>
                  </a:cubicBezTo>
                  <a:cubicBezTo>
                    <a:pt x="1875" y="1825"/>
                    <a:pt x="1817" y="1731"/>
                    <a:pt x="1641" y="1555"/>
                  </a:cubicBezTo>
                  <a:cubicBezTo>
                    <a:pt x="1134" y="1047"/>
                    <a:pt x="9" y="1"/>
                    <a:pt x="1"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2"/>
            <p:cNvSpPr/>
            <p:nvPr/>
          </p:nvSpPr>
          <p:spPr>
            <a:xfrm>
              <a:off x="1583600" y="4008750"/>
              <a:ext cx="46150" cy="45700"/>
            </a:xfrm>
            <a:custGeom>
              <a:rect b="b" l="l" r="r" t="t"/>
              <a:pathLst>
                <a:path extrusionOk="0" h="1828" w="1846">
                  <a:moveTo>
                    <a:pt x="1" y="0"/>
                  </a:moveTo>
                  <a:cubicBezTo>
                    <a:pt x="1" y="0"/>
                    <a:pt x="1" y="0"/>
                    <a:pt x="1" y="0"/>
                  </a:cubicBezTo>
                  <a:cubicBezTo>
                    <a:pt x="1" y="0"/>
                    <a:pt x="1026" y="1107"/>
                    <a:pt x="1530" y="1616"/>
                  </a:cubicBezTo>
                  <a:cubicBezTo>
                    <a:pt x="1687" y="1773"/>
                    <a:pt x="1767" y="1827"/>
                    <a:pt x="1804" y="1827"/>
                  </a:cubicBezTo>
                  <a:cubicBezTo>
                    <a:pt x="1811" y="1827"/>
                    <a:pt x="1817" y="1825"/>
                    <a:pt x="1821" y="1821"/>
                  </a:cubicBezTo>
                  <a:cubicBezTo>
                    <a:pt x="1846" y="1800"/>
                    <a:pt x="1797" y="1710"/>
                    <a:pt x="1616" y="1530"/>
                  </a:cubicBezTo>
                  <a:cubicBezTo>
                    <a:pt x="1113" y="1026"/>
                    <a:pt x="9" y="0"/>
                    <a:pt x="1"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2"/>
            <p:cNvSpPr/>
            <p:nvPr/>
          </p:nvSpPr>
          <p:spPr>
            <a:xfrm>
              <a:off x="1584325" y="4009575"/>
              <a:ext cx="45325" cy="44875"/>
            </a:xfrm>
            <a:custGeom>
              <a:rect b="b" l="l" r="r" t="t"/>
              <a:pathLst>
                <a:path extrusionOk="0" h="1795" w="1813">
                  <a:moveTo>
                    <a:pt x="0" y="0"/>
                  </a:moveTo>
                  <a:cubicBezTo>
                    <a:pt x="0" y="0"/>
                    <a:pt x="0" y="0"/>
                    <a:pt x="0" y="0"/>
                  </a:cubicBezTo>
                  <a:cubicBezTo>
                    <a:pt x="0" y="0"/>
                    <a:pt x="1013" y="1091"/>
                    <a:pt x="1505" y="1583"/>
                  </a:cubicBezTo>
                  <a:cubicBezTo>
                    <a:pt x="1658" y="1740"/>
                    <a:pt x="1738" y="1794"/>
                    <a:pt x="1775" y="1794"/>
                  </a:cubicBezTo>
                  <a:cubicBezTo>
                    <a:pt x="1782" y="1794"/>
                    <a:pt x="1788" y="1792"/>
                    <a:pt x="1792" y="1788"/>
                  </a:cubicBezTo>
                  <a:cubicBezTo>
                    <a:pt x="1813" y="1767"/>
                    <a:pt x="1759" y="1677"/>
                    <a:pt x="1587" y="1501"/>
                  </a:cubicBezTo>
                  <a:cubicBezTo>
                    <a:pt x="1096" y="1006"/>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2"/>
            <p:cNvSpPr/>
            <p:nvPr/>
          </p:nvSpPr>
          <p:spPr>
            <a:xfrm>
              <a:off x="1585150" y="4010275"/>
              <a:ext cx="44600" cy="44175"/>
            </a:xfrm>
            <a:custGeom>
              <a:rect b="b" l="l" r="r" t="t"/>
              <a:pathLst>
                <a:path extrusionOk="0" h="1767" w="1784">
                  <a:moveTo>
                    <a:pt x="0" y="1"/>
                  </a:moveTo>
                  <a:cubicBezTo>
                    <a:pt x="0" y="1"/>
                    <a:pt x="0" y="1"/>
                    <a:pt x="0" y="1"/>
                  </a:cubicBezTo>
                  <a:cubicBezTo>
                    <a:pt x="0" y="1"/>
                    <a:pt x="988" y="1075"/>
                    <a:pt x="1472" y="1559"/>
                  </a:cubicBezTo>
                  <a:cubicBezTo>
                    <a:pt x="1625" y="1712"/>
                    <a:pt x="1705" y="1766"/>
                    <a:pt x="1742" y="1766"/>
                  </a:cubicBezTo>
                  <a:cubicBezTo>
                    <a:pt x="1749" y="1766"/>
                    <a:pt x="1755" y="1764"/>
                    <a:pt x="1759" y="1760"/>
                  </a:cubicBezTo>
                  <a:cubicBezTo>
                    <a:pt x="1784" y="1735"/>
                    <a:pt x="1735" y="1649"/>
                    <a:pt x="1558" y="1473"/>
                  </a:cubicBezTo>
                  <a:cubicBezTo>
                    <a:pt x="1071" y="994"/>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2"/>
            <p:cNvSpPr/>
            <p:nvPr/>
          </p:nvSpPr>
          <p:spPr>
            <a:xfrm>
              <a:off x="1585950" y="4011100"/>
              <a:ext cx="43700" cy="43325"/>
            </a:xfrm>
            <a:custGeom>
              <a:rect b="b" l="l" r="r" t="t"/>
              <a:pathLst>
                <a:path extrusionOk="0" h="1733" w="1748">
                  <a:moveTo>
                    <a:pt x="1" y="1"/>
                  </a:moveTo>
                  <a:cubicBezTo>
                    <a:pt x="1" y="1"/>
                    <a:pt x="1" y="1"/>
                    <a:pt x="1" y="1"/>
                  </a:cubicBezTo>
                  <a:cubicBezTo>
                    <a:pt x="1" y="1"/>
                    <a:pt x="969" y="1050"/>
                    <a:pt x="1444" y="1526"/>
                  </a:cubicBezTo>
                  <a:cubicBezTo>
                    <a:pt x="1599" y="1681"/>
                    <a:pt x="1679" y="1732"/>
                    <a:pt x="1713" y="1732"/>
                  </a:cubicBezTo>
                  <a:cubicBezTo>
                    <a:pt x="1719" y="1732"/>
                    <a:pt x="1724" y="1730"/>
                    <a:pt x="1727" y="1727"/>
                  </a:cubicBezTo>
                  <a:cubicBezTo>
                    <a:pt x="1748" y="1702"/>
                    <a:pt x="1694" y="1616"/>
                    <a:pt x="1526" y="1444"/>
                  </a:cubicBezTo>
                  <a:cubicBezTo>
                    <a:pt x="1052" y="969"/>
                    <a:pt x="9" y="1"/>
                    <a:pt x="1"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2"/>
            <p:cNvSpPr/>
            <p:nvPr/>
          </p:nvSpPr>
          <p:spPr>
            <a:xfrm>
              <a:off x="1586675" y="4011825"/>
              <a:ext cx="43075" cy="42600"/>
            </a:xfrm>
            <a:custGeom>
              <a:rect b="b" l="l" r="r" t="t"/>
              <a:pathLst>
                <a:path extrusionOk="0" h="1704" w="1723">
                  <a:moveTo>
                    <a:pt x="1" y="0"/>
                  </a:moveTo>
                  <a:cubicBezTo>
                    <a:pt x="1" y="0"/>
                    <a:pt x="1" y="0"/>
                    <a:pt x="1" y="0"/>
                  </a:cubicBezTo>
                  <a:cubicBezTo>
                    <a:pt x="1" y="0"/>
                    <a:pt x="956" y="1030"/>
                    <a:pt x="1419" y="1501"/>
                  </a:cubicBezTo>
                  <a:cubicBezTo>
                    <a:pt x="1571" y="1653"/>
                    <a:pt x="1650" y="1703"/>
                    <a:pt x="1684" y="1703"/>
                  </a:cubicBezTo>
                  <a:cubicBezTo>
                    <a:pt x="1690" y="1703"/>
                    <a:pt x="1695" y="1701"/>
                    <a:pt x="1698" y="1698"/>
                  </a:cubicBezTo>
                  <a:cubicBezTo>
                    <a:pt x="1723" y="1677"/>
                    <a:pt x="1674" y="1591"/>
                    <a:pt x="1501" y="1419"/>
                  </a:cubicBezTo>
                  <a:cubicBezTo>
                    <a:pt x="1031" y="953"/>
                    <a:pt x="9"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2"/>
            <p:cNvSpPr/>
            <p:nvPr/>
          </p:nvSpPr>
          <p:spPr>
            <a:xfrm>
              <a:off x="1587500" y="4012650"/>
              <a:ext cx="42150" cy="41650"/>
            </a:xfrm>
            <a:custGeom>
              <a:rect b="b" l="l" r="r" t="t"/>
              <a:pathLst>
                <a:path extrusionOk="0" h="1666" w="1686">
                  <a:moveTo>
                    <a:pt x="0" y="0"/>
                  </a:moveTo>
                  <a:cubicBezTo>
                    <a:pt x="0" y="0"/>
                    <a:pt x="0" y="0"/>
                    <a:pt x="0" y="0"/>
                  </a:cubicBezTo>
                  <a:cubicBezTo>
                    <a:pt x="0" y="0"/>
                    <a:pt x="931" y="1009"/>
                    <a:pt x="1395" y="1464"/>
                  </a:cubicBezTo>
                  <a:cubicBezTo>
                    <a:pt x="1539" y="1616"/>
                    <a:pt x="1617" y="1666"/>
                    <a:pt x="1651" y="1666"/>
                  </a:cubicBezTo>
                  <a:cubicBezTo>
                    <a:pt x="1657" y="1666"/>
                    <a:pt x="1662" y="1664"/>
                    <a:pt x="1665" y="1661"/>
                  </a:cubicBezTo>
                  <a:cubicBezTo>
                    <a:pt x="1686" y="1640"/>
                    <a:pt x="1632" y="1550"/>
                    <a:pt x="1468" y="1386"/>
                  </a:cubicBezTo>
                  <a:cubicBezTo>
                    <a:pt x="1010" y="932"/>
                    <a:pt x="9" y="0"/>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2"/>
            <p:cNvSpPr/>
            <p:nvPr/>
          </p:nvSpPr>
          <p:spPr>
            <a:xfrm>
              <a:off x="1588225" y="4013350"/>
              <a:ext cx="41225" cy="41075"/>
            </a:xfrm>
            <a:custGeom>
              <a:rect b="b" l="l" r="r" t="t"/>
              <a:pathLst>
                <a:path extrusionOk="0" h="1643" w="1649">
                  <a:moveTo>
                    <a:pt x="0" y="1"/>
                  </a:moveTo>
                  <a:cubicBezTo>
                    <a:pt x="0" y="1"/>
                    <a:pt x="0" y="1"/>
                    <a:pt x="0" y="1"/>
                  </a:cubicBezTo>
                  <a:cubicBezTo>
                    <a:pt x="0" y="1"/>
                    <a:pt x="914" y="993"/>
                    <a:pt x="1357" y="1448"/>
                  </a:cubicBezTo>
                  <a:cubicBezTo>
                    <a:pt x="1509" y="1593"/>
                    <a:pt x="1582" y="1642"/>
                    <a:pt x="1614" y="1642"/>
                  </a:cubicBezTo>
                  <a:cubicBezTo>
                    <a:pt x="1620" y="1642"/>
                    <a:pt x="1625" y="1640"/>
                    <a:pt x="1628" y="1637"/>
                  </a:cubicBezTo>
                  <a:cubicBezTo>
                    <a:pt x="1648" y="1612"/>
                    <a:pt x="1603" y="1530"/>
                    <a:pt x="1439" y="1366"/>
                  </a:cubicBezTo>
                  <a:cubicBezTo>
                    <a:pt x="989" y="916"/>
                    <a:pt x="9"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2"/>
            <p:cNvSpPr/>
            <p:nvPr/>
          </p:nvSpPr>
          <p:spPr>
            <a:xfrm>
              <a:off x="1589025" y="4014175"/>
              <a:ext cx="40625" cy="40250"/>
            </a:xfrm>
            <a:custGeom>
              <a:rect b="b" l="l" r="r" t="t"/>
              <a:pathLst>
                <a:path extrusionOk="0" h="1610" w="1625">
                  <a:moveTo>
                    <a:pt x="1" y="1"/>
                  </a:moveTo>
                  <a:cubicBezTo>
                    <a:pt x="1" y="1"/>
                    <a:pt x="1" y="1"/>
                    <a:pt x="1" y="1"/>
                  </a:cubicBezTo>
                  <a:cubicBezTo>
                    <a:pt x="1" y="1"/>
                    <a:pt x="895" y="968"/>
                    <a:pt x="1338" y="1415"/>
                  </a:cubicBezTo>
                  <a:cubicBezTo>
                    <a:pt x="1482" y="1560"/>
                    <a:pt x="1557" y="1609"/>
                    <a:pt x="1590" y="1609"/>
                  </a:cubicBezTo>
                  <a:cubicBezTo>
                    <a:pt x="1596" y="1609"/>
                    <a:pt x="1601" y="1607"/>
                    <a:pt x="1604" y="1604"/>
                  </a:cubicBezTo>
                  <a:cubicBezTo>
                    <a:pt x="1625" y="1583"/>
                    <a:pt x="1580" y="1501"/>
                    <a:pt x="1416" y="1337"/>
                  </a:cubicBezTo>
                  <a:cubicBezTo>
                    <a:pt x="974" y="892"/>
                    <a:pt x="9" y="1"/>
                    <a:pt x="1"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2"/>
            <p:cNvSpPr/>
            <p:nvPr/>
          </p:nvSpPr>
          <p:spPr>
            <a:xfrm>
              <a:off x="1589750" y="4014900"/>
              <a:ext cx="39800" cy="39400"/>
            </a:xfrm>
            <a:custGeom>
              <a:rect b="b" l="l" r="r" t="t"/>
              <a:pathLst>
                <a:path extrusionOk="0" h="1576" w="1592">
                  <a:moveTo>
                    <a:pt x="1" y="0"/>
                  </a:moveTo>
                  <a:cubicBezTo>
                    <a:pt x="1" y="0"/>
                    <a:pt x="1" y="0"/>
                    <a:pt x="1" y="0"/>
                  </a:cubicBezTo>
                  <a:cubicBezTo>
                    <a:pt x="1" y="0"/>
                    <a:pt x="878" y="952"/>
                    <a:pt x="1309" y="1386"/>
                  </a:cubicBezTo>
                  <a:cubicBezTo>
                    <a:pt x="1450" y="1527"/>
                    <a:pt x="1521" y="1576"/>
                    <a:pt x="1553" y="1576"/>
                  </a:cubicBezTo>
                  <a:cubicBezTo>
                    <a:pt x="1559" y="1576"/>
                    <a:pt x="1564" y="1574"/>
                    <a:pt x="1567" y="1571"/>
                  </a:cubicBezTo>
                  <a:cubicBezTo>
                    <a:pt x="1592" y="1550"/>
                    <a:pt x="1542" y="1468"/>
                    <a:pt x="1387" y="1308"/>
                  </a:cubicBezTo>
                  <a:cubicBezTo>
                    <a:pt x="953" y="879"/>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2"/>
            <p:cNvSpPr/>
            <p:nvPr/>
          </p:nvSpPr>
          <p:spPr>
            <a:xfrm>
              <a:off x="1590575" y="4015725"/>
              <a:ext cx="39075" cy="38575"/>
            </a:xfrm>
            <a:custGeom>
              <a:rect b="b" l="l" r="r" t="t"/>
              <a:pathLst>
                <a:path extrusionOk="0" h="1543" w="1563">
                  <a:moveTo>
                    <a:pt x="0" y="0"/>
                  </a:moveTo>
                  <a:cubicBezTo>
                    <a:pt x="0" y="0"/>
                    <a:pt x="0" y="0"/>
                    <a:pt x="0" y="0"/>
                  </a:cubicBezTo>
                  <a:cubicBezTo>
                    <a:pt x="0" y="0"/>
                    <a:pt x="853" y="927"/>
                    <a:pt x="1284" y="1353"/>
                  </a:cubicBezTo>
                  <a:cubicBezTo>
                    <a:pt x="1428" y="1494"/>
                    <a:pt x="1498" y="1543"/>
                    <a:pt x="1528" y="1543"/>
                  </a:cubicBezTo>
                  <a:cubicBezTo>
                    <a:pt x="1534" y="1543"/>
                    <a:pt x="1539" y="1541"/>
                    <a:pt x="1542" y="1538"/>
                  </a:cubicBezTo>
                  <a:cubicBezTo>
                    <a:pt x="1563" y="1517"/>
                    <a:pt x="1518" y="1439"/>
                    <a:pt x="1358" y="1280"/>
                  </a:cubicBezTo>
                  <a:cubicBezTo>
                    <a:pt x="932" y="854"/>
                    <a:pt x="9"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2"/>
            <p:cNvSpPr/>
            <p:nvPr/>
          </p:nvSpPr>
          <p:spPr>
            <a:xfrm>
              <a:off x="1591300" y="4016425"/>
              <a:ext cx="38250" cy="38000"/>
            </a:xfrm>
            <a:custGeom>
              <a:rect b="b" l="l" r="r" t="t"/>
              <a:pathLst>
                <a:path extrusionOk="0" h="1520" w="1530">
                  <a:moveTo>
                    <a:pt x="0" y="1"/>
                  </a:moveTo>
                  <a:cubicBezTo>
                    <a:pt x="0" y="1"/>
                    <a:pt x="0" y="1"/>
                    <a:pt x="0" y="1"/>
                  </a:cubicBezTo>
                  <a:cubicBezTo>
                    <a:pt x="0" y="1"/>
                    <a:pt x="841" y="911"/>
                    <a:pt x="1251" y="1334"/>
                  </a:cubicBezTo>
                  <a:cubicBezTo>
                    <a:pt x="1392" y="1471"/>
                    <a:pt x="1463" y="1519"/>
                    <a:pt x="1495" y="1519"/>
                  </a:cubicBezTo>
                  <a:cubicBezTo>
                    <a:pt x="1501" y="1519"/>
                    <a:pt x="1506" y="1517"/>
                    <a:pt x="1509" y="1514"/>
                  </a:cubicBezTo>
                  <a:cubicBezTo>
                    <a:pt x="1530" y="1493"/>
                    <a:pt x="1480" y="1411"/>
                    <a:pt x="1329" y="1256"/>
                  </a:cubicBezTo>
                  <a:cubicBezTo>
                    <a:pt x="916" y="838"/>
                    <a:pt x="9" y="1"/>
                    <a:pt x="0"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2"/>
            <p:cNvSpPr/>
            <p:nvPr/>
          </p:nvSpPr>
          <p:spPr>
            <a:xfrm>
              <a:off x="1592000" y="4017250"/>
              <a:ext cx="37550" cy="37075"/>
            </a:xfrm>
            <a:custGeom>
              <a:rect b="b" l="l" r="r" t="t"/>
              <a:pathLst>
                <a:path extrusionOk="0" h="1483" w="1502">
                  <a:moveTo>
                    <a:pt x="1" y="1"/>
                  </a:moveTo>
                  <a:cubicBezTo>
                    <a:pt x="1" y="1"/>
                    <a:pt x="1" y="1"/>
                    <a:pt x="1" y="1"/>
                  </a:cubicBezTo>
                  <a:cubicBezTo>
                    <a:pt x="1" y="1"/>
                    <a:pt x="821" y="890"/>
                    <a:pt x="1227" y="1301"/>
                  </a:cubicBezTo>
                  <a:cubicBezTo>
                    <a:pt x="1364" y="1434"/>
                    <a:pt x="1435" y="1482"/>
                    <a:pt x="1467" y="1482"/>
                  </a:cubicBezTo>
                  <a:cubicBezTo>
                    <a:pt x="1473" y="1482"/>
                    <a:pt x="1478" y="1480"/>
                    <a:pt x="1481" y="1477"/>
                  </a:cubicBezTo>
                  <a:cubicBezTo>
                    <a:pt x="1502" y="1456"/>
                    <a:pt x="1461" y="1378"/>
                    <a:pt x="1305" y="1227"/>
                  </a:cubicBezTo>
                  <a:cubicBezTo>
                    <a:pt x="896" y="822"/>
                    <a:pt x="13" y="1"/>
                    <a:pt x="1"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2"/>
            <p:cNvSpPr/>
            <p:nvPr/>
          </p:nvSpPr>
          <p:spPr>
            <a:xfrm>
              <a:off x="1592825" y="4017975"/>
              <a:ext cx="36725" cy="36350"/>
            </a:xfrm>
            <a:custGeom>
              <a:rect b="b" l="l" r="r" t="t"/>
              <a:pathLst>
                <a:path extrusionOk="0" h="1454" w="1469">
                  <a:moveTo>
                    <a:pt x="1" y="0"/>
                  </a:moveTo>
                  <a:cubicBezTo>
                    <a:pt x="1" y="0"/>
                    <a:pt x="1" y="0"/>
                    <a:pt x="1" y="0"/>
                  </a:cubicBezTo>
                  <a:cubicBezTo>
                    <a:pt x="1" y="0"/>
                    <a:pt x="800" y="874"/>
                    <a:pt x="1202" y="1272"/>
                  </a:cubicBezTo>
                  <a:cubicBezTo>
                    <a:pt x="1338" y="1408"/>
                    <a:pt x="1404" y="1453"/>
                    <a:pt x="1434" y="1453"/>
                  </a:cubicBezTo>
                  <a:cubicBezTo>
                    <a:pt x="1440" y="1453"/>
                    <a:pt x="1445" y="1451"/>
                    <a:pt x="1448" y="1448"/>
                  </a:cubicBezTo>
                  <a:cubicBezTo>
                    <a:pt x="1469" y="1427"/>
                    <a:pt x="1428" y="1354"/>
                    <a:pt x="1272" y="1202"/>
                  </a:cubicBezTo>
                  <a:cubicBezTo>
                    <a:pt x="875" y="801"/>
                    <a:pt x="9" y="0"/>
                    <a:pt x="1"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2"/>
            <p:cNvSpPr/>
            <p:nvPr/>
          </p:nvSpPr>
          <p:spPr>
            <a:xfrm>
              <a:off x="1593650" y="4018800"/>
              <a:ext cx="35700" cy="35525"/>
            </a:xfrm>
            <a:custGeom>
              <a:rect b="b" l="l" r="r" t="t"/>
              <a:pathLst>
                <a:path extrusionOk="0" h="1421" w="1428">
                  <a:moveTo>
                    <a:pt x="0" y="0"/>
                  </a:moveTo>
                  <a:cubicBezTo>
                    <a:pt x="0" y="0"/>
                    <a:pt x="0" y="0"/>
                    <a:pt x="0" y="0"/>
                  </a:cubicBezTo>
                  <a:cubicBezTo>
                    <a:pt x="0" y="0"/>
                    <a:pt x="784" y="849"/>
                    <a:pt x="1165" y="1243"/>
                  </a:cubicBezTo>
                  <a:cubicBezTo>
                    <a:pt x="1297" y="1375"/>
                    <a:pt x="1362" y="1420"/>
                    <a:pt x="1392" y="1420"/>
                  </a:cubicBezTo>
                  <a:cubicBezTo>
                    <a:pt x="1399" y="1420"/>
                    <a:pt x="1403" y="1418"/>
                    <a:pt x="1407" y="1415"/>
                  </a:cubicBezTo>
                  <a:cubicBezTo>
                    <a:pt x="1427" y="1394"/>
                    <a:pt x="1386" y="1321"/>
                    <a:pt x="1239" y="1173"/>
                  </a:cubicBezTo>
                  <a:cubicBezTo>
                    <a:pt x="850" y="780"/>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2"/>
            <p:cNvSpPr/>
            <p:nvPr/>
          </p:nvSpPr>
          <p:spPr>
            <a:xfrm>
              <a:off x="1594375" y="4019500"/>
              <a:ext cx="35175" cy="34725"/>
            </a:xfrm>
            <a:custGeom>
              <a:rect b="b" l="l" r="r" t="t"/>
              <a:pathLst>
                <a:path extrusionOk="0" h="1389" w="1407">
                  <a:moveTo>
                    <a:pt x="0" y="1"/>
                  </a:moveTo>
                  <a:cubicBezTo>
                    <a:pt x="0" y="1"/>
                    <a:pt x="0" y="1"/>
                    <a:pt x="0" y="1"/>
                  </a:cubicBezTo>
                  <a:cubicBezTo>
                    <a:pt x="0" y="1"/>
                    <a:pt x="763" y="833"/>
                    <a:pt x="1148" y="1211"/>
                  </a:cubicBezTo>
                  <a:cubicBezTo>
                    <a:pt x="1277" y="1343"/>
                    <a:pt x="1342" y="1388"/>
                    <a:pt x="1372" y="1388"/>
                  </a:cubicBezTo>
                  <a:cubicBezTo>
                    <a:pt x="1378" y="1388"/>
                    <a:pt x="1383" y="1386"/>
                    <a:pt x="1386" y="1383"/>
                  </a:cubicBezTo>
                  <a:cubicBezTo>
                    <a:pt x="1407" y="1366"/>
                    <a:pt x="1366" y="1293"/>
                    <a:pt x="1214" y="1145"/>
                  </a:cubicBezTo>
                  <a:cubicBezTo>
                    <a:pt x="834" y="769"/>
                    <a:pt x="9"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2"/>
            <p:cNvSpPr/>
            <p:nvPr/>
          </p:nvSpPr>
          <p:spPr>
            <a:xfrm>
              <a:off x="1595175" y="4020325"/>
              <a:ext cx="34175" cy="34000"/>
            </a:xfrm>
            <a:custGeom>
              <a:rect b="b" l="l" r="r" t="t"/>
              <a:pathLst>
                <a:path extrusionOk="0" h="1360" w="1367">
                  <a:moveTo>
                    <a:pt x="1" y="1"/>
                  </a:moveTo>
                  <a:cubicBezTo>
                    <a:pt x="1" y="1"/>
                    <a:pt x="1" y="1"/>
                    <a:pt x="1" y="1"/>
                  </a:cubicBezTo>
                  <a:cubicBezTo>
                    <a:pt x="1" y="1"/>
                    <a:pt x="743" y="809"/>
                    <a:pt x="1112" y="1190"/>
                  </a:cubicBezTo>
                  <a:cubicBezTo>
                    <a:pt x="1238" y="1315"/>
                    <a:pt x="1301" y="1359"/>
                    <a:pt x="1331" y="1359"/>
                  </a:cubicBezTo>
                  <a:cubicBezTo>
                    <a:pt x="1338" y="1359"/>
                    <a:pt x="1342" y="1357"/>
                    <a:pt x="1346" y="1354"/>
                  </a:cubicBezTo>
                  <a:cubicBezTo>
                    <a:pt x="1366" y="1333"/>
                    <a:pt x="1325" y="1260"/>
                    <a:pt x="1182" y="1116"/>
                  </a:cubicBezTo>
                  <a:cubicBezTo>
                    <a:pt x="810" y="744"/>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2"/>
            <p:cNvSpPr/>
            <p:nvPr/>
          </p:nvSpPr>
          <p:spPr>
            <a:xfrm>
              <a:off x="1595800" y="4021050"/>
              <a:ext cx="33550" cy="33275"/>
            </a:xfrm>
            <a:custGeom>
              <a:rect b="b" l="l" r="r" t="t"/>
              <a:pathLst>
                <a:path extrusionOk="0" h="1331" w="1342">
                  <a:moveTo>
                    <a:pt x="5" y="0"/>
                  </a:moveTo>
                  <a:cubicBezTo>
                    <a:pt x="5" y="0"/>
                    <a:pt x="5" y="0"/>
                    <a:pt x="5" y="0"/>
                  </a:cubicBezTo>
                  <a:cubicBezTo>
                    <a:pt x="1" y="0"/>
                    <a:pt x="735" y="792"/>
                    <a:pt x="1095" y="1161"/>
                  </a:cubicBezTo>
                  <a:cubicBezTo>
                    <a:pt x="1224" y="1286"/>
                    <a:pt x="1283" y="1330"/>
                    <a:pt x="1311" y="1330"/>
                  </a:cubicBezTo>
                  <a:cubicBezTo>
                    <a:pt x="1317" y="1330"/>
                    <a:pt x="1321" y="1328"/>
                    <a:pt x="1325" y="1325"/>
                  </a:cubicBezTo>
                  <a:cubicBezTo>
                    <a:pt x="1341" y="1304"/>
                    <a:pt x="1304" y="1239"/>
                    <a:pt x="1161" y="1095"/>
                  </a:cubicBezTo>
                  <a:cubicBezTo>
                    <a:pt x="801" y="727"/>
                    <a:pt x="13" y="0"/>
                    <a:pt x="5"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2"/>
            <p:cNvSpPr/>
            <p:nvPr/>
          </p:nvSpPr>
          <p:spPr>
            <a:xfrm>
              <a:off x="1596525" y="4021875"/>
              <a:ext cx="32825" cy="32275"/>
            </a:xfrm>
            <a:custGeom>
              <a:rect b="b" l="l" r="r" t="t"/>
              <a:pathLst>
                <a:path extrusionOk="0" h="1291" w="1313">
                  <a:moveTo>
                    <a:pt x="8" y="0"/>
                  </a:moveTo>
                  <a:cubicBezTo>
                    <a:pt x="8" y="0"/>
                    <a:pt x="8" y="0"/>
                    <a:pt x="8" y="0"/>
                  </a:cubicBezTo>
                  <a:cubicBezTo>
                    <a:pt x="0" y="0"/>
                    <a:pt x="714" y="767"/>
                    <a:pt x="1066" y="1128"/>
                  </a:cubicBezTo>
                  <a:cubicBezTo>
                    <a:pt x="1196" y="1254"/>
                    <a:pt x="1254" y="1291"/>
                    <a:pt x="1281" y="1291"/>
                  </a:cubicBezTo>
                  <a:cubicBezTo>
                    <a:pt x="1285" y="1291"/>
                    <a:pt x="1289" y="1290"/>
                    <a:pt x="1292" y="1288"/>
                  </a:cubicBezTo>
                  <a:cubicBezTo>
                    <a:pt x="1312" y="1271"/>
                    <a:pt x="1271" y="1198"/>
                    <a:pt x="1136" y="1062"/>
                  </a:cubicBezTo>
                  <a:cubicBezTo>
                    <a:pt x="780" y="707"/>
                    <a:pt x="17" y="0"/>
                    <a:pt x="8"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2"/>
            <p:cNvSpPr/>
            <p:nvPr/>
          </p:nvSpPr>
          <p:spPr>
            <a:xfrm>
              <a:off x="1597350" y="4022575"/>
              <a:ext cx="31900" cy="31575"/>
            </a:xfrm>
            <a:custGeom>
              <a:rect b="b" l="l" r="r" t="t"/>
              <a:pathLst>
                <a:path extrusionOk="0" h="1263" w="1276">
                  <a:moveTo>
                    <a:pt x="4" y="1"/>
                  </a:moveTo>
                  <a:cubicBezTo>
                    <a:pt x="4" y="1"/>
                    <a:pt x="4" y="1"/>
                    <a:pt x="4" y="1"/>
                  </a:cubicBezTo>
                  <a:cubicBezTo>
                    <a:pt x="0" y="1"/>
                    <a:pt x="693" y="751"/>
                    <a:pt x="1042" y="1100"/>
                  </a:cubicBezTo>
                  <a:cubicBezTo>
                    <a:pt x="1165" y="1226"/>
                    <a:pt x="1227" y="1263"/>
                    <a:pt x="1251" y="1263"/>
                  </a:cubicBezTo>
                  <a:cubicBezTo>
                    <a:pt x="1254" y="1263"/>
                    <a:pt x="1257" y="1262"/>
                    <a:pt x="1259" y="1260"/>
                  </a:cubicBezTo>
                  <a:cubicBezTo>
                    <a:pt x="1275" y="1243"/>
                    <a:pt x="1238" y="1174"/>
                    <a:pt x="1103" y="1038"/>
                  </a:cubicBezTo>
                  <a:cubicBezTo>
                    <a:pt x="760" y="691"/>
                    <a:pt x="13" y="1"/>
                    <a:pt x="4"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2"/>
            <p:cNvSpPr/>
            <p:nvPr/>
          </p:nvSpPr>
          <p:spPr>
            <a:xfrm>
              <a:off x="1598050" y="4023400"/>
              <a:ext cx="31300" cy="30750"/>
            </a:xfrm>
            <a:custGeom>
              <a:rect b="b" l="l" r="r" t="t"/>
              <a:pathLst>
                <a:path extrusionOk="0" h="1230" w="1252">
                  <a:moveTo>
                    <a:pt x="9" y="1"/>
                  </a:moveTo>
                  <a:cubicBezTo>
                    <a:pt x="9" y="1"/>
                    <a:pt x="9" y="1"/>
                    <a:pt x="9" y="1"/>
                  </a:cubicBezTo>
                  <a:cubicBezTo>
                    <a:pt x="1" y="1"/>
                    <a:pt x="677" y="727"/>
                    <a:pt x="1014" y="1071"/>
                  </a:cubicBezTo>
                  <a:cubicBezTo>
                    <a:pt x="1140" y="1194"/>
                    <a:pt x="1200" y="1230"/>
                    <a:pt x="1223" y="1230"/>
                  </a:cubicBezTo>
                  <a:cubicBezTo>
                    <a:pt x="1226" y="1230"/>
                    <a:pt x="1229" y="1229"/>
                    <a:pt x="1231" y="1227"/>
                  </a:cubicBezTo>
                  <a:cubicBezTo>
                    <a:pt x="1251" y="1206"/>
                    <a:pt x="1219" y="1141"/>
                    <a:pt x="1079" y="1005"/>
                  </a:cubicBezTo>
                  <a:cubicBezTo>
                    <a:pt x="740" y="666"/>
                    <a:pt x="17" y="1"/>
                    <a:pt x="9"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2"/>
            <p:cNvSpPr/>
            <p:nvPr/>
          </p:nvSpPr>
          <p:spPr>
            <a:xfrm>
              <a:off x="1598875" y="4024025"/>
              <a:ext cx="30375" cy="30000"/>
            </a:xfrm>
            <a:custGeom>
              <a:rect b="b" l="l" r="r" t="t"/>
              <a:pathLst>
                <a:path extrusionOk="0" h="1200" w="1215">
                  <a:moveTo>
                    <a:pt x="5" y="0"/>
                  </a:moveTo>
                  <a:cubicBezTo>
                    <a:pt x="5" y="0"/>
                    <a:pt x="5" y="0"/>
                    <a:pt x="5" y="0"/>
                  </a:cubicBezTo>
                  <a:cubicBezTo>
                    <a:pt x="1" y="4"/>
                    <a:pt x="657" y="714"/>
                    <a:pt x="985" y="1042"/>
                  </a:cubicBezTo>
                  <a:cubicBezTo>
                    <a:pt x="1102" y="1159"/>
                    <a:pt x="1161" y="1199"/>
                    <a:pt x="1186" y="1199"/>
                  </a:cubicBezTo>
                  <a:cubicBezTo>
                    <a:pt x="1192" y="1199"/>
                    <a:pt x="1196" y="1197"/>
                    <a:pt x="1198" y="1194"/>
                  </a:cubicBezTo>
                  <a:cubicBezTo>
                    <a:pt x="1214" y="1173"/>
                    <a:pt x="1177" y="1112"/>
                    <a:pt x="1046" y="980"/>
                  </a:cubicBezTo>
                  <a:cubicBezTo>
                    <a:pt x="719" y="653"/>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2"/>
            <p:cNvSpPr/>
            <p:nvPr/>
          </p:nvSpPr>
          <p:spPr>
            <a:xfrm>
              <a:off x="1599600" y="4024750"/>
              <a:ext cx="29650" cy="29250"/>
            </a:xfrm>
            <a:custGeom>
              <a:rect b="b" l="l" r="r" t="t"/>
              <a:pathLst>
                <a:path extrusionOk="0" h="1170" w="1186">
                  <a:moveTo>
                    <a:pt x="4" y="0"/>
                  </a:moveTo>
                  <a:cubicBezTo>
                    <a:pt x="4" y="0"/>
                    <a:pt x="4" y="0"/>
                    <a:pt x="4" y="0"/>
                  </a:cubicBezTo>
                  <a:cubicBezTo>
                    <a:pt x="0" y="8"/>
                    <a:pt x="636" y="701"/>
                    <a:pt x="960" y="1017"/>
                  </a:cubicBezTo>
                  <a:cubicBezTo>
                    <a:pt x="1075" y="1132"/>
                    <a:pt x="1134" y="1169"/>
                    <a:pt x="1158" y="1169"/>
                  </a:cubicBezTo>
                  <a:cubicBezTo>
                    <a:pt x="1163" y="1169"/>
                    <a:pt x="1167" y="1167"/>
                    <a:pt x="1169" y="1165"/>
                  </a:cubicBezTo>
                  <a:cubicBezTo>
                    <a:pt x="1185" y="1152"/>
                    <a:pt x="1152" y="1087"/>
                    <a:pt x="1021" y="955"/>
                  </a:cubicBezTo>
                  <a:cubicBezTo>
                    <a:pt x="698" y="633"/>
                    <a:pt x="17" y="0"/>
                    <a:pt x="4"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2"/>
            <p:cNvSpPr/>
            <p:nvPr/>
          </p:nvSpPr>
          <p:spPr>
            <a:xfrm>
              <a:off x="1600425" y="4025550"/>
              <a:ext cx="28825" cy="28325"/>
            </a:xfrm>
            <a:custGeom>
              <a:rect b="b" l="l" r="r" t="t"/>
              <a:pathLst>
                <a:path extrusionOk="0" h="1133" w="1153">
                  <a:moveTo>
                    <a:pt x="4" y="1"/>
                  </a:moveTo>
                  <a:cubicBezTo>
                    <a:pt x="4" y="1"/>
                    <a:pt x="4" y="1"/>
                    <a:pt x="4" y="1"/>
                  </a:cubicBezTo>
                  <a:cubicBezTo>
                    <a:pt x="0" y="5"/>
                    <a:pt x="619" y="677"/>
                    <a:pt x="931" y="981"/>
                  </a:cubicBezTo>
                  <a:cubicBezTo>
                    <a:pt x="1046" y="1096"/>
                    <a:pt x="1103" y="1133"/>
                    <a:pt x="1126" y="1133"/>
                  </a:cubicBezTo>
                  <a:cubicBezTo>
                    <a:pt x="1130" y="1133"/>
                    <a:pt x="1134" y="1131"/>
                    <a:pt x="1136" y="1128"/>
                  </a:cubicBezTo>
                  <a:cubicBezTo>
                    <a:pt x="1152" y="1112"/>
                    <a:pt x="1115" y="1051"/>
                    <a:pt x="988" y="923"/>
                  </a:cubicBezTo>
                  <a:cubicBezTo>
                    <a:pt x="678" y="617"/>
                    <a:pt x="13" y="1"/>
                    <a:pt x="4"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2"/>
            <p:cNvSpPr/>
            <p:nvPr/>
          </p:nvSpPr>
          <p:spPr>
            <a:xfrm>
              <a:off x="1601125" y="4026375"/>
              <a:ext cx="28125" cy="27500"/>
            </a:xfrm>
            <a:custGeom>
              <a:rect b="b" l="l" r="r" t="t"/>
              <a:pathLst>
                <a:path extrusionOk="0" h="1100" w="1125">
                  <a:moveTo>
                    <a:pt x="9" y="1"/>
                  </a:moveTo>
                  <a:cubicBezTo>
                    <a:pt x="9" y="1"/>
                    <a:pt x="9" y="1"/>
                    <a:pt x="9" y="1"/>
                  </a:cubicBezTo>
                  <a:cubicBezTo>
                    <a:pt x="1" y="5"/>
                    <a:pt x="604" y="653"/>
                    <a:pt x="907" y="952"/>
                  </a:cubicBezTo>
                  <a:cubicBezTo>
                    <a:pt x="1019" y="1064"/>
                    <a:pt x="1075" y="1100"/>
                    <a:pt x="1098" y="1100"/>
                  </a:cubicBezTo>
                  <a:cubicBezTo>
                    <a:pt x="1102" y="1100"/>
                    <a:pt x="1106" y="1098"/>
                    <a:pt x="1108" y="1095"/>
                  </a:cubicBezTo>
                  <a:cubicBezTo>
                    <a:pt x="1124" y="1079"/>
                    <a:pt x="1096" y="1026"/>
                    <a:pt x="964" y="895"/>
                  </a:cubicBezTo>
                  <a:cubicBezTo>
                    <a:pt x="659" y="597"/>
                    <a:pt x="22"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2"/>
            <p:cNvSpPr/>
            <p:nvPr/>
          </p:nvSpPr>
          <p:spPr>
            <a:xfrm>
              <a:off x="1601950" y="4027100"/>
              <a:ext cx="27300" cy="26900"/>
            </a:xfrm>
            <a:custGeom>
              <a:rect b="b" l="l" r="r" t="t"/>
              <a:pathLst>
                <a:path extrusionOk="0" h="1076" w="1092">
                  <a:moveTo>
                    <a:pt x="5" y="0"/>
                  </a:moveTo>
                  <a:cubicBezTo>
                    <a:pt x="5" y="0"/>
                    <a:pt x="5" y="0"/>
                    <a:pt x="5" y="0"/>
                  </a:cubicBezTo>
                  <a:cubicBezTo>
                    <a:pt x="1" y="4"/>
                    <a:pt x="579" y="636"/>
                    <a:pt x="874" y="927"/>
                  </a:cubicBezTo>
                  <a:cubicBezTo>
                    <a:pt x="986" y="1039"/>
                    <a:pt x="1042" y="1075"/>
                    <a:pt x="1065" y="1075"/>
                  </a:cubicBezTo>
                  <a:cubicBezTo>
                    <a:pt x="1069" y="1075"/>
                    <a:pt x="1073" y="1073"/>
                    <a:pt x="1075" y="1071"/>
                  </a:cubicBezTo>
                  <a:cubicBezTo>
                    <a:pt x="1091" y="1058"/>
                    <a:pt x="1063" y="1001"/>
                    <a:pt x="931" y="874"/>
                  </a:cubicBezTo>
                  <a:cubicBezTo>
                    <a:pt x="637" y="575"/>
                    <a:pt x="13"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2"/>
            <p:cNvSpPr/>
            <p:nvPr/>
          </p:nvSpPr>
          <p:spPr>
            <a:xfrm>
              <a:off x="1602675" y="4027925"/>
              <a:ext cx="26475" cy="25950"/>
            </a:xfrm>
            <a:custGeom>
              <a:rect b="b" l="l" r="r" t="t"/>
              <a:pathLst>
                <a:path extrusionOk="0" h="1038" w="1059">
                  <a:moveTo>
                    <a:pt x="9" y="0"/>
                  </a:moveTo>
                  <a:cubicBezTo>
                    <a:pt x="9" y="0"/>
                    <a:pt x="8" y="0"/>
                    <a:pt x="8" y="0"/>
                  </a:cubicBezTo>
                  <a:cubicBezTo>
                    <a:pt x="0" y="4"/>
                    <a:pt x="566" y="615"/>
                    <a:pt x="849" y="894"/>
                  </a:cubicBezTo>
                  <a:cubicBezTo>
                    <a:pt x="954" y="1002"/>
                    <a:pt x="1006" y="1038"/>
                    <a:pt x="1030" y="1038"/>
                  </a:cubicBezTo>
                  <a:cubicBezTo>
                    <a:pt x="1035" y="1038"/>
                    <a:pt x="1039" y="1036"/>
                    <a:pt x="1042" y="1033"/>
                  </a:cubicBezTo>
                  <a:cubicBezTo>
                    <a:pt x="1058" y="1017"/>
                    <a:pt x="1025" y="964"/>
                    <a:pt x="902" y="841"/>
                  </a:cubicBezTo>
                  <a:cubicBezTo>
                    <a:pt x="626" y="560"/>
                    <a:pt x="21" y="0"/>
                    <a:pt x="9"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2"/>
            <p:cNvSpPr/>
            <p:nvPr/>
          </p:nvSpPr>
          <p:spPr>
            <a:xfrm>
              <a:off x="1603500" y="4028625"/>
              <a:ext cx="25650" cy="25250"/>
            </a:xfrm>
            <a:custGeom>
              <a:rect b="b" l="l" r="r" t="t"/>
              <a:pathLst>
                <a:path extrusionOk="0" h="1010" w="1026">
                  <a:moveTo>
                    <a:pt x="4" y="1"/>
                  </a:moveTo>
                  <a:cubicBezTo>
                    <a:pt x="4" y="1"/>
                    <a:pt x="4" y="1"/>
                    <a:pt x="4" y="1"/>
                  </a:cubicBezTo>
                  <a:cubicBezTo>
                    <a:pt x="0" y="5"/>
                    <a:pt x="541" y="595"/>
                    <a:pt x="820" y="870"/>
                  </a:cubicBezTo>
                  <a:cubicBezTo>
                    <a:pt x="925" y="975"/>
                    <a:pt x="974" y="1010"/>
                    <a:pt x="997" y="1010"/>
                  </a:cubicBezTo>
                  <a:cubicBezTo>
                    <a:pt x="1002" y="1010"/>
                    <a:pt x="1006" y="1008"/>
                    <a:pt x="1009" y="1005"/>
                  </a:cubicBezTo>
                  <a:cubicBezTo>
                    <a:pt x="1025" y="989"/>
                    <a:pt x="1001" y="940"/>
                    <a:pt x="873" y="817"/>
                  </a:cubicBezTo>
                  <a:cubicBezTo>
                    <a:pt x="600" y="539"/>
                    <a:pt x="13" y="1"/>
                    <a:pt x="4"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2"/>
            <p:cNvSpPr/>
            <p:nvPr/>
          </p:nvSpPr>
          <p:spPr>
            <a:xfrm>
              <a:off x="1604200" y="4029450"/>
              <a:ext cx="24950" cy="24450"/>
            </a:xfrm>
            <a:custGeom>
              <a:rect b="b" l="l" r="r" t="t"/>
              <a:pathLst>
                <a:path extrusionOk="0" h="978" w="998">
                  <a:moveTo>
                    <a:pt x="9" y="1"/>
                  </a:moveTo>
                  <a:cubicBezTo>
                    <a:pt x="9" y="1"/>
                    <a:pt x="9" y="1"/>
                    <a:pt x="9" y="1"/>
                  </a:cubicBezTo>
                  <a:cubicBezTo>
                    <a:pt x="1" y="5"/>
                    <a:pt x="526" y="575"/>
                    <a:pt x="796" y="841"/>
                  </a:cubicBezTo>
                  <a:cubicBezTo>
                    <a:pt x="896" y="944"/>
                    <a:pt x="945" y="977"/>
                    <a:pt x="968" y="977"/>
                  </a:cubicBezTo>
                  <a:cubicBezTo>
                    <a:pt x="974" y="977"/>
                    <a:pt x="978" y="976"/>
                    <a:pt x="981" y="972"/>
                  </a:cubicBezTo>
                  <a:cubicBezTo>
                    <a:pt x="997" y="956"/>
                    <a:pt x="964" y="907"/>
                    <a:pt x="850" y="788"/>
                  </a:cubicBezTo>
                  <a:cubicBezTo>
                    <a:pt x="585" y="519"/>
                    <a:pt x="22" y="1"/>
                    <a:pt x="9"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2"/>
            <p:cNvSpPr/>
            <p:nvPr/>
          </p:nvSpPr>
          <p:spPr>
            <a:xfrm>
              <a:off x="1605025" y="4030175"/>
              <a:ext cx="24125" cy="23725"/>
            </a:xfrm>
            <a:custGeom>
              <a:rect b="b" l="l" r="r" t="t"/>
              <a:pathLst>
                <a:path extrusionOk="0" h="949" w="965">
                  <a:moveTo>
                    <a:pt x="5" y="0"/>
                  </a:moveTo>
                  <a:cubicBezTo>
                    <a:pt x="5" y="0"/>
                    <a:pt x="5" y="0"/>
                    <a:pt x="5" y="0"/>
                  </a:cubicBezTo>
                  <a:cubicBezTo>
                    <a:pt x="1" y="4"/>
                    <a:pt x="505" y="554"/>
                    <a:pt x="763" y="816"/>
                  </a:cubicBezTo>
                  <a:cubicBezTo>
                    <a:pt x="863" y="916"/>
                    <a:pt x="911" y="948"/>
                    <a:pt x="935" y="948"/>
                  </a:cubicBezTo>
                  <a:cubicBezTo>
                    <a:pt x="941" y="948"/>
                    <a:pt x="945" y="947"/>
                    <a:pt x="948" y="943"/>
                  </a:cubicBezTo>
                  <a:cubicBezTo>
                    <a:pt x="964" y="927"/>
                    <a:pt x="940" y="878"/>
                    <a:pt x="821" y="759"/>
                  </a:cubicBezTo>
                  <a:cubicBezTo>
                    <a:pt x="559" y="50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2"/>
            <p:cNvSpPr/>
            <p:nvPr/>
          </p:nvSpPr>
          <p:spPr>
            <a:xfrm>
              <a:off x="1605750" y="4031000"/>
              <a:ext cx="23400" cy="22900"/>
            </a:xfrm>
            <a:custGeom>
              <a:rect b="b" l="l" r="r" t="t"/>
              <a:pathLst>
                <a:path extrusionOk="0" h="916" w="936">
                  <a:moveTo>
                    <a:pt x="9" y="0"/>
                  </a:moveTo>
                  <a:cubicBezTo>
                    <a:pt x="9" y="0"/>
                    <a:pt x="8" y="0"/>
                    <a:pt x="8" y="0"/>
                  </a:cubicBezTo>
                  <a:cubicBezTo>
                    <a:pt x="0" y="4"/>
                    <a:pt x="488" y="533"/>
                    <a:pt x="738" y="783"/>
                  </a:cubicBezTo>
                  <a:cubicBezTo>
                    <a:pt x="838" y="883"/>
                    <a:pt x="884" y="915"/>
                    <a:pt x="906" y="915"/>
                  </a:cubicBezTo>
                  <a:cubicBezTo>
                    <a:pt x="912" y="915"/>
                    <a:pt x="916" y="914"/>
                    <a:pt x="919" y="910"/>
                  </a:cubicBezTo>
                  <a:cubicBezTo>
                    <a:pt x="935" y="894"/>
                    <a:pt x="902" y="845"/>
                    <a:pt x="792" y="730"/>
                  </a:cubicBezTo>
                  <a:cubicBezTo>
                    <a:pt x="544" y="482"/>
                    <a:pt x="21" y="0"/>
                    <a:pt x="9"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2"/>
            <p:cNvSpPr/>
            <p:nvPr/>
          </p:nvSpPr>
          <p:spPr>
            <a:xfrm>
              <a:off x="1606575" y="4031700"/>
              <a:ext cx="22475" cy="22200"/>
            </a:xfrm>
            <a:custGeom>
              <a:rect b="b" l="l" r="r" t="t"/>
              <a:pathLst>
                <a:path extrusionOk="0" h="888" w="899">
                  <a:moveTo>
                    <a:pt x="4" y="1"/>
                  </a:moveTo>
                  <a:cubicBezTo>
                    <a:pt x="4" y="1"/>
                    <a:pt x="4" y="1"/>
                    <a:pt x="4" y="1"/>
                  </a:cubicBezTo>
                  <a:cubicBezTo>
                    <a:pt x="0" y="5"/>
                    <a:pt x="468" y="513"/>
                    <a:pt x="705" y="759"/>
                  </a:cubicBezTo>
                  <a:cubicBezTo>
                    <a:pt x="801" y="856"/>
                    <a:pt x="847" y="887"/>
                    <a:pt x="869" y="887"/>
                  </a:cubicBezTo>
                  <a:cubicBezTo>
                    <a:pt x="874" y="887"/>
                    <a:pt x="879" y="886"/>
                    <a:pt x="882" y="882"/>
                  </a:cubicBezTo>
                  <a:cubicBezTo>
                    <a:pt x="898" y="866"/>
                    <a:pt x="869" y="821"/>
                    <a:pt x="759" y="710"/>
                  </a:cubicBezTo>
                  <a:cubicBezTo>
                    <a:pt x="518" y="465"/>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2"/>
            <p:cNvSpPr/>
            <p:nvPr/>
          </p:nvSpPr>
          <p:spPr>
            <a:xfrm>
              <a:off x="1607275" y="4032425"/>
              <a:ext cx="21650" cy="21375"/>
            </a:xfrm>
            <a:custGeom>
              <a:rect b="b" l="l" r="r" t="t"/>
              <a:pathLst>
                <a:path extrusionOk="0" h="855" w="866">
                  <a:moveTo>
                    <a:pt x="5" y="1"/>
                  </a:moveTo>
                  <a:cubicBezTo>
                    <a:pt x="5" y="1"/>
                    <a:pt x="5" y="1"/>
                    <a:pt x="5" y="1"/>
                  </a:cubicBezTo>
                  <a:cubicBezTo>
                    <a:pt x="1" y="9"/>
                    <a:pt x="452" y="501"/>
                    <a:pt x="690" y="726"/>
                  </a:cubicBezTo>
                  <a:cubicBezTo>
                    <a:pt x="779" y="822"/>
                    <a:pt x="823" y="854"/>
                    <a:pt x="845" y="854"/>
                  </a:cubicBezTo>
                  <a:cubicBezTo>
                    <a:pt x="851" y="854"/>
                    <a:pt x="855" y="853"/>
                    <a:pt x="858" y="849"/>
                  </a:cubicBezTo>
                  <a:cubicBezTo>
                    <a:pt x="866" y="837"/>
                    <a:pt x="850" y="792"/>
                    <a:pt x="735" y="677"/>
                  </a:cubicBezTo>
                  <a:cubicBezTo>
                    <a:pt x="498" y="449"/>
                    <a:pt x="17"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2"/>
            <p:cNvSpPr/>
            <p:nvPr/>
          </p:nvSpPr>
          <p:spPr>
            <a:xfrm>
              <a:off x="1608100" y="4033250"/>
              <a:ext cx="20825" cy="20550"/>
            </a:xfrm>
            <a:custGeom>
              <a:rect b="b" l="l" r="r" t="t"/>
              <a:pathLst>
                <a:path extrusionOk="0" h="822" w="833">
                  <a:moveTo>
                    <a:pt x="5" y="0"/>
                  </a:moveTo>
                  <a:cubicBezTo>
                    <a:pt x="5" y="0"/>
                    <a:pt x="5" y="0"/>
                    <a:pt x="5" y="0"/>
                  </a:cubicBezTo>
                  <a:cubicBezTo>
                    <a:pt x="1" y="4"/>
                    <a:pt x="431" y="476"/>
                    <a:pt x="657" y="697"/>
                  </a:cubicBezTo>
                  <a:cubicBezTo>
                    <a:pt x="746" y="790"/>
                    <a:pt x="787" y="821"/>
                    <a:pt x="808" y="821"/>
                  </a:cubicBezTo>
                  <a:cubicBezTo>
                    <a:pt x="814" y="821"/>
                    <a:pt x="818" y="820"/>
                    <a:pt x="821" y="816"/>
                  </a:cubicBezTo>
                  <a:cubicBezTo>
                    <a:pt x="833" y="804"/>
                    <a:pt x="808" y="759"/>
                    <a:pt x="702" y="652"/>
                  </a:cubicBezTo>
                  <a:cubicBezTo>
                    <a:pt x="477" y="428"/>
                    <a:pt x="13" y="0"/>
                    <a:pt x="5"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2"/>
            <p:cNvSpPr/>
            <p:nvPr/>
          </p:nvSpPr>
          <p:spPr>
            <a:xfrm>
              <a:off x="1608825" y="4034075"/>
              <a:ext cx="20100" cy="19825"/>
            </a:xfrm>
            <a:custGeom>
              <a:rect b="b" l="l" r="r" t="t"/>
              <a:pathLst>
                <a:path extrusionOk="0" h="793" w="804">
                  <a:moveTo>
                    <a:pt x="9" y="0"/>
                  </a:moveTo>
                  <a:cubicBezTo>
                    <a:pt x="9" y="0"/>
                    <a:pt x="9" y="0"/>
                    <a:pt x="8" y="0"/>
                  </a:cubicBezTo>
                  <a:cubicBezTo>
                    <a:pt x="0" y="4"/>
                    <a:pt x="410" y="455"/>
                    <a:pt x="632" y="669"/>
                  </a:cubicBezTo>
                  <a:cubicBezTo>
                    <a:pt x="721" y="761"/>
                    <a:pt x="765" y="792"/>
                    <a:pt x="785" y="792"/>
                  </a:cubicBezTo>
                  <a:cubicBezTo>
                    <a:pt x="790" y="792"/>
                    <a:pt x="793" y="791"/>
                    <a:pt x="796" y="787"/>
                  </a:cubicBezTo>
                  <a:cubicBezTo>
                    <a:pt x="804" y="771"/>
                    <a:pt x="783" y="730"/>
                    <a:pt x="677" y="623"/>
                  </a:cubicBezTo>
                  <a:cubicBezTo>
                    <a:pt x="458" y="404"/>
                    <a:pt x="21" y="0"/>
                    <a:pt x="9"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2"/>
            <p:cNvSpPr/>
            <p:nvPr/>
          </p:nvSpPr>
          <p:spPr>
            <a:xfrm>
              <a:off x="1609650" y="4034775"/>
              <a:ext cx="19400" cy="18950"/>
            </a:xfrm>
            <a:custGeom>
              <a:rect b="b" l="l" r="r" t="t"/>
              <a:pathLst>
                <a:path extrusionOk="0" h="758" w="776">
                  <a:moveTo>
                    <a:pt x="4" y="1"/>
                  </a:moveTo>
                  <a:cubicBezTo>
                    <a:pt x="4" y="1"/>
                    <a:pt x="4" y="1"/>
                    <a:pt x="4" y="1"/>
                  </a:cubicBezTo>
                  <a:cubicBezTo>
                    <a:pt x="0" y="5"/>
                    <a:pt x="394" y="436"/>
                    <a:pt x="599" y="641"/>
                  </a:cubicBezTo>
                  <a:cubicBezTo>
                    <a:pt x="689" y="734"/>
                    <a:pt x="732" y="757"/>
                    <a:pt x="751" y="757"/>
                  </a:cubicBezTo>
                  <a:cubicBezTo>
                    <a:pt x="754" y="757"/>
                    <a:pt x="757" y="757"/>
                    <a:pt x="759" y="755"/>
                  </a:cubicBezTo>
                  <a:cubicBezTo>
                    <a:pt x="775" y="743"/>
                    <a:pt x="746" y="698"/>
                    <a:pt x="644" y="595"/>
                  </a:cubicBezTo>
                  <a:cubicBezTo>
                    <a:pt x="436" y="391"/>
                    <a:pt x="13" y="1"/>
                    <a:pt x="4"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2"/>
            <p:cNvSpPr/>
            <p:nvPr/>
          </p:nvSpPr>
          <p:spPr>
            <a:xfrm>
              <a:off x="1610350" y="4035600"/>
              <a:ext cx="18700" cy="18125"/>
            </a:xfrm>
            <a:custGeom>
              <a:rect b="b" l="l" r="r" t="t"/>
              <a:pathLst>
                <a:path extrusionOk="0" h="725" w="748">
                  <a:moveTo>
                    <a:pt x="9" y="1"/>
                  </a:moveTo>
                  <a:cubicBezTo>
                    <a:pt x="9" y="1"/>
                    <a:pt x="9" y="1"/>
                    <a:pt x="9" y="1"/>
                  </a:cubicBezTo>
                  <a:cubicBezTo>
                    <a:pt x="1" y="5"/>
                    <a:pt x="378" y="415"/>
                    <a:pt x="583" y="608"/>
                  </a:cubicBezTo>
                  <a:cubicBezTo>
                    <a:pt x="673" y="701"/>
                    <a:pt x="714" y="724"/>
                    <a:pt x="729" y="724"/>
                  </a:cubicBezTo>
                  <a:cubicBezTo>
                    <a:pt x="732" y="724"/>
                    <a:pt x="734" y="724"/>
                    <a:pt x="735" y="722"/>
                  </a:cubicBezTo>
                  <a:cubicBezTo>
                    <a:pt x="747" y="710"/>
                    <a:pt x="727" y="669"/>
                    <a:pt x="624" y="567"/>
                  </a:cubicBezTo>
                  <a:cubicBezTo>
                    <a:pt x="425" y="368"/>
                    <a:pt x="22" y="1"/>
                    <a:pt x="9"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2"/>
            <p:cNvSpPr/>
            <p:nvPr/>
          </p:nvSpPr>
          <p:spPr>
            <a:xfrm>
              <a:off x="1611175" y="4036325"/>
              <a:ext cx="17650" cy="17400"/>
            </a:xfrm>
            <a:custGeom>
              <a:rect b="b" l="l" r="r" t="t"/>
              <a:pathLst>
                <a:path extrusionOk="0" h="696" w="706">
                  <a:moveTo>
                    <a:pt x="5" y="0"/>
                  </a:moveTo>
                  <a:cubicBezTo>
                    <a:pt x="5" y="0"/>
                    <a:pt x="5" y="0"/>
                    <a:pt x="5" y="0"/>
                  </a:cubicBezTo>
                  <a:cubicBezTo>
                    <a:pt x="1" y="4"/>
                    <a:pt x="353" y="394"/>
                    <a:pt x="546" y="587"/>
                  </a:cubicBezTo>
                  <a:cubicBezTo>
                    <a:pt x="632" y="673"/>
                    <a:pt x="672" y="695"/>
                    <a:pt x="690" y="695"/>
                  </a:cubicBezTo>
                  <a:cubicBezTo>
                    <a:pt x="693" y="695"/>
                    <a:pt x="696" y="695"/>
                    <a:pt x="698" y="693"/>
                  </a:cubicBezTo>
                  <a:cubicBezTo>
                    <a:pt x="706" y="681"/>
                    <a:pt x="685" y="640"/>
                    <a:pt x="591" y="542"/>
                  </a:cubicBezTo>
                  <a:cubicBezTo>
                    <a:pt x="399" y="350"/>
                    <a:pt x="13"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2"/>
            <p:cNvSpPr/>
            <p:nvPr/>
          </p:nvSpPr>
          <p:spPr>
            <a:xfrm>
              <a:off x="1611900" y="4037150"/>
              <a:ext cx="16925" cy="16575"/>
            </a:xfrm>
            <a:custGeom>
              <a:rect b="b" l="l" r="r" t="t"/>
              <a:pathLst>
                <a:path extrusionOk="0" h="663" w="677">
                  <a:moveTo>
                    <a:pt x="9" y="0"/>
                  </a:moveTo>
                  <a:cubicBezTo>
                    <a:pt x="9" y="0"/>
                    <a:pt x="9" y="0"/>
                    <a:pt x="8" y="0"/>
                  </a:cubicBezTo>
                  <a:cubicBezTo>
                    <a:pt x="0" y="4"/>
                    <a:pt x="341" y="373"/>
                    <a:pt x="517" y="554"/>
                  </a:cubicBezTo>
                  <a:cubicBezTo>
                    <a:pt x="603" y="640"/>
                    <a:pt x="643" y="662"/>
                    <a:pt x="661" y="662"/>
                  </a:cubicBezTo>
                  <a:cubicBezTo>
                    <a:pt x="664" y="662"/>
                    <a:pt x="667" y="662"/>
                    <a:pt x="669" y="660"/>
                  </a:cubicBezTo>
                  <a:cubicBezTo>
                    <a:pt x="677" y="644"/>
                    <a:pt x="656" y="607"/>
                    <a:pt x="562" y="513"/>
                  </a:cubicBezTo>
                  <a:cubicBezTo>
                    <a:pt x="384" y="334"/>
                    <a:pt x="21"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2"/>
            <p:cNvSpPr/>
            <p:nvPr/>
          </p:nvSpPr>
          <p:spPr>
            <a:xfrm>
              <a:off x="1612725" y="4037850"/>
              <a:ext cx="16100" cy="15875"/>
            </a:xfrm>
            <a:custGeom>
              <a:rect b="b" l="l" r="r" t="t"/>
              <a:pathLst>
                <a:path extrusionOk="0" h="635" w="644">
                  <a:moveTo>
                    <a:pt x="4" y="1"/>
                  </a:moveTo>
                  <a:cubicBezTo>
                    <a:pt x="4" y="1"/>
                    <a:pt x="4" y="1"/>
                    <a:pt x="4" y="1"/>
                  </a:cubicBezTo>
                  <a:cubicBezTo>
                    <a:pt x="0" y="5"/>
                    <a:pt x="316" y="354"/>
                    <a:pt x="492" y="530"/>
                  </a:cubicBezTo>
                  <a:cubicBezTo>
                    <a:pt x="571" y="613"/>
                    <a:pt x="610" y="634"/>
                    <a:pt x="628" y="634"/>
                  </a:cubicBezTo>
                  <a:cubicBezTo>
                    <a:pt x="631" y="634"/>
                    <a:pt x="634" y="634"/>
                    <a:pt x="636" y="632"/>
                  </a:cubicBezTo>
                  <a:cubicBezTo>
                    <a:pt x="644" y="620"/>
                    <a:pt x="632" y="587"/>
                    <a:pt x="533" y="489"/>
                  </a:cubicBezTo>
                  <a:cubicBezTo>
                    <a:pt x="358" y="314"/>
                    <a:pt x="13" y="1"/>
                    <a:pt x="4"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2"/>
            <p:cNvSpPr/>
            <p:nvPr/>
          </p:nvSpPr>
          <p:spPr>
            <a:xfrm>
              <a:off x="1613425" y="4038675"/>
              <a:ext cx="15400" cy="15050"/>
            </a:xfrm>
            <a:custGeom>
              <a:rect b="b" l="l" r="r" t="t"/>
              <a:pathLst>
                <a:path extrusionOk="0" h="602" w="616">
                  <a:moveTo>
                    <a:pt x="9" y="1"/>
                  </a:moveTo>
                  <a:cubicBezTo>
                    <a:pt x="9" y="1"/>
                    <a:pt x="9" y="1"/>
                    <a:pt x="9" y="1"/>
                  </a:cubicBezTo>
                  <a:cubicBezTo>
                    <a:pt x="1" y="5"/>
                    <a:pt x="300" y="333"/>
                    <a:pt x="464" y="501"/>
                  </a:cubicBezTo>
                  <a:cubicBezTo>
                    <a:pt x="547" y="580"/>
                    <a:pt x="580" y="601"/>
                    <a:pt x="596" y="601"/>
                  </a:cubicBezTo>
                  <a:cubicBezTo>
                    <a:pt x="599" y="601"/>
                    <a:pt x="602" y="601"/>
                    <a:pt x="604" y="599"/>
                  </a:cubicBezTo>
                  <a:cubicBezTo>
                    <a:pt x="616" y="587"/>
                    <a:pt x="595" y="554"/>
                    <a:pt x="505" y="460"/>
                  </a:cubicBezTo>
                  <a:cubicBezTo>
                    <a:pt x="343" y="294"/>
                    <a:pt x="22" y="1"/>
                    <a:pt x="9"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2"/>
            <p:cNvSpPr/>
            <p:nvPr/>
          </p:nvSpPr>
          <p:spPr>
            <a:xfrm>
              <a:off x="1614250" y="4039400"/>
              <a:ext cx="14575" cy="14225"/>
            </a:xfrm>
            <a:custGeom>
              <a:rect b="b" l="l" r="r" t="t"/>
              <a:pathLst>
                <a:path extrusionOk="0" h="569" w="583">
                  <a:moveTo>
                    <a:pt x="5" y="0"/>
                  </a:moveTo>
                  <a:cubicBezTo>
                    <a:pt x="5" y="0"/>
                    <a:pt x="5" y="0"/>
                    <a:pt x="5" y="0"/>
                  </a:cubicBezTo>
                  <a:cubicBezTo>
                    <a:pt x="1" y="13"/>
                    <a:pt x="284" y="312"/>
                    <a:pt x="439" y="468"/>
                  </a:cubicBezTo>
                  <a:cubicBezTo>
                    <a:pt x="520" y="545"/>
                    <a:pt x="553" y="568"/>
                    <a:pt x="568" y="568"/>
                  </a:cubicBezTo>
                  <a:cubicBezTo>
                    <a:pt x="571" y="568"/>
                    <a:pt x="573" y="567"/>
                    <a:pt x="575" y="566"/>
                  </a:cubicBezTo>
                  <a:cubicBezTo>
                    <a:pt x="583" y="554"/>
                    <a:pt x="571" y="525"/>
                    <a:pt x="476" y="431"/>
                  </a:cubicBezTo>
                  <a:cubicBezTo>
                    <a:pt x="317" y="280"/>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2"/>
            <p:cNvSpPr/>
            <p:nvPr/>
          </p:nvSpPr>
          <p:spPr>
            <a:xfrm>
              <a:off x="1614975" y="4040125"/>
              <a:ext cx="13750" cy="13600"/>
            </a:xfrm>
            <a:custGeom>
              <a:rect b="b" l="l" r="r" t="t"/>
              <a:pathLst>
                <a:path extrusionOk="0" h="544" w="550">
                  <a:moveTo>
                    <a:pt x="5" y="0"/>
                  </a:moveTo>
                  <a:cubicBezTo>
                    <a:pt x="5" y="0"/>
                    <a:pt x="4" y="0"/>
                    <a:pt x="4" y="0"/>
                  </a:cubicBezTo>
                  <a:cubicBezTo>
                    <a:pt x="0" y="12"/>
                    <a:pt x="263" y="299"/>
                    <a:pt x="406" y="447"/>
                  </a:cubicBezTo>
                  <a:cubicBezTo>
                    <a:pt x="482" y="523"/>
                    <a:pt x="517" y="543"/>
                    <a:pt x="531" y="543"/>
                  </a:cubicBezTo>
                  <a:cubicBezTo>
                    <a:pt x="534" y="543"/>
                    <a:pt x="536" y="543"/>
                    <a:pt x="537" y="541"/>
                  </a:cubicBezTo>
                  <a:cubicBezTo>
                    <a:pt x="550" y="529"/>
                    <a:pt x="533" y="492"/>
                    <a:pt x="447" y="406"/>
                  </a:cubicBezTo>
                  <a:cubicBezTo>
                    <a:pt x="301" y="260"/>
                    <a:pt x="17"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2"/>
            <p:cNvSpPr/>
            <p:nvPr/>
          </p:nvSpPr>
          <p:spPr>
            <a:xfrm>
              <a:off x="1615800" y="4040925"/>
              <a:ext cx="13025" cy="12800"/>
            </a:xfrm>
            <a:custGeom>
              <a:rect b="b" l="l" r="r" t="t"/>
              <a:pathLst>
                <a:path extrusionOk="0" h="512" w="521">
                  <a:moveTo>
                    <a:pt x="4" y="1"/>
                  </a:moveTo>
                  <a:cubicBezTo>
                    <a:pt x="4" y="1"/>
                    <a:pt x="4" y="1"/>
                    <a:pt x="4" y="1"/>
                  </a:cubicBezTo>
                  <a:cubicBezTo>
                    <a:pt x="0" y="13"/>
                    <a:pt x="242" y="276"/>
                    <a:pt x="381" y="415"/>
                  </a:cubicBezTo>
                  <a:cubicBezTo>
                    <a:pt x="459" y="492"/>
                    <a:pt x="489" y="512"/>
                    <a:pt x="504" y="512"/>
                  </a:cubicBezTo>
                  <a:cubicBezTo>
                    <a:pt x="508" y="512"/>
                    <a:pt x="510" y="511"/>
                    <a:pt x="513" y="509"/>
                  </a:cubicBezTo>
                  <a:cubicBezTo>
                    <a:pt x="521" y="497"/>
                    <a:pt x="509" y="468"/>
                    <a:pt x="418" y="382"/>
                  </a:cubicBezTo>
                  <a:cubicBezTo>
                    <a:pt x="276" y="240"/>
                    <a:pt x="13"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2"/>
            <p:cNvSpPr/>
            <p:nvPr/>
          </p:nvSpPr>
          <p:spPr>
            <a:xfrm>
              <a:off x="1616500" y="4041750"/>
              <a:ext cx="12225" cy="11875"/>
            </a:xfrm>
            <a:custGeom>
              <a:rect b="b" l="l" r="r" t="t"/>
              <a:pathLst>
                <a:path extrusionOk="0" h="475" w="489">
                  <a:moveTo>
                    <a:pt x="9" y="0"/>
                  </a:moveTo>
                  <a:cubicBezTo>
                    <a:pt x="9" y="0"/>
                    <a:pt x="9" y="1"/>
                    <a:pt x="9" y="1"/>
                  </a:cubicBezTo>
                  <a:cubicBezTo>
                    <a:pt x="1" y="9"/>
                    <a:pt x="226" y="255"/>
                    <a:pt x="353" y="382"/>
                  </a:cubicBezTo>
                  <a:cubicBezTo>
                    <a:pt x="427" y="456"/>
                    <a:pt x="457" y="475"/>
                    <a:pt x="472" y="475"/>
                  </a:cubicBezTo>
                  <a:cubicBezTo>
                    <a:pt x="476" y="475"/>
                    <a:pt x="478" y="474"/>
                    <a:pt x="481" y="472"/>
                  </a:cubicBezTo>
                  <a:cubicBezTo>
                    <a:pt x="489" y="460"/>
                    <a:pt x="481" y="435"/>
                    <a:pt x="390" y="349"/>
                  </a:cubicBezTo>
                  <a:cubicBezTo>
                    <a:pt x="261" y="220"/>
                    <a:pt x="22"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2"/>
            <p:cNvSpPr/>
            <p:nvPr/>
          </p:nvSpPr>
          <p:spPr>
            <a:xfrm>
              <a:off x="1617325" y="4042475"/>
              <a:ext cx="11400" cy="11150"/>
            </a:xfrm>
            <a:custGeom>
              <a:rect b="b" l="l" r="r" t="t"/>
              <a:pathLst>
                <a:path extrusionOk="0" h="446" w="456">
                  <a:moveTo>
                    <a:pt x="5" y="0"/>
                  </a:moveTo>
                  <a:cubicBezTo>
                    <a:pt x="5" y="0"/>
                    <a:pt x="5" y="0"/>
                    <a:pt x="5" y="0"/>
                  </a:cubicBezTo>
                  <a:cubicBezTo>
                    <a:pt x="1" y="9"/>
                    <a:pt x="206" y="238"/>
                    <a:pt x="329" y="353"/>
                  </a:cubicBezTo>
                  <a:cubicBezTo>
                    <a:pt x="396" y="427"/>
                    <a:pt x="424" y="446"/>
                    <a:pt x="439" y="446"/>
                  </a:cubicBezTo>
                  <a:cubicBezTo>
                    <a:pt x="443" y="446"/>
                    <a:pt x="445" y="445"/>
                    <a:pt x="448" y="443"/>
                  </a:cubicBezTo>
                  <a:cubicBezTo>
                    <a:pt x="456" y="431"/>
                    <a:pt x="439" y="406"/>
                    <a:pt x="357" y="324"/>
                  </a:cubicBezTo>
                  <a:cubicBezTo>
                    <a:pt x="244" y="203"/>
                    <a:pt x="13"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2"/>
            <p:cNvSpPr/>
            <p:nvPr/>
          </p:nvSpPr>
          <p:spPr>
            <a:xfrm>
              <a:off x="1618050" y="4043275"/>
              <a:ext cx="10675" cy="10350"/>
            </a:xfrm>
            <a:custGeom>
              <a:rect b="b" l="l" r="r" t="t"/>
              <a:pathLst>
                <a:path extrusionOk="0" h="414" w="427">
                  <a:moveTo>
                    <a:pt x="9" y="1"/>
                  </a:moveTo>
                  <a:cubicBezTo>
                    <a:pt x="9" y="1"/>
                    <a:pt x="9" y="1"/>
                    <a:pt x="9" y="1"/>
                  </a:cubicBezTo>
                  <a:cubicBezTo>
                    <a:pt x="0" y="9"/>
                    <a:pt x="185" y="214"/>
                    <a:pt x="304" y="329"/>
                  </a:cubicBezTo>
                  <a:cubicBezTo>
                    <a:pt x="370" y="396"/>
                    <a:pt x="396" y="414"/>
                    <a:pt x="410" y="414"/>
                  </a:cubicBezTo>
                  <a:cubicBezTo>
                    <a:pt x="414" y="414"/>
                    <a:pt x="416" y="413"/>
                    <a:pt x="419" y="411"/>
                  </a:cubicBezTo>
                  <a:cubicBezTo>
                    <a:pt x="427" y="403"/>
                    <a:pt x="419" y="378"/>
                    <a:pt x="337" y="296"/>
                  </a:cubicBezTo>
                  <a:cubicBezTo>
                    <a:pt x="224" y="180"/>
                    <a:pt x="22" y="1"/>
                    <a:pt x="9"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2"/>
            <p:cNvSpPr/>
            <p:nvPr/>
          </p:nvSpPr>
          <p:spPr>
            <a:xfrm>
              <a:off x="1618875" y="4044000"/>
              <a:ext cx="9750" cy="9575"/>
            </a:xfrm>
            <a:custGeom>
              <a:rect b="b" l="l" r="r" t="t"/>
              <a:pathLst>
                <a:path extrusionOk="0" h="383" w="390">
                  <a:moveTo>
                    <a:pt x="4" y="1"/>
                  </a:moveTo>
                  <a:cubicBezTo>
                    <a:pt x="4" y="1"/>
                    <a:pt x="4" y="1"/>
                    <a:pt x="4" y="1"/>
                  </a:cubicBezTo>
                  <a:cubicBezTo>
                    <a:pt x="0" y="13"/>
                    <a:pt x="168" y="198"/>
                    <a:pt x="271" y="296"/>
                  </a:cubicBezTo>
                  <a:cubicBezTo>
                    <a:pt x="336" y="361"/>
                    <a:pt x="362" y="382"/>
                    <a:pt x="374" y="382"/>
                  </a:cubicBezTo>
                  <a:cubicBezTo>
                    <a:pt x="378" y="382"/>
                    <a:pt x="380" y="381"/>
                    <a:pt x="381" y="378"/>
                  </a:cubicBezTo>
                  <a:cubicBezTo>
                    <a:pt x="390" y="370"/>
                    <a:pt x="377" y="345"/>
                    <a:pt x="299" y="267"/>
                  </a:cubicBezTo>
                  <a:cubicBezTo>
                    <a:pt x="198" y="166"/>
                    <a:pt x="13" y="1"/>
                    <a:pt x="4"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2"/>
            <p:cNvSpPr/>
            <p:nvPr/>
          </p:nvSpPr>
          <p:spPr>
            <a:xfrm>
              <a:off x="1619575" y="4044825"/>
              <a:ext cx="9150" cy="8800"/>
            </a:xfrm>
            <a:custGeom>
              <a:rect b="b" l="l" r="r" t="t"/>
              <a:pathLst>
                <a:path extrusionOk="0" h="352" w="366">
                  <a:moveTo>
                    <a:pt x="10" y="0"/>
                  </a:moveTo>
                  <a:cubicBezTo>
                    <a:pt x="9" y="0"/>
                    <a:pt x="9" y="1"/>
                    <a:pt x="9" y="1"/>
                  </a:cubicBezTo>
                  <a:cubicBezTo>
                    <a:pt x="1" y="9"/>
                    <a:pt x="153" y="173"/>
                    <a:pt x="247" y="271"/>
                  </a:cubicBezTo>
                  <a:cubicBezTo>
                    <a:pt x="310" y="334"/>
                    <a:pt x="335" y="352"/>
                    <a:pt x="349" y="352"/>
                  </a:cubicBezTo>
                  <a:cubicBezTo>
                    <a:pt x="353" y="352"/>
                    <a:pt x="355" y="351"/>
                    <a:pt x="358" y="349"/>
                  </a:cubicBezTo>
                  <a:cubicBezTo>
                    <a:pt x="366" y="337"/>
                    <a:pt x="358" y="316"/>
                    <a:pt x="280" y="239"/>
                  </a:cubicBezTo>
                  <a:cubicBezTo>
                    <a:pt x="184" y="147"/>
                    <a:pt x="22" y="0"/>
                    <a:pt x="10"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2"/>
            <p:cNvSpPr/>
            <p:nvPr/>
          </p:nvSpPr>
          <p:spPr>
            <a:xfrm>
              <a:off x="1620400" y="4045550"/>
              <a:ext cx="8225" cy="8075"/>
            </a:xfrm>
            <a:custGeom>
              <a:rect b="b" l="l" r="r" t="t"/>
              <a:pathLst>
                <a:path extrusionOk="0" h="323" w="329">
                  <a:moveTo>
                    <a:pt x="5" y="0"/>
                  </a:moveTo>
                  <a:cubicBezTo>
                    <a:pt x="5" y="0"/>
                    <a:pt x="5" y="0"/>
                    <a:pt x="5" y="0"/>
                  </a:cubicBezTo>
                  <a:cubicBezTo>
                    <a:pt x="1" y="13"/>
                    <a:pt x="128" y="156"/>
                    <a:pt x="222" y="242"/>
                  </a:cubicBezTo>
                  <a:cubicBezTo>
                    <a:pt x="278" y="305"/>
                    <a:pt x="303" y="323"/>
                    <a:pt x="316" y="323"/>
                  </a:cubicBezTo>
                  <a:cubicBezTo>
                    <a:pt x="320" y="323"/>
                    <a:pt x="322" y="322"/>
                    <a:pt x="325" y="320"/>
                  </a:cubicBezTo>
                  <a:cubicBezTo>
                    <a:pt x="329" y="312"/>
                    <a:pt x="316" y="287"/>
                    <a:pt x="247" y="218"/>
                  </a:cubicBezTo>
                  <a:cubicBezTo>
                    <a:pt x="162" y="129"/>
                    <a:pt x="13"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2"/>
            <p:cNvSpPr/>
            <p:nvPr/>
          </p:nvSpPr>
          <p:spPr>
            <a:xfrm>
              <a:off x="1621125" y="4046350"/>
              <a:ext cx="7500" cy="7075"/>
            </a:xfrm>
            <a:custGeom>
              <a:rect b="b" l="l" r="r" t="t"/>
              <a:pathLst>
                <a:path extrusionOk="0" h="283" w="300">
                  <a:moveTo>
                    <a:pt x="9" y="1"/>
                  </a:moveTo>
                  <a:cubicBezTo>
                    <a:pt x="9" y="1"/>
                    <a:pt x="9" y="1"/>
                    <a:pt x="9" y="1"/>
                  </a:cubicBezTo>
                  <a:cubicBezTo>
                    <a:pt x="0" y="9"/>
                    <a:pt x="115" y="132"/>
                    <a:pt x="193" y="210"/>
                  </a:cubicBezTo>
                  <a:cubicBezTo>
                    <a:pt x="249" y="266"/>
                    <a:pt x="271" y="283"/>
                    <a:pt x="281" y="283"/>
                  </a:cubicBezTo>
                  <a:cubicBezTo>
                    <a:pt x="284" y="283"/>
                    <a:pt x="286" y="282"/>
                    <a:pt x="287" y="280"/>
                  </a:cubicBezTo>
                  <a:cubicBezTo>
                    <a:pt x="300" y="276"/>
                    <a:pt x="287" y="255"/>
                    <a:pt x="218" y="186"/>
                  </a:cubicBezTo>
                  <a:cubicBezTo>
                    <a:pt x="142" y="110"/>
                    <a:pt x="21" y="1"/>
                    <a:pt x="9"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2"/>
            <p:cNvSpPr/>
            <p:nvPr/>
          </p:nvSpPr>
          <p:spPr>
            <a:xfrm>
              <a:off x="1621950" y="4047075"/>
              <a:ext cx="6675" cy="6550"/>
            </a:xfrm>
            <a:custGeom>
              <a:rect b="b" l="l" r="r" t="t"/>
              <a:pathLst>
                <a:path extrusionOk="0" h="262" w="267">
                  <a:moveTo>
                    <a:pt x="5" y="1"/>
                  </a:moveTo>
                  <a:cubicBezTo>
                    <a:pt x="4" y="1"/>
                    <a:pt x="4" y="1"/>
                    <a:pt x="4" y="1"/>
                  </a:cubicBezTo>
                  <a:cubicBezTo>
                    <a:pt x="0" y="13"/>
                    <a:pt x="90" y="112"/>
                    <a:pt x="164" y="185"/>
                  </a:cubicBezTo>
                  <a:cubicBezTo>
                    <a:pt x="220" y="245"/>
                    <a:pt x="245" y="262"/>
                    <a:pt x="256" y="262"/>
                  </a:cubicBezTo>
                  <a:cubicBezTo>
                    <a:pt x="259" y="262"/>
                    <a:pt x="261" y="261"/>
                    <a:pt x="263" y="259"/>
                  </a:cubicBezTo>
                  <a:cubicBezTo>
                    <a:pt x="267" y="247"/>
                    <a:pt x="263" y="231"/>
                    <a:pt x="189" y="161"/>
                  </a:cubicBezTo>
                  <a:cubicBezTo>
                    <a:pt x="121" y="89"/>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2"/>
            <p:cNvSpPr/>
            <p:nvPr/>
          </p:nvSpPr>
          <p:spPr>
            <a:xfrm>
              <a:off x="2257925" y="4247300"/>
              <a:ext cx="34675" cy="34275"/>
            </a:xfrm>
            <a:custGeom>
              <a:rect b="b" l="l" r="r" t="t"/>
              <a:pathLst>
                <a:path extrusionOk="0" h="1371" w="1387">
                  <a:moveTo>
                    <a:pt x="1" y="0"/>
                  </a:moveTo>
                  <a:cubicBezTo>
                    <a:pt x="1" y="0"/>
                    <a:pt x="768" y="853"/>
                    <a:pt x="1141" y="1234"/>
                  </a:cubicBezTo>
                  <a:cubicBezTo>
                    <a:pt x="1241" y="1335"/>
                    <a:pt x="1303" y="1371"/>
                    <a:pt x="1338" y="1371"/>
                  </a:cubicBezTo>
                  <a:cubicBezTo>
                    <a:pt x="1349" y="1371"/>
                    <a:pt x="1357" y="1367"/>
                    <a:pt x="1362" y="1362"/>
                  </a:cubicBezTo>
                  <a:cubicBezTo>
                    <a:pt x="1387" y="1337"/>
                    <a:pt x="1354" y="1259"/>
                    <a:pt x="1235" y="1140"/>
                  </a:cubicBezTo>
                  <a:cubicBezTo>
                    <a:pt x="862" y="763"/>
                    <a:pt x="1" y="0"/>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2"/>
            <p:cNvSpPr/>
            <p:nvPr/>
          </p:nvSpPr>
          <p:spPr>
            <a:xfrm>
              <a:off x="2258250" y="4247600"/>
              <a:ext cx="34250" cy="33875"/>
            </a:xfrm>
            <a:custGeom>
              <a:rect b="b" l="l" r="r" t="t"/>
              <a:pathLst>
                <a:path extrusionOk="0" h="1355" w="1370">
                  <a:moveTo>
                    <a:pt x="0" y="1"/>
                  </a:moveTo>
                  <a:cubicBezTo>
                    <a:pt x="0" y="1"/>
                    <a:pt x="759" y="849"/>
                    <a:pt x="1128" y="1222"/>
                  </a:cubicBezTo>
                  <a:cubicBezTo>
                    <a:pt x="1228" y="1320"/>
                    <a:pt x="1288" y="1355"/>
                    <a:pt x="1321" y="1355"/>
                  </a:cubicBezTo>
                  <a:cubicBezTo>
                    <a:pt x="1332" y="1355"/>
                    <a:pt x="1339" y="1351"/>
                    <a:pt x="1345" y="1346"/>
                  </a:cubicBezTo>
                  <a:cubicBezTo>
                    <a:pt x="1370" y="1321"/>
                    <a:pt x="1341" y="1247"/>
                    <a:pt x="1222" y="1128"/>
                  </a:cubicBezTo>
                  <a:cubicBezTo>
                    <a:pt x="853" y="759"/>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2"/>
            <p:cNvSpPr/>
            <p:nvPr/>
          </p:nvSpPr>
          <p:spPr>
            <a:xfrm>
              <a:off x="2258650" y="4247900"/>
              <a:ext cx="33850" cy="33575"/>
            </a:xfrm>
            <a:custGeom>
              <a:rect b="b" l="l" r="r" t="t"/>
              <a:pathLst>
                <a:path extrusionOk="0" h="1343" w="1354">
                  <a:moveTo>
                    <a:pt x="1" y="1"/>
                  </a:moveTo>
                  <a:cubicBezTo>
                    <a:pt x="1" y="1"/>
                    <a:pt x="751" y="841"/>
                    <a:pt x="1112" y="1210"/>
                  </a:cubicBezTo>
                  <a:cubicBezTo>
                    <a:pt x="1212" y="1308"/>
                    <a:pt x="1272" y="1343"/>
                    <a:pt x="1305" y="1343"/>
                  </a:cubicBezTo>
                  <a:cubicBezTo>
                    <a:pt x="1316" y="1343"/>
                    <a:pt x="1323" y="1339"/>
                    <a:pt x="1329" y="1334"/>
                  </a:cubicBezTo>
                  <a:cubicBezTo>
                    <a:pt x="1354" y="1309"/>
                    <a:pt x="1325" y="1235"/>
                    <a:pt x="1206" y="1116"/>
                  </a:cubicBezTo>
                  <a:cubicBezTo>
                    <a:pt x="841" y="74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2"/>
            <p:cNvSpPr/>
            <p:nvPr/>
          </p:nvSpPr>
          <p:spPr>
            <a:xfrm>
              <a:off x="2259050" y="4248325"/>
              <a:ext cx="33550" cy="33150"/>
            </a:xfrm>
            <a:custGeom>
              <a:rect b="b" l="l" r="r" t="t"/>
              <a:pathLst>
                <a:path extrusionOk="0" h="1326" w="1342">
                  <a:moveTo>
                    <a:pt x="1" y="0"/>
                  </a:moveTo>
                  <a:lnTo>
                    <a:pt x="1" y="0"/>
                  </a:lnTo>
                  <a:cubicBezTo>
                    <a:pt x="1" y="0"/>
                    <a:pt x="739" y="829"/>
                    <a:pt x="1104" y="1193"/>
                  </a:cubicBezTo>
                  <a:cubicBezTo>
                    <a:pt x="1201" y="1291"/>
                    <a:pt x="1260" y="1326"/>
                    <a:pt x="1293" y="1326"/>
                  </a:cubicBezTo>
                  <a:cubicBezTo>
                    <a:pt x="1304" y="1326"/>
                    <a:pt x="1311" y="1322"/>
                    <a:pt x="1317" y="1317"/>
                  </a:cubicBezTo>
                  <a:cubicBezTo>
                    <a:pt x="1342" y="1292"/>
                    <a:pt x="1313" y="1218"/>
                    <a:pt x="1194" y="1099"/>
                  </a:cubicBezTo>
                  <a:cubicBezTo>
                    <a:pt x="829" y="738"/>
                    <a:pt x="1" y="0"/>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2"/>
            <p:cNvSpPr/>
            <p:nvPr/>
          </p:nvSpPr>
          <p:spPr>
            <a:xfrm>
              <a:off x="2259475" y="4248625"/>
              <a:ext cx="33125" cy="32850"/>
            </a:xfrm>
            <a:custGeom>
              <a:rect b="b" l="l" r="r" t="t"/>
              <a:pathLst>
                <a:path extrusionOk="0" h="1314" w="1325">
                  <a:moveTo>
                    <a:pt x="0" y="1"/>
                  </a:moveTo>
                  <a:lnTo>
                    <a:pt x="0" y="1"/>
                  </a:lnTo>
                  <a:cubicBezTo>
                    <a:pt x="1" y="1"/>
                    <a:pt x="726" y="821"/>
                    <a:pt x="1091" y="1181"/>
                  </a:cubicBezTo>
                  <a:cubicBezTo>
                    <a:pt x="1185" y="1279"/>
                    <a:pt x="1243" y="1314"/>
                    <a:pt x="1276" y="1314"/>
                  </a:cubicBezTo>
                  <a:cubicBezTo>
                    <a:pt x="1287" y="1314"/>
                    <a:pt x="1294" y="1310"/>
                    <a:pt x="1300" y="1305"/>
                  </a:cubicBezTo>
                  <a:cubicBezTo>
                    <a:pt x="1325" y="1280"/>
                    <a:pt x="1292" y="1206"/>
                    <a:pt x="1177" y="1095"/>
                  </a:cubicBezTo>
                  <a:cubicBezTo>
                    <a:pt x="821" y="730"/>
                    <a:pt x="1" y="1"/>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2"/>
            <p:cNvSpPr/>
            <p:nvPr/>
          </p:nvSpPr>
          <p:spPr>
            <a:xfrm>
              <a:off x="2259775" y="4249025"/>
              <a:ext cx="32725" cy="32450"/>
            </a:xfrm>
            <a:custGeom>
              <a:rect b="b" l="l" r="r" t="t"/>
              <a:pathLst>
                <a:path extrusionOk="0" h="1298" w="1309">
                  <a:moveTo>
                    <a:pt x="1" y="1"/>
                  </a:moveTo>
                  <a:lnTo>
                    <a:pt x="1" y="1"/>
                  </a:lnTo>
                  <a:cubicBezTo>
                    <a:pt x="1" y="1"/>
                    <a:pt x="718" y="813"/>
                    <a:pt x="1075" y="1170"/>
                  </a:cubicBezTo>
                  <a:cubicBezTo>
                    <a:pt x="1169" y="1263"/>
                    <a:pt x="1227" y="1298"/>
                    <a:pt x="1260" y="1298"/>
                  </a:cubicBezTo>
                  <a:cubicBezTo>
                    <a:pt x="1270" y="1298"/>
                    <a:pt x="1278" y="1294"/>
                    <a:pt x="1284" y="1289"/>
                  </a:cubicBezTo>
                  <a:cubicBezTo>
                    <a:pt x="1309" y="1264"/>
                    <a:pt x="1280" y="1190"/>
                    <a:pt x="1165" y="1079"/>
                  </a:cubicBezTo>
                  <a:cubicBezTo>
                    <a:pt x="813" y="723"/>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2"/>
            <p:cNvSpPr/>
            <p:nvPr/>
          </p:nvSpPr>
          <p:spPr>
            <a:xfrm>
              <a:off x="2260200" y="4249450"/>
              <a:ext cx="32300" cy="31925"/>
            </a:xfrm>
            <a:custGeom>
              <a:rect b="b" l="l" r="r" t="t"/>
              <a:pathLst>
                <a:path extrusionOk="0" h="1277" w="1292">
                  <a:moveTo>
                    <a:pt x="0" y="0"/>
                  </a:moveTo>
                  <a:cubicBezTo>
                    <a:pt x="0" y="1"/>
                    <a:pt x="714" y="800"/>
                    <a:pt x="1062" y="1148"/>
                  </a:cubicBezTo>
                  <a:cubicBezTo>
                    <a:pt x="1153" y="1242"/>
                    <a:pt x="1210" y="1277"/>
                    <a:pt x="1243" y="1277"/>
                  </a:cubicBezTo>
                  <a:cubicBezTo>
                    <a:pt x="1253" y="1277"/>
                    <a:pt x="1261" y="1273"/>
                    <a:pt x="1267" y="1267"/>
                  </a:cubicBezTo>
                  <a:cubicBezTo>
                    <a:pt x="1292" y="1247"/>
                    <a:pt x="1263" y="1173"/>
                    <a:pt x="1148" y="1062"/>
                  </a:cubicBezTo>
                  <a:cubicBezTo>
                    <a:pt x="800" y="714"/>
                    <a:pt x="0"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2"/>
            <p:cNvSpPr/>
            <p:nvPr/>
          </p:nvSpPr>
          <p:spPr>
            <a:xfrm>
              <a:off x="2260500" y="4249850"/>
              <a:ext cx="32100" cy="31625"/>
            </a:xfrm>
            <a:custGeom>
              <a:rect b="b" l="l" r="r" t="t"/>
              <a:pathLst>
                <a:path extrusionOk="0" h="1265" w="1284">
                  <a:moveTo>
                    <a:pt x="4" y="1"/>
                  </a:moveTo>
                  <a:lnTo>
                    <a:pt x="4" y="1"/>
                  </a:lnTo>
                  <a:cubicBezTo>
                    <a:pt x="0" y="1"/>
                    <a:pt x="706" y="788"/>
                    <a:pt x="1054" y="1137"/>
                  </a:cubicBezTo>
                  <a:cubicBezTo>
                    <a:pt x="1148" y="1230"/>
                    <a:pt x="1204" y="1265"/>
                    <a:pt x="1236" y="1265"/>
                  </a:cubicBezTo>
                  <a:cubicBezTo>
                    <a:pt x="1246" y="1265"/>
                    <a:pt x="1253" y="1261"/>
                    <a:pt x="1259" y="1256"/>
                  </a:cubicBezTo>
                  <a:cubicBezTo>
                    <a:pt x="1284" y="1231"/>
                    <a:pt x="1255" y="1161"/>
                    <a:pt x="1140" y="1050"/>
                  </a:cubicBezTo>
                  <a:cubicBezTo>
                    <a:pt x="792" y="702"/>
                    <a:pt x="4" y="1"/>
                    <a:pt x="4"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2"/>
            <p:cNvSpPr/>
            <p:nvPr/>
          </p:nvSpPr>
          <p:spPr>
            <a:xfrm>
              <a:off x="2260800" y="4250175"/>
              <a:ext cx="31600" cy="31300"/>
            </a:xfrm>
            <a:custGeom>
              <a:rect b="b" l="l" r="r" t="t"/>
              <a:pathLst>
                <a:path extrusionOk="0" h="1252" w="1264">
                  <a:moveTo>
                    <a:pt x="1" y="0"/>
                  </a:moveTo>
                  <a:lnTo>
                    <a:pt x="1" y="0"/>
                  </a:lnTo>
                  <a:cubicBezTo>
                    <a:pt x="1" y="0"/>
                    <a:pt x="698" y="779"/>
                    <a:pt x="1038" y="1124"/>
                  </a:cubicBezTo>
                  <a:cubicBezTo>
                    <a:pt x="1132" y="1217"/>
                    <a:pt x="1190" y="1252"/>
                    <a:pt x="1221" y="1252"/>
                  </a:cubicBezTo>
                  <a:cubicBezTo>
                    <a:pt x="1231" y="1252"/>
                    <a:pt x="1238" y="1248"/>
                    <a:pt x="1243" y="1243"/>
                  </a:cubicBezTo>
                  <a:cubicBezTo>
                    <a:pt x="1264" y="1218"/>
                    <a:pt x="1239" y="1148"/>
                    <a:pt x="1124" y="1037"/>
                  </a:cubicBezTo>
                  <a:cubicBezTo>
                    <a:pt x="780" y="693"/>
                    <a:pt x="1" y="0"/>
                    <a:pt x="1"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2"/>
            <p:cNvSpPr/>
            <p:nvPr/>
          </p:nvSpPr>
          <p:spPr>
            <a:xfrm>
              <a:off x="2261225" y="4250575"/>
              <a:ext cx="31175" cy="30900"/>
            </a:xfrm>
            <a:custGeom>
              <a:rect b="b" l="l" r="r" t="t"/>
              <a:pathLst>
                <a:path extrusionOk="0" h="1236" w="1247">
                  <a:moveTo>
                    <a:pt x="0" y="0"/>
                  </a:moveTo>
                  <a:cubicBezTo>
                    <a:pt x="0" y="1"/>
                    <a:pt x="689" y="771"/>
                    <a:pt x="1025" y="1108"/>
                  </a:cubicBezTo>
                  <a:cubicBezTo>
                    <a:pt x="1116" y="1201"/>
                    <a:pt x="1169" y="1236"/>
                    <a:pt x="1201" y="1236"/>
                  </a:cubicBezTo>
                  <a:cubicBezTo>
                    <a:pt x="1211" y="1236"/>
                    <a:pt x="1219" y="1232"/>
                    <a:pt x="1226" y="1227"/>
                  </a:cubicBezTo>
                  <a:cubicBezTo>
                    <a:pt x="1247" y="1206"/>
                    <a:pt x="1214" y="1132"/>
                    <a:pt x="1107" y="1026"/>
                  </a:cubicBezTo>
                  <a:cubicBezTo>
                    <a:pt x="771" y="689"/>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2"/>
            <p:cNvSpPr/>
            <p:nvPr/>
          </p:nvSpPr>
          <p:spPr>
            <a:xfrm>
              <a:off x="2261625" y="4250975"/>
              <a:ext cx="30775" cy="30500"/>
            </a:xfrm>
            <a:custGeom>
              <a:rect b="b" l="l" r="r" t="t"/>
              <a:pathLst>
                <a:path extrusionOk="0" h="1220" w="1231">
                  <a:moveTo>
                    <a:pt x="0" y="1"/>
                  </a:moveTo>
                  <a:cubicBezTo>
                    <a:pt x="1" y="1"/>
                    <a:pt x="677" y="759"/>
                    <a:pt x="1005" y="1096"/>
                  </a:cubicBezTo>
                  <a:cubicBezTo>
                    <a:pt x="1096" y="1186"/>
                    <a:pt x="1148" y="1220"/>
                    <a:pt x="1181" y="1220"/>
                  </a:cubicBezTo>
                  <a:cubicBezTo>
                    <a:pt x="1191" y="1220"/>
                    <a:pt x="1199" y="1216"/>
                    <a:pt x="1206" y="1211"/>
                  </a:cubicBezTo>
                  <a:cubicBezTo>
                    <a:pt x="1231" y="1186"/>
                    <a:pt x="1198" y="1116"/>
                    <a:pt x="1091" y="1010"/>
                  </a:cubicBezTo>
                  <a:cubicBezTo>
                    <a:pt x="759" y="677"/>
                    <a:pt x="1" y="1"/>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2"/>
            <p:cNvSpPr/>
            <p:nvPr/>
          </p:nvSpPr>
          <p:spPr>
            <a:xfrm>
              <a:off x="2262025" y="4251400"/>
              <a:ext cx="30475" cy="30025"/>
            </a:xfrm>
            <a:custGeom>
              <a:rect b="b" l="l" r="r" t="t"/>
              <a:pathLst>
                <a:path extrusionOk="0" h="1201" w="1219">
                  <a:moveTo>
                    <a:pt x="1" y="0"/>
                  </a:moveTo>
                  <a:lnTo>
                    <a:pt x="1" y="0"/>
                  </a:lnTo>
                  <a:cubicBezTo>
                    <a:pt x="1" y="0"/>
                    <a:pt x="665" y="747"/>
                    <a:pt x="997" y="1079"/>
                  </a:cubicBezTo>
                  <a:cubicBezTo>
                    <a:pt x="1086" y="1170"/>
                    <a:pt x="1142" y="1201"/>
                    <a:pt x="1173" y="1201"/>
                  </a:cubicBezTo>
                  <a:cubicBezTo>
                    <a:pt x="1183" y="1201"/>
                    <a:pt x="1189" y="1198"/>
                    <a:pt x="1194" y="1194"/>
                  </a:cubicBezTo>
                  <a:cubicBezTo>
                    <a:pt x="1219" y="1173"/>
                    <a:pt x="1190" y="1107"/>
                    <a:pt x="1079" y="997"/>
                  </a:cubicBezTo>
                  <a:cubicBezTo>
                    <a:pt x="747" y="665"/>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2"/>
            <p:cNvSpPr/>
            <p:nvPr/>
          </p:nvSpPr>
          <p:spPr>
            <a:xfrm>
              <a:off x="2262350" y="4251700"/>
              <a:ext cx="30050" cy="29725"/>
            </a:xfrm>
            <a:custGeom>
              <a:rect b="b" l="l" r="r" t="t"/>
              <a:pathLst>
                <a:path extrusionOk="0" h="1189" w="1202">
                  <a:moveTo>
                    <a:pt x="0" y="1"/>
                  </a:moveTo>
                  <a:cubicBezTo>
                    <a:pt x="0" y="1"/>
                    <a:pt x="665" y="739"/>
                    <a:pt x="984" y="1067"/>
                  </a:cubicBezTo>
                  <a:cubicBezTo>
                    <a:pt x="1076" y="1158"/>
                    <a:pt x="1131" y="1189"/>
                    <a:pt x="1161" y="1189"/>
                  </a:cubicBezTo>
                  <a:cubicBezTo>
                    <a:pt x="1170" y="1189"/>
                    <a:pt x="1176" y="1186"/>
                    <a:pt x="1181" y="1182"/>
                  </a:cubicBezTo>
                  <a:cubicBezTo>
                    <a:pt x="1202" y="1157"/>
                    <a:pt x="1177" y="1095"/>
                    <a:pt x="1066" y="985"/>
                  </a:cubicBezTo>
                  <a:cubicBezTo>
                    <a:pt x="747" y="657"/>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2"/>
            <p:cNvSpPr/>
            <p:nvPr/>
          </p:nvSpPr>
          <p:spPr>
            <a:xfrm>
              <a:off x="2262750" y="4252100"/>
              <a:ext cx="29650" cy="29225"/>
            </a:xfrm>
            <a:custGeom>
              <a:rect b="b" l="l" r="r" t="t"/>
              <a:pathLst>
                <a:path extrusionOk="0" h="1169" w="1186">
                  <a:moveTo>
                    <a:pt x="1" y="1"/>
                  </a:moveTo>
                  <a:lnTo>
                    <a:pt x="1" y="1"/>
                  </a:lnTo>
                  <a:cubicBezTo>
                    <a:pt x="1" y="1"/>
                    <a:pt x="653" y="731"/>
                    <a:pt x="977" y="1047"/>
                  </a:cubicBezTo>
                  <a:cubicBezTo>
                    <a:pt x="1062" y="1138"/>
                    <a:pt x="1115" y="1169"/>
                    <a:pt x="1145" y="1169"/>
                  </a:cubicBezTo>
                  <a:cubicBezTo>
                    <a:pt x="1154" y="1169"/>
                    <a:pt x="1160" y="1166"/>
                    <a:pt x="1165" y="1161"/>
                  </a:cubicBezTo>
                  <a:cubicBezTo>
                    <a:pt x="1186" y="1141"/>
                    <a:pt x="1153" y="1079"/>
                    <a:pt x="1050" y="969"/>
                  </a:cubicBezTo>
                  <a:cubicBezTo>
                    <a:pt x="735" y="653"/>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2"/>
            <p:cNvSpPr/>
            <p:nvPr/>
          </p:nvSpPr>
          <p:spPr>
            <a:xfrm>
              <a:off x="2263175" y="4252425"/>
              <a:ext cx="29225" cy="28900"/>
            </a:xfrm>
            <a:custGeom>
              <a:rect b="b" l="l" r="r" t="t"/>
              <a:pathLst>
                <a:path extrusionOk="0" h="1156" w="1169">
                  <a:moveTo>
                    <a:pt x="0" y="0"/>
                  </a:moveTo>
                  <a:cubicBezTo>
                    <a:pt x="0" y="4"/>
                    <a:pt x="640" y="722"/>
                    <a:pt x="951" y="1038"/>
                  </a:cubicBezTo>
                  <a:cubicBezTo>
                    <a:pt x="1039" y="1126"/>
                    <a:pt x="1091" y="1156"/>
                    <a:pt x="1122" y="1156"/>
                  </a:cubicBezTo>
                  <a:cubicBezTo>
                    <a:pt x="1131" y="1156"/>
                    <a:pt x="1138" y="1153"/>
                    <a:pt x="1144" y="1148"/>
                  </a:cubicBezTo>
                  <a:cubicBezTo>
                    <a:pt x="1169" y="1128"/>
                    <a:pt x="1136" y="1058"/>
                    <a:pt x="1033" y="956"/>
                  </a:cubicBezTo>
                  <a:cubicBezTo>
                    <a:pt x="722" y="640"/>
                    <a:pt x="0" y="0"/>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2"/>
            <p:cNvSpPr/>
            <p:nvPr/>
          </p:nvSpPr>
          <p:spPr>
            <a:xfrm>
              <a:off x="2263575" y="4252725"/>
              <a:ext cx="28825" cy="28650"/>
            </a:xfrm>
            <a:custGeom>
              <a:rect b="b" l="l" r="r" t="t"/>
              <a:pathLst>
                <a:path extrusionOk="0" h="1146" w="1153">
                  <a:moveTo>
                    <a:pt x="0" y="1"/>
                  </a:moveTo>
                  <a:cubicBezTo>
                    <a:pt x="0" y="9"/>
                    <a:pt x="628" y="714"/>
                    <a:pt x="939" y="1026"/>
                  </a:cubicBezTo>
                  <a:cubicBezTo>
                    <a:pt x="1027" y="1113"/>
                    <a:pt x="1081" y="1146"/>
                    <a:pt x="1111" y="1146"/>
                  </a:cubicBezTo>
                  <a:cubicBezTo>
                    <a:pt x="1120" y="1146"/>
                    <a:pt x="1127" y="1142"/>
                    <a:pt x="1132" y="1136"/>
                  </a:cubicBezTo>
                  <a:cubicBezTo>
                    <a:pt x="1153" y="1108"/>
                    <a:pt x="1128" y="1046"/>
                    <a:pt x="1026" y="944"/>
                  </a:cubicBezTo>
                  <a:cubicBezTo>
                    <a:pt x="710" y="632"/>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2"/>
            <p:cNvSpPr/>
            <p:nvPr/>
          </p:nvSpPr>
          <p:spPr>
            <a:xfrm>
              <a:off x="2263875" y="4253125"/>
              <a:ext cx="28525" cy="28200"/>
            </a:xfrm>
            <a:custGeom>
              <a:rect b="b" l="l" r="r" t="t"/>
              <a:pathLst>
                <a:path extrusionOk="0" h="1128" w="1141">
                  <a:moveTo>
                    <a:pt x="1" y="1"/>
                  </a:moveTo>
                  <a:cubicBezTo>
                    <a:pt x="1" y="5"/>
                    <a:pt x="624" y="702"/>
                    <a:pt x="936" y="1010"/>
                  </a:cubicBezTo>
                  <a:cubicBezTo>
                    <a:pt x="1017" y="1098"/>
                    <a:pt x="1070" y="1128"/>
                    <a:pt x="1100" y="1128"/>
                  </a:cubicBezTo>
                  <a:cubicBezTo>
                    <a:pt x="1109" y="1128"/>
                    <a:pt x="1115" y="1125"/>
                    <a:pt x="1120" y="1120"/>
                  </a:cubicBezTo>
                  <a:cubicBezTo>
                    <a:pt x="1141" y="1100"/>
                    <a:pt x="1116" y="1038"/>
                    <a:pt x="1014" y="936"/>
                  </a:cubicBezTo>
                  <a:cubicBezTo>
                    <a:pt x="706" y="620"/>
                    <a:pt x="1" y="1"/>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2"/>
            <p:cNvSpPr/>
            <p:nvPr/>
          </p:nvSpPr>
          <p:spPr>
            <a:xfrm>
              <a:off x="2264200" y="4253550"/>
              <a:ext cx="28200" cy="27775"/>
            </a:xfrm>
            <a:custGeom>
              <a:rect b="b" l="l" r="r" t="t"/>
              <a:pathLst>
                <a:path extrusionOk="0" h="1111" w="1128">
                  <a:moveTo>
                    <a:pt x="4" y="0"/>
                  </a:moveTo>
                  <a:cubicBezTo>
                    <a:pt x="0" y="0"/>
                    <a:pt x="615" y="693"/>
                    <a:pt x="923" y="993"/>
                  </a:cubicBezTo>
                  <a:cubicBezTo>
                    <a:pt x="1004" y="1081"/>
                    <a:pt x="1057" y="1111"/>
                    <a:pt x="1087" y="1111"/>
                  </a:cubicBezTo>
                  <a:cubicBezTo>
                    <a:pt x="1096" y="1111"/>
                    <a:pt x="1102" y="1108"/>
                    <a:pt x="1107" y="1103"/>
                  </a:cubicBezTo>
                  <a:cubicBezTo>
                    <a:pt x="1128" y="1083"/>
                    <a:pt x="1103" y="1021"/>
                    <a:pt x="1001" y="919"/>
                  </a:cubicBezTo>
                  <a:cubicBezTo>
                    <a:pt x="697" y="615"/>
                    <a:pt x="4" y="0"/>
                    <a:pt x="4"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2"/>
            <p:cNvSpPr/>
            <p:nvPr/>
          </p:nvSpPr>
          <p:spPr>
            <a:xfrm>
              <a:off x="2264600" y="4253950"/>
              <a:ext cx="27800" cy="27200"/>
            </a:xfrm>
            <a:custGeom>
              <a:rect b="b" l="l" r="r" t="t"/>
              <a:pathLst>
                <a:path extrusionOk="0" h="1088" w="1112">
                  <a:moveTo>
                    <a:pt x="5" y="1"/>
                  </a:moveTo>
                  <a:cubicBezTo>
                    <a:pt x="0" y="1"/>
                    <a:pt x="607" y="681"/>
                    <a:pt x="907" y="977"/>
                  </a:cubicBezTo>
                  <a:cubicBezTo>
                    <a:pt x="987" y="1060"/>
                    <a:pt x="1034" y="1087"/>
                    <a:pt x="1063" y="1087"/>
                  </a:cubicBezTo>
                  <a:cubicBezTo>
                    <a:pt x="1073" y="1087"/>
                    <a:pt x="1081" y="1084"/>
                    <a:pt x="1087" y="1079"/>
                  </a:cubicBezTo>
                  <a:cubicBezTo>
                    <a:pt x="1112" y="1059"/>
                    <a:pt x="1079" y="997"/>
                    <a:pt x="985" y="903"/>
                  </a:cubicBezTo>
                  <a:cubicBezTo>
                    <a:pt x="685" y="604"/>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2"/>
            <p:cNvSpPr/>
            <p:nvPr/>
          </p:nvSpPr>
          <p:spPr>
            <a:xfrm>
              <a:off x="2264900" y="4254275"/>
              <a:ext cx="27500" cy="27075"/>
            </a:xfrm>
            <a:custGeom>
              <a:rect b="b" l="l" r="r" t="t"/>
              <a:pathLst>
                <a:path extrusionOk="0" h="1083" w="1100">
                  <a:moveTo>
                    <a:pt x="9" y="0"/>
                  </a:moveTo>
                  <a:cubicBezTo>
                    <a:pt x="1" y="0"/>
                    <a:pt x="603" y="673"/>
                    <a:pt x="899" y="972"/>
                  </a:cubicBezTo>
                  <a:cubicBezTo>
                    <a:pt x="980" y="1053"/>
                    <a:pt x="1030" y="1082"/>
                    <a:pt x="1059" y="1082"/>
                  </a:cubicBezTo>
                  <a:cubicBezTo>
                    <a:pt x="1068" y="1082"/>
                    <a:pt x="1074" y="1079"/>
                    <a:pt x="1079" y="1074"/>
                  </a:cubicBezTo>
                  <a:cubicBezTo>
                    <a:pt x="1100" y="1054"/>
                    <a:pt x="1075" y="992"/>
                    <a:pt x="977" y="894"/>
                  </a:cubicBezTo>
                  <a:cubicBezTo>
                    <a:pt x="677" y="595"/>
                    <a:pt x="9" y="0"/>
                    <a:pt x="9"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2"/>
            <p:cNvSpPr/>
            <p:nvPr/>
          </p:nvSpPr>
          <p:spPr>
            <a:xfrm>
              <a:off x="2265325" y="4254675"/>
              <a:ext cx="26975" cy="26675"/>
            </a:xfrm>
            <a:custGeom>
              <a:rect b="b" l="l" r="r" t="t"/>
              <a:pathLst>
                <a:path extrusionOk="0" h="1067" w="1079">
                  <a:moveTo>
                    <a:pt x="0" y="0"/>
                  </a:moveTo>
                  <a:lnTo>
                    <a:pt x="0" y="0"/>
                  </a:lnTo>
                  <a:cubicBezTo>
                    <a:pt x="0" y="1"/>
                    <a:pt x="591" y="661"/>
                    <a:pt x="878" y="956"/>
                  </a:cubicBezTo>
                  <a:cubicBezTo>
                    <a:pt x="959" y="1037"/>
                    <a:pt x="1007" y="1066"/>
                    <a:pt x="1036" y="1066"/>
                  </a:cubicBezTo>
                  <a:cubicBezTo>
                    <a:pt x="1045" y="1066"/>
                    <a:pt x="1052" y="1063"/>
                    <a:pt x="1058" y="1058"/>
                  </a:cubicBezTo>
                  <a:cubicBezTo>
                    <a:pt x="1079" y="1038"/>
                    <a:pt x="1050" y="976"/>
                    <a:pt x="956" y="878"/>
                  </a:cubicBezTo>
                  <a:cubicBezTo>
                    <a:pt x="660" y="587"/>
                    <a:pt x="0" y="1"/>
                    <a:pt x="0"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2"/>
            <p:cNvSpPr/>
            <p:nvPr/>
          </p:nvSpPr>
          <p:spPr>
            <a:xfrm>
              <a:off x="2265725" y="4255075"/>
              <a:ext cx="26575" cy="26275"/>
            </a:xfrm>
            <a:custGeom>
              <a:rect b="b" l="l" r="r" t="t"/>
              <a:pathLst>
                <a:path extrusionOk="0" h="1051" w="1063">
                  <a:moveTo>
                    <a:pt x="1" y="1"/>
                  </a:moveTo>
                  <a:lnTo>
                    <a:pt x="1" y="1"/>
                  </a:lnTo>
                  <a:cubicBezTo>
                    <a:pt x="1" y="1"/>
                    <a:pt x="579" y="653"/>
                    <a:pt x="866" y="940"/>
                  </a:cubicBezTo>
                  <a:cubicBezTo>
                    <a:pt x="944" y="1021"/>
                    <a:pt x="991" y="1050"/>
                    <a:pt x="1020" y="1050"/>
                  </a:cubicBezTo>
                  <a:cubicBezTo>
                    <a:pt x="1029" y="1050"/>
                    <a:pt x="1036" y="1047"/>
                    <a:pt x="1042" y="1042"/>
                  </a:cubicBezTo>
                  <a:cubicBezTo>
                    <a:pt x="1063" y="1022"/>
                    <a:pt x="1034" y="965"/>
                    <a:pt x="940" y="866"/>
                  </a:cubicBezTo>
                  <a:cubicBezTo>
                    <a:pt x="653" y="579"/>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2"/>
            <p:cNvSpPr/>
            <p:nvPr/>
          </p:nvSpPr>
          <p:spPr>
            <a:xfrm>
              <a:off x="2266125" y="4255500"/>
              <a:ext cx="25975" cy="25850"/>
            </a:xfrm>
            <a:custGeom>
              <a:rect b="b" l="l" r="r" t="t"/>
              <a:pathLst>
                <a:path extrusionOk="0" h="1034" w="1039">
                  <a:moveTo>
                    <a:pt x="1" y="0"/>
                  </a:moveTo>
                  <a:cubicBezTo>
                    <a:pt x="1" y="0"/>
                    <a:pt x="567" y="640"/>
                    <a:pt x="850" y="923"/>
                  </a:cubicBezTo>
                  <a:cubicBezTo>
                    <a:pt x="928" y="1004"/>
                    <a:pt x="980" y="1033"/>
                    <a:pt x="1007" y="1033"/>
                  </a:cubicBezTo>
                  <a:cubicBezTo>
                    <a:pt x="1016" y="1033"/>
                    <a:pt x="1022" y="1030"/>
                    <a:pt x="1026" y="1025"/>
                  </a:cubicBezTo>
                  <a:cubicBezTo>
                    <a:pt x="1038" y="1005"/>
                    <a:pt x="1018" y="948"/>
                    <a:pt x="924" y="849"/>
                  </a:cubicBezTo>
                  <a:cubicBezTo>
                    <a:pt x="641" y="566"/>
                    <a:pt x="1" y="0"/>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2"/>
            <p:cNvSpPr/>
            <p:nvPr/>
          </p:nvSpPr>
          <p:spPr>
            <a:xfrm>
              <a:off x="2266450" y="4255800"/>
              <a:ext cx="25850" cy="25550"/>
            </a:xfrm>
            <a:custGeom>
              <a:rect b="b" l="l" r="r" t="t"/>
              <a:pathLst>
                <a:path extrusionOk="0" h="1022" w="1034">
                  <a:moveTo>
                    <a:pt x="0" y="1"/>
                  </a:moveTo>
                  <a:cubicBezTo>
                    <a:pt x="0" y="1"/>
                    <a:pt x="562" y="632"/>
                    <a:pt x="841" y="915"/>
                  </a:cubicBezTo>
                  <a:cubicBezTo>
                    <a:pt x="919" y="993"/>
                    <a:pt x="966" y="1021"/>
                    <a:pt x="993" y="1021"/>
                  </a:cubicBezTo>
                  <a:cubicBezTo>
                    <a:pt x="1002" y="1021"/>
                    <a:pt x="1008" y="1018"/>
                    <a:pt x="1013" y="1013"/>
                  </a:cubicBezTo>
                  <a:cubicBezTo>
                    <a:pt x="1034" y="997"/>
                    <a:pt x="1005" y="936"/>
                    <a:pt x="915" y="841"/>
                  </a:cubicBezTo>
                  <a:cubicBezTo>
                    <a:pt x="632" y="562"/>
                    <a:pt x="0" y="1"/>
                    <a:pt x="0"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2"/>
            <p:cNvSpPr/>
            <p:nvPr/>
          </p:nvSpPr>
          <p:spPr>
            <a:xfrm>
              <a:off x="2266850" y="4256200"/>
              <a:ext cx="25450" cy="25150"/>
            </a:xfrm>
            <a:custGeom>
              <a:rect b="b" l="l" r="r" t="t"/>
              <a:pathLst>
                <a:path extrusionOk="0" h="1006" w="1018">
                  <a:moveTo>
                    <a:pt x="1" y="1"/>
                  </a:moveTo>
                  <a:lnTo>
                    <a:pt x="1" y="1"/>
                  </a:lnTo>
                  <a:cubicBezTo>
                    <a:pt x="1" y="1"/>
                    <a:pt x="554" y="620"/>
                    <a:pt x="825" y="899"/>
                  </a:cubicBezTo>
                  <a:cubicBezTo>
                    <a:pt x="903" y="977"/>
                    <a:pt x="950" y="1005"/>
                    <a:pt x="977" y="1005"/>
                  </a:cubicBezTo>
                  <a:cubicBezTo>
                    <a:pt x="986" y="1005"/>
                    <a:pt x="992" y="1002"/>
                    <a:pt x="997" y="997"/>
                  </a:cubicBezTo>
                  <a:cubicBezTo>
                    <a:pt x="1018" y="977"/>
                    <a:pt x="989" y="920"/>
                    <a:pt x="899" y="825"/>
                  </a:cubicBezTo>
                  <a:cubicBezTo>
                    <a:pt x="620" y="550"/>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
            <p:cNvSpPr/>
            <p:nvPr/>
          </p:nvSpPr>
          <p:spPr>
            <a:xfrm>
              <a:off x="2267275" y="4256625"/>
              <a:ext cx="25025" cy="24725"/>
            </a:xfrm>
            <a:custGeom>
              <a:rect b="b" l="l" r="r" t="t"/>
              <a:pathLst>
                <a:path extrusionOk="0" h="989" w="1001">
                  <a:moveTo>
                    <a:pt x="0" y="0"/>
                  </a:moveTo>
                  <a:cubicBezTo>
                    <a:pt x="0" y="1"/>
                    <a:pt x="541" y="611"/>
                    <a:pt x="808" y="882"/>
                  </a:cubicBezTo>
                  <a:cubicBezTo>
                    <a:pt x="886" y="960"/>
                    <a:pt x="933" y="988"/>
                    <a:pt x="960" y="988"/>
                  </a:cubicBezTo>
                  <a:cubicBezTo>
                    <a:pt x="969" y="988"/>
                    <a:pt x="975" y="985"/>
                    <a:pt x="980" y="980"/>
                  </a:cubicBezTo>
                  <a:cubicBezTo>
                    <a:pt x="1001" y="960"/>
                    <a:pt x="972" y="903"/>
                    <a:pt x="882" y="808"/>
                  </a:cubicBezTo>
                  <a:cubicBezTo>
                    <a:pt x="611" y="542"/>
                    <a:pt x="0"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2"/>
            <p:cNvSpPr/>
            <p:nvPr/>
          </p:nvSpPr>
          <p:spPr>
            <a:xfrm>
              <a:off x="2267675" y="4256825"/>
              <a:ext cx="24425" cy="24325"/>
            </a:xfrm>
            <a:custGeom>
              <a:rect b="b" l="l" r="r" t="t"/>
              <a:pathLst>
                <a:path extrusionOk="0" h="973" w="977">
                  <a:moveTo>
                    <a:pt x="0" y="1"/>
                  </a:moveTo>
                  <a:cubicBezTo>
                    <a:pt x="0" y="9"/>
                    <a:pt x="533" y="607"/>
                    <a:pt x="800" y="870"/>
                  </a:cubicBezTo>
                  <a:cubicBezTo>
                    <a:pt x="870" y="946"/>
                    <a:pt x="915" y="973"/>
                    <a:pt x="942" y="973"/>
                  </a:cubicBezTo>
                  <a:cubicBezTo>
                    <a:pt x="952" y="973"/>
                    <a:pt x="959" y="969"/>
                    <a:pt x="964" y="964"/>
                  </a:cubicBezTo>
                  <a:cubicBezTo>
                    <a:pt x="976" y="944"/>
                    <a:pt x="956" y="895"/>
                    <a:pt x="866" y="800"/>
                  </a:cubicBezTo>
                  <a:cubicBezTo>
                    <a:pt x="603" y="534"/>
                    <a:pt x="1"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2"/>
            <p:cNvSpPr/>
            <p:nvPr/>
          </p:nvSpPr>
          <p:spPr>
            <a:xfrm>
              <a:off x="2267975" y="4257225"/>
              <a:ext cx="24325" cy="23925"/>
            </a:xfrm>
            <a:custGeom>
              <a:rect b="b" l="l" r="r" t="t"/>
              <a:pathLst>
                <a:path extrusionOk="0" h="957" w="973">
                  <a:moveTo>
                    <a:pt x="1" y="1"/>
                  </a:moveTo>
                  <a:cubicBezTo>
                    <a:pt x="1" y="5"/>
                    <a:pt x="526" y="596"/>
                    <a:pt x="788" y="858"/>
                  </a:cubicBezTo>
                  <a:cubicBezTo>
                    <a:pt x="858" y="931"/>
                    <a:pt x="901" y="957"/>
                    <a:pt x="928" y="957"/>
                  </a:cubicBezTo>
                  <a:cubicBezTo>
                    <a:pt x="938" y="957"/>
                    <a:pt x="946" y="954"/>
                    <a:pt x="952" y="948"/>
                  </a:cubicBezTo>
                  <a:cubicBezTo>
                    <a:pt x="973" y="928"/>
                    <a:pt x="952" y="879"/>
                    <a:pt x="858" y="784"/>
                  </a:cubicBezTo>
                  <a:cubicBezTo>
                    <a:pt x="595" y="526"/>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2"/>
            <p:cNvSpPr/>
            <p:nvPr/>
          </p:nvSpPr>
          <p:spPr>
            <a:xfrm>
              <a:off x="2268300" y="4257650"/>
              <a:ext cx="24000" cy="23450"/>
            </a:xfrm>
            <a:custGeom>
              <a:rect b="b" l="l" r="r" t="t"/>
              <a:pathLst>
                <a:path extrusionOk="0" h="938" w="960">
                  <a:moveTo>
                    <a:pt x="4" y="0"/>
                  </a:moveTo>
                  <a:cubicBezTo>
                    <a:pt x="0" y="4"/>
                    <a:pt x="517" y="583"/>
                    <a:pt x="779" y="841"/>
                  </a:cubicBezTo>
                  <a:cubicBezTo>
                    <a:pt x="847" y="915"/>
                    <a:pt x="891" y="938"/>
                    <a:pt x="918" y="938"/>
                  </a:cubicBezTo>
                  <a:cubicBezTo>
                    <a:pt x="927" y="938"/>
                    <a:pt x="934" y="935"/>
                    <a:pt x="939" y="931"/>
                  </a:cubicBezTo>
                  <a:cubicBezTo>
                    <a:pt x="960" y="919"/>
                    <a:pt x="931" y="862"/>
                    <a:pt x="845" y="775"/>
                  </a:cubicBezTo>
                  <a:cubicBezTo>
                    <a:pt x="591" y="513"/>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2"/>
            <p:cNvSpPr/>
            <p:nvPr/>
          </p:nvSpPr>
          <p:spPr>
            <a:xfrm>
              <a:off x="2268700" y="4258050"/>
              <a:ext cx="23600" cy="23100"/>
            </a:xfrm>
            <a:custGeom>
              <a:rect b="b" l="l" r="r" t="t"/>
              <a:pathLst>
                <a:path extrusionOk="0" h="924" w="944">
                  <a:moveTo>
                    <a:pt x="5" y="1"/>
                  </a:moveTo>
                  <a:lnTo>
                    <a:pt x="5" y="1"/>
                  </a:lnTo>
                  <a:cubicBezTo>
                    <a:pt x="0" y="5"/>
                    <a:pt x="505" y="575"/>
                    <a:pt x="763" y="825"/>
                  </a:cubicBezTo>
                  <a:cubicBezTo>
                    <a:pt x="836" y="898"/>
                    <a:pt x="875" y="924"/>
                    <a:pt x="901" y="924"/>
                  </a:cubicBezTo>
                  <a:cubicBezTo>
                    <a:pt x="910" y="924"/>
                    <a:pt x="917" y="921"/>
                    <a:pt x="923" y="915"/>
                  </a:cubicBezTo>
                  <a:cubicBezTo>
                    <a:pt x="944" y="895"/>
                    <a:pt x="915" y="846"/>
                    <a:pt x="829" y="759"/>
                  </a:cubicBezTo>
                  <a:cubicBezTo>
                    <a:pt x="579" y="505"/>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2"/>
            <p:cNvSpPr/>
            <p:nvPr/>
          </p:nvSpPr>
          <p:spPr>
            <a:xfrm>
              <a:off x="2269000" y="4258375"/>
              <a:ext cx="23100" cy="22975"/>
            </a:xfrm>
            <a:custGeom>
              <a:rect b="b" l="l" r="r" t="t"/>
              <a:pathLst>
                <a:path extrusionOk="0" h="919" w="924">
                  <a:moveTo>
                    <a:pt x="9" y="0"/>
                  </a:moveTo>
                  <a:lnTo>
                    <a:pt x="9" y="0"/>
                  </a:lnTo>
                  <a:cubicBezTo>
                    <a:pt x="1" y="8"/>
                    <a:pt x="505" y="566"/>
                    <a:pt x="751" y="816"/>
                  </a:cubicBezTo>
                  <a:cubicBezTo>
                    <a:pt x="826" y="891"/>
                    <a:pt x="865" y="918"/>
                    <a:pt x="890" y="918"/>
                  </a:cubicBezTo>
                  <a:cubicBezTo>
                    <a:pt x="898" y="918"/>
                    <a:pt x="905" y="915"/>
                    <a:pt x="911" y="910"/>
                  </a:cubicBezTo>
                  <a:cubicBezTo>
                    <a:pt x="923" y="890"/>
                    <a:pt x="903" y="837"/>
                    <a:pt x="817" y="750"/>
                  </a:cubicBezTo>
                  <a:cubicBezTo>
                    <a:pt x="571" y="500"/>
                    <a:pt x="9" y="0"/>
                    <a:pt x="9"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2"/>
            <p:cNvSpPr/>
            <p:nvPr/>
          </p:nvSpPr>
          <p:spPr>
            <a:xfrm>
              <a:off x="2269425" y="4258775"/>
              <a:ext cx="22775" cy="22325"/>
            </a:xfrm>
            <a:custGeom>
              <a:rect b="b" l="l" r="r" t="t"/>
              <a:pathLst>
                <a:path extrusionOk="0" h="893" w="911">
                  <a:moveTo>
                    <a:pt x="4" y="0"/>
                  </a:moveTo>
                  <a:cubicBezTo>
                    <a:pt x="0" y="0"/>
                    <a:pt x="492" y="554"/>
                    <a:pt x="738" y="800"/>
                  </a:cubicBezTo>
                  <a:cubicBezTo>
                    <a:pt x="809" y="871"/>
                    <a:pt x="852" y="893"/>
                    <a:pt x="876" y="893"/>
                  </a:cubicBezTo>
                  <a:cubicBezTo>
                    <a:pt x="884" y="893"/>
                    <a:pt x="890" y="890"/>
                    <a:pt x="894" y="886"/>
                  </a:cubicBezTo>
                  <a:cubicBezTo>
                    <a:pt x="910" y="874"/>
                    <a:pt x="894" y="821"/>
                    <a:pt x="804" y="734"/>
                  </a:cubicBezTo>
                  <a:cubicBezTo>
                    <a:pt x="558" y="488"/>
                    <a:pt x="4" y="0"/>
                    <a:pt x="4"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2"/>
            <p:cNvSpPr/>
            <p:nvPr/>
          </p:nvSpPr>
          <p:spPr>
            <a:xfrm>
              <a:off x="2269825" y="4259175"/>
              <a:ext cx="22275" cy="21925"/>
            </a:xfrm>
            <a:custGeom>
              <a:rect b="b" l="l" r="r" t="t"/>
              <a:pathLst>
                <a:path extrusionOk="0" h="877" w="891">
                  <a:moveTo>
                    <a:pt x="1" y="1"/>
                  </a:moveTo>
                  <a:cubicBezTo>
                    <a:pt x="1" y="1"/>
                    <a:pt x="480" y="542"/>
                    <a:pt x="718" y="784"/>
                  </a:cubicBezTo>
                  <a:cubicBezTo>
                    <a:pt x="786" y="855"/>
                    <a:pt x="830" y="877"/>
                    <a:pt x="853" y="877"/>
                  </a:cubicBezTo>
                  <a:cubicBezTo>
                    <a:pt x="861" y="877"/>
                    <a:pt x="867" y="874"/>
                    <a:pt x="870" y="870"/>
                  </a:cubicBezTo>
                  <a:cubicBezTo>
                    <a:pt x="890" y="850"/>
                    <a:pt x="870" y="805"/>
                    <a:pt x="784" y="718"/>
                  </a:cubicBezTo>
                  <a:cubicBezTo>
                    <a:pt x="542" y="477"/>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2"/>
            <p:cNvSpPr/>
            <p:nvPr/>
          </p:nvSpPr>
          <p:spPr>
            <a:xfrm>
              <a:off x="2270225" y="4259600"/>
              <a:ext cx="21775" cy="21500"/>
            </a:xfrm>
            <a:custGeom>
              <a:rect b="b" l="l" r="r" t="t"/>
              <a:pathLst>
                <a:path extrusionOk="0" h="860" w="871">
                  <a:moveTo>
                    <a:pt x="1" y="0"/>
                  </a:moveTo>
                  <a:cubicBezTo>
                    <a:pt x="1" y="0"/>
                    <a:pt x="473" y="533"/>
                    <a:pt x="706" y="767"/>
                  </a:cubicBezTo>
                  <a:cubicBezTo>
                    <a:pt x="771" y="838"/>
                    <a:pt x="814" y="860"/>
                    <a:pt x="837" y="860"/>
                  </a:cubicBezTo>
                  <a:cubicBezTo>
                    <a:pt x="845" y="860"/>
                    <a:pt x="851" y="857"/>
                    <a:pt x="854" y="853"/>
                  </a:cubicBezTo>
                  <a:cubicBezTo>
                    <a:pt x="870" y="841"/>
                    <a:pt x="850" y="788"/>
                    <a:pt x="768" y="706"/>
                  </a:cubicBezTo>
                  <a:cubicBezTo>
                    <a:pt x="534" y="472"/>
                    <a:pt x="1" y="0"/>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2"/>
            <p:cNvSpPr/>
            <p:nvPr/>
          </p:nvSpPr>
          <p:spPr>
            <a:xfrm>
              <a:off x="2270550" y="4259900"/>
              <a:ext cx="21450" cy="21200"/>
            </a:xfrm>
            <a:custGeom>
              <a:rect b="b" l="l" r="r" t="t"/>
              <a:pathLst>
                <a:path extrusionOk="0" h="848" w="858">
                  <a:moveTo>
                    <a:pt x="0" y="1"/>
                  </a:moveTo>
                  <a:cubicBezTo>
                    <a:pt x="0" y="1"/>
                    <a:pt x="464" y="526"/>
                    <a:pt x="693" y="755"/>
                  </a:cubicBezTo>
                  <a:cubicBezTo>
                    <a:pt x="764" y="826"/>
                    <a:pt x="804" y="848"/>
                    <a:pt x="826" y="848"/>
                  </a:cubicBezTo>
                  <a:cubicBezTo>
                    <a:pt x="833" y="848"/>
                    <a:pt x="838" y="845"/>
                    <a:pt x="841" y="841"/>
                  </a:cubicBezTo>
                  <a:cubicBezTo>
                    <a:pt x="857" y="829"/>
                    <a:pt x="837" y="776"/>
                    <a:pt x="755" y="694"/>
                  </a:cubicBezTo>
                  <a:cubicBezTo>
                    <a:pt x="525" y="464"/>
                    <a:pt x="0"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2"/>
            <p:cNvSpPr/>
            <p:nvPr/>
          </p:nvSpPr>
          <p:spPr>
            <a:xfrm>
              <a:off x="2270950" y="4260325"/>
              <a:ext cx="21150" cy="20775"/>
            </a:xfrm>
            <a:custGeom>
              <a:rect b="b" l="l" r="r" t="t"/>
              <a:pathLst>
                <a:path extrusionOk="0" h="831" w="846">
                  <a:moveTo>
                    <a:pt x="1" y="0"/>
                  </a:moveTo>
                  <a:cubicBezTo>
                    <a:pt x="1" y="0"/>
                    <a:pt x="452" y="513"/>
                    <a:pt x="690" y="738"/>
                  </a:cubicBezTo>
                  <a:cubicBezTo>
                    <a:pt x="754" y="809"/>
                    <a:pt x="793" y="831"/>
                    <a:pt x="816" y="831"/>
                  </a:cubicBezTo>
                  <a:cubicBezTo>
                    <a:pt x="823" y="831"/>
                    <a:pt x="829" y="828"/>
                    <a:pt x="833" y="824"/>
                  </a:cubicBezTo>
                  <a:cubicBezTo>
                    <a:pt x="845" y="812"/>
                    <a:pt x="825" y="763"/>
                    <a:pt x="743" y="681"/>
                  </a:cubicBezTo>
                  <a:cubicBezTo>
                    <a:pt x="513" y="451"/>
                    <a:pt x="1"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2"/>
            <p:cNvSpPr/>
            <p:nvPr/>
          </p:nvSpPr>
          <p:spPr>
            <a:xfrm>
              <a:off x="2271375" y="4260725"/>
              <a:ext cx="20725" cy="20375"/>
            </a:xfrm>
            <a:custGeom>
              <a:rect b="b" l="l" r="r" t="t"/>
              <a:pathLst>
                <a:path extrusionOk="0" h="815" w="829">
                  <a:moveTo>
                    <a:pt x="0" y="0"/>
                  </a:moveTo>
                  <a:lnTo>
                    <a:pt x="0" y="0"/>
                  </a:lnTo>
                  <a:cubicBezTo>
                    <a:pt x="0" y="1"/>
                    <a:pt x="447" y="501"/>
                    <a:pt x="664" y="726"/>
                  </a:cubicBezTo>
                  <a:cubicBezTo>
                    <a:pt x="731" y="793"/>
                    <a:pt x="771" y="815"/>
                    <a:pt x="792" y="815"/>
                  </a:cubicBezTo>
                  <a:cubicBezTo>
                    <a:pt x="800" y="815"/>
                    <a:pt x="805" y="812"/>
                    <a:pt x="808" y="808"/>
                  </a:cubicBezTo>
                  <a:cubicBezTo>
                    <a:pt x="828" y="796"/>
                    <a:pt x="808" y="747"/>
                    <a:pt x="726" y="665"/>
                  </a:cubicBezTo>
                  <a:cubicBezTo>
                    <a:pt x="500" y="439"/>
                    <a:pt x="0" y="1"/>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2"/>
            <p:cNvSpPr/>
            <p:nvPr/>
          </p:nvSpPr>
          <p:spPr>
            <a:xfrm>
              <a:off x="2271775" y="4261125"/>
              <a:ext cx="20225" cy="20125"/>
            </a:xfrm>
            <a:custGeom>
              <a:rect b="b" l="l" r="r" t="t"/>
              <a:pathLst>
                <a:path extrusionOk="0" h="805" w="809">
                  <a:moveTo>
                    <a:pt x="0" y="1"/>
                  </a:moveTo>
                  <a:cubicBezTo>
                    <a:pt x="1" y="1"/>
                    <a:pt x="435" y="493"/>
                    <a:pt x="648" y="718"/>
                  </a:cubicBezTo>
                  <a:cubicBezTo>
                    <a:pt x="718" y="785"/>
                    <a:pt x="758" y="805"/>
                    <a:pt x="779" y="805"/>
                  </a:cubicBezTo>
                  <a:cubicBezTo>
                    <a:pt x="785" y="805"/>
                    <a:pt x="789" y="803"/>
                    <a:pt x="792" y="800"/>
                  </a:cubicBezTo>
                  <a:cubicBezTo>
                    <a:pt x="808" y="780"/>
                    <a:pt x="792" y="739"/>
                    <a:pt x="710" y="657"/>
                  </a:cubicBezTo>
                  <a:cubicBezTo>
                    <a:pt x="493" y="436"/>
                    <a:pt x="1"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2"/>
            <p:cNvSpPr/>
            <p:nvPr/>
          </p:nvSpPr>
          <p:spPr>
            <a:xfrm>
              <a:off x="2272075" y="4261450"/>
              <a:ext cx="19925" cy="19650"/>
            </a:xfrm>
            <a:custGeom>
              <a:rect b="b" l="l" r="r" t="t"/>
              <a:pathLst>
                <a:path extrusionOk="0" h="786" w="797">
                  <a:moveTo>
                    <a:pt x="1" y="0"/>
                  </a:moveTo>
                  <a:cubicBezTo>
                    <a:pt x="1" y="0"/>
                    <a:pt x="427" y="484"/>
                    <a:pt x="640" y="697"/>
                  </a:cubicBezTo>
                  <a:cubicBezTo>
                    <a:pt x="704" y="764"/>
                    <a:pt x="741" y="786"/>
                    <a:pt x="763" y="786"/>
                  </a:cubicBezTo>
                  <a:cubicBezTo>
                    <a:pt x="770" y="786"/>
                    <a:pt x="776" y="783"/>
                    <a:pt x="780" y="779"/>
                  </a:cubicBezTo>
                  <a:cubicBezTo>
                    <a:pt x="796" y="767"/>
                    <a:pt x="776" y="718"/>
                    <a:pt x="698" y="644"/>
                  </a:cubicBezTo>
                  <a:cubicBezTo>
                    <a:pt x="485" y="427"/>
                    <a:pt x="1" y="0"/>
                    <a:pt x="1"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2"/>
            <p:cNvSpPr/>
            <p:nvPr/>
          </p:nvSpPr>
          <p:spPr>
            <a:xfrm>
              <a:off x="2272400" y="4261750"/>
              <a:ext cx="19700" cy="19250"/>
            </a:xfrm>
            <a:custGeom>
              <a:rect b="b" l="l" r="r" t="t"/>
              <a:pathLst>
                <a:path extrusionOk="0" h="770" w="788">
                  <a:moveTo>
                    <a:pt x="4" y="0"/>
                  </a:moveTo>
                  <a:cubicBezTo>
                    <a:pt x="4" y="0"/>
                    <a:pt x="4" y="0"/>
                    <a:pt x="4" y="0"/>
                  </a:cubicBezTo>
                  <a:cubicBezTo>
                    <a:pt x="0" y="5"/>
                    <a:pt x="418" y="476"/>
                    <a:pt x="636" y="681"/>
                  </a:cubicBezTo>
                  <a:cubicBezTo>
                    <a:pt x="698" y="747"/>
                    <a:pt x="737" y="769"/>
                    <a:pt x="759" y="769"/>
                  </a:cubicBezTo>
                  <a:cubicBezTo>
                    <a:pt x="766" y="769"/>
                    <a:pt x="771" y="767"/>
                    <a:pt x="775" y="763"/>
                  </a:cubicBezTo>
                  <a:cubicBezTo>
                    <a:pt x="787" y="747"/>
                    <a:pt x="767" y="702"/>
                    <a:pt x="693" y="624"/>
                  </a:cubicBezTo>
                  <a:cubicBezTo>
                    <a:pt x="477" y="416"/>
                    <a:pt x="9"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2"/>
            <p:cNvSpPr/>
            <p:nvPr/>
          </p:nvSpPr>
          <p:spPr>
            <a:xfrm>
              <a:off x="2272800" y="4262150"/>
              <a:ext cx="19200" cy="18850"/>
            </a:xfrm>
            <a:custGeom>
              <a:rect b="b" l="l" r="r" t="t"/>
              <a:pathLst>
                <a:path extrusionOk="0" h="754" w="768">
                  <a:moveTo>
                    <a:pt x="5" y="1"/>
                  </a:moveTo>
                  <a:cubicBezTo>
                    <a:pt x="5" y="1"/>
                    <a:pt x="5" y="1"/>
                    <a:pt x="5" y="1"/>
                  </a:cubicBezTo>
                  <a:cubicBezTo>
                    <a:pt x="0" y="5"/>
                    <a:pt x="411" y="464"/>
                    <a:pt x="620" y="669"/>
                  </a:cubicBezTo>
                  <a:cubicBezTo>
                    <a:pt x="682" y="731"/>
                    <a:pt x="718" y="753"/>
                    <a:pt x="737" y="753"/>
                  </a:cubicBezTo>
                  <a:cubicBezTo>
                    <a:pt x="743" y="753"/>
                    <a:pt x="748" y="751"/>
                    <a:pt x="751" y="747"/>
                  </a:cubicBezTo>
                  <a:cubicBezTo>
                    <a:pt x="767" y="731"/>
                    <a:pt x="751" y="690"/>
                    <a:pt x="677" y="616"/>
                  </a:cubicBezTo>
                  <a:cubicBezTo>
                    <a:pt x="474" y="405"/>
                    <a:pt x="18"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2"/>
            <p:cNvSpPr/>
            <p:nvPr/>
          </p:nvSpPr>
          <p:spPr>
            <a:xfrm>
              <a:off x="2273100" y="4262475"/>
              <a:ext cx="18900" cy="18525"/>
            </a:xfrm>
            <a:custGeom>
              <a:rect b="b" l="l" r="r" t="t"/>
              <a:pathLst>
                <a:path extrusionOk="0" h="741" w="756">
                  <a:moveTo>
                    <a:pt x="9" y="0"/>
                  </a:moveTo>
                  <a:cubicBezTo>
                    <a:pt x="9" y="0"/>
                    <a:pt x="9" y="0"/>
                    <a:pt x="9" y="0"/>
                  </a:cubicBezTo>
                  <a:cubicBezTo>
                    <a:pt x="1" y="8"/>
                    <a:pt x="403" y="459"/>
                    <a:pt x="608" y="656"/>
                  </a:cubicBezTo>
                  <a:cubicBezTo>
                    <a:pt x="670" y="718"/>
                    <a:pt x="706" y="740"/>
                    <a:pt x="725" y="740"/>
                  </a:cubicBezTo>
                  <a:cubicBezTo>
                    <a:pt x="731" y="740"/>
                    <a:pt x="736" y="738"/>
                    <a:pt x="739" y="734"/>
                  </a:cubicBezTo>
                  <a:cubicBezTo>
                    <a:pt x="755" y="718"/>
                    <a:pt x="739" y="677"/>
                    <a:pt x="665" y="599"/>
                  </a:cubicBezTo>
                  <a:cubicBezTo>
                    <a:pt x="465" y="403"/>
                    <a:pt x="18" y="0"/>
                    <a:pt x="9"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2"/>
            <p:cNvSpPr/>
            <p:nvPr/>
          </p:nvSpPr>
          <p:spPr>
            <a:xfrm>
              <a:off x="2273525" y="4262875"/>
              <a:ext cx="18475" cy="18250"/>
            </a:xfrm>
            <a:custGeom>
              <a:rect b="b" l="l" r="r" t="t"/>
              <a:pathLst>
                <a:path extrusionOk="0" h="730" w="739">
                  <a:moveTo>
                    <a:pt x="4" y="0"/>
                  </a:moveTo>
                  <a:cubicBezTo>
                    <a:pt x="4" y="0"/>
                    <a:pt x="4" y="0"/>
                    <a:pt x="4" y="1"/>
                  </a:cubicBezTo>
                  <a:cubicBezTo>
                    <a:pt x="0" y="5"/>
                    <a:pt x="394" y="447"/>
                    <a:pt x="591" y="648"/>
                  </a:cubicBezTo>
                  <a:cubicBezTo>
                    <a:pt x="651" y="709"/>
                    <a:pt x="687" y="729"/>
                    <a:pt x="707" y="729"/>
                  </a:cubicBezTo>
                  <a:cubicBezTo>
                    <a:pt x="714" y="729"/>
                    <a:pt x="719" y="727"/>
                    <a:pt x="722" y="722"/>
                  </a:cubicBezTo>
                  <a:cubicBezTo>
                    <a:pt x="738" y="710"/>
                    <a:pt x="722" y="669"/>
                    <a:pt x="648" y="591"/>
                  </a:cubicBezTo>
                  <a:cubicBezTo>
                    <a:pt x="452" y="391"/>
                    <a:pt x="17" y="0"/>
                    <a:pt x="4"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2"/>
            <p:cNvSpPr/>
            <p:nvPr/>
          </p:nvSpPr>
          <p:spPr>
            <a:xfrm>
              <a:off x="2273925" y="4263275"/>
              <a:ext cx="18175" cy="17725"/>
            </a:xfrm>
            <a:custGeom>
              <a:rect b="b" l="l" r="r" t="t"/>
              <a:pathLst>
                <a:path extrusionOk="0" h="709" w="727">
                  <a:moveTo>
                    <a:pt x="5" y="1"/>
                  </a:moveTo>
                  <a:cubicBezTo>
                    <a:pt x="5" y="1"/>
                    <a:pt x="5" y="1"/>
                    <a:pt x="5" y="1"/>
                  </a:cubicBezTo>
                  <a:cubicBezTo>
                    <a:pt x="1" y="5"/>
                    <a:pt x="386" y="436"/>
                    <a:pt x="583" y="624"/>
                  </a:cubicBezTo>
                  <a:cubicBezTo>
                    <a:pt x="642" y="686"/>
                    <a:pt x="677" y="708"/>
                    <a:pt x="698" y="708"/>
                  </a:cubicBezTo>
                  <a:cubicBezTo>
                    <a:pt x="705" y="708"/>
                    <a:pt x="710" y="706"/>
                    <a:pt x="714" y="702"/>
                  </a:cubicBezTo>
                  <a:cubicBezTo>
                    <a:pt x="726" y="686"/>
                    <a:pt x="706" y="645"/>
                    <a:pt x="636" y="575"/>
                  </a:cubicBezTo>
                  <a:cubicBezTo>
                    <a:pt x="440" y="379"/>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2"/>
            <p:cNvSpPr/>
            <p:nvPr/>
          </p:nvSpPr>
          <p:spPr>
            <a:xfrm>
              <a:off x="2274325" y="4263700"/>
              <a:ext cx="17675" cy="17425"/>
            </a:xfrm>
            <a:custGeom>
              <a:rect b="b" l="l" r="r" t="t"/>
              <a:pathLst>
                <a:path extrusionOk="0" h="697" w="707">
                  <a:moveTo>
                    <a:pt x="5" y="0"/>
                  </a:moveTo>
                  <a:cubicBezTo>
                    <a:pt x="5" y="0"/>
                    <a:pt x="5" y="0"/>
                    <a:pt x="5" y="0"/>
                  </a:cubicBezTo>
                  <a:cubicBezTo>
                    <a:pt x="1" y="4"/>
                    <a:pt x="374" y="423"/>
                    <a:pt x="563" y="620"/>
                  </a:cubicBezTo>
                  <a:cubicBezTo>
                    <a:pt x="620" y="677"/>
                    <a:pt x="655" y="696"/>
                    <a:pt x="674" y="696"/>
                  </a:cubicBezTo>
                  <a:cubicBezTo>
                    <a:pt x="682" y="696"/>
                    <a:pt x="687" y="694"/>
                    <a:pt x="690" y="689"/>
                  </a:cubicBezTo>
                  <a:cubicBezTo>
                    <a:pt x="706" y="677"/>
                    <a:pt x="690" y="636"/>
                    <a:pt x="620" y="562"/>
                  </a:cubicBezTo>
                  <a:cubicBezTo>
                    <a:pt x="434" y="371"/>
                    <a:pt x="18"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2"/>
            <p:cNvSpPr/>
            <p:nvPr/>
          </p:nvSpPr>
          <p:spPr>
            <a:xfrm>
              <a:off x="2274650" y="4264000"/>
              <a:ext cx="17250" cy="17000"/>
            </a:xfrm>
            <a:custGeom>
              <a:rect b="b" l="l" r="r" t="t"/>
              <a:pathLst>
                <a:path extrusionOk="0" h="680" w="690">
                  <a:moveTo>
                    <a:pt x="0" y="1"/>
                  </a:moveTo>
                  <a:cubicBezTo>
                    <a:pt x="0" y="1"/>
                    <a:pt x="0" y="1"/>
                    <a:pt x="0" y="1"/>
                  </a:cubicBezTo>
                  <a:cubicBezTo>
                    <a:pt x="0" y="9"/>
                    <a:pt x="365" y="419"/>
                    <a:pt x="550" y="603"/>
                  </a:cubicBezTo>
                  <a:cubicBezTo>
                    <a:pt x="605" y="659"/>
                    <a:pt x="637" y="680"/>
                    <a:pt x="657" y="680"/>
                  </a:cubicBezTo>
                  <a:cubicBezTo>
                    <a:pt x="664" y="680"/>
                    <a:pt x="669" y="677"/>
                    <a:pt x="673" y="673"/>
                  </a:cubicBezTo>
                  <a:cubicBezTo>
                    <a:pt x="689" y="665"/>
                    <a:pt x="673" y="624"/>
                    <a:pt x="603" y="550"/>
                  </a:cubicBezTo>
                  <a:cubicBezTo>
                    <a:pt x="420" y="36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2"/>
            <p:cNvSpPr/>
            <p:nvPr/>
          </p:nvSpPr>
          <p:spPr>
            <a:xfrm>
              <a:off x="2275050" y="4264400"/>
              <a:ext cx="16850" cy="16600"/>
            </a:xfrm>
            <a:custGeom>
              <a:rect b="b" l="l" r="r" t="t"/>
              <a:pathLst>
                <a:path extrusionOk="0" h="664" w="674">
                  <a:moveTo>
                    <a:pt x="1" y="1"/>
                  </a:moveTo>
                  <a:cubicBezTo>
                    <a:pt x="1" y="1"/>
                    <a:pt x="1" y="1"/>
                    <a:pt x="1" y="1"/>
                  </a:cubicBezTo>
                  <a:cubicBezTo>
                    <a:pt x="1" y="1"/>
                    <a:pt x="353" y="407"/>
                    <a:pt x="534" y="587"/>
                  </a:cubicBezTo>
                  <a:cubicBezTo>
                    <a:pt x="592" y="643"/>
                    <a:pt x="623" y="664"/>
                    <a:pt x="642" y="664"/>
                  </a:cubicBezTo>
                  <a:cubicBezTo>
                    <a:pt x="648" y="664"/>
                    <a:pt x="653" y="661"/>
                    <a:pt x="657" y="657"/>
                  </a:cubicBezTo>
                  <a:cubicBezTo>
                    <a:pt x="673" y="641"/>
                    <a:pt x="657" y="608"/>
                    <a:pt x="587" y="534"/>
                  </a:cubicBezTo>
                  <a:cubicBezTo>
                    <a:pt x="408" y="355"/>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2"/>
            <p:cNvSpPr/>
            <p:nvPr/>
          </p:nvSpPr>
          <p:spPr>
            <a:xfrm>
              <a:off x="2275475" y="4264825"/>
              <a:ext cx="16425" cy="16300"/>
            </a:xfrm>
            <a:custGeom>
              <a:rect b="b" l="l" r="r" t="t"/>
              <a:pathLst>
                <a:path extrusionOk="0" h="652" w="657">
                  <a:moveTo>
                    <a:pt x="0" y="0"/>
                  </a:moveTo>
                  <a:cubicBezTo>
                    <a:pt x="0" y="0"/>
                    <a:pt x="0" y="0"/>
                    <a:pt x="0" y="0"/>
                  </a:cubicBezTo>
                  <a:cubicBezTo>
                    <a:pt x="0" y="0"/>
                    <a:pt x="349" y="394"/>
                    <a:pt x="521" y="575"/>
                  </a:cubicBezTo>
                  <a:cubicBezTo>
                    <a:pt x="578" y="632"/>
                    <a:pt x="611" y="651"/>
                    <a:pt x="629" y="651"/>
                  </a:cubicBezTo>
                  <a:cubicBezTo>
                    <a:pt x="636" y="651"/>
                    <a:pt x="641" y="649"/>
                    <a:pt x="644" y="644"/>
                  </a:cubicBezTo>
                  <a:cubicBezTo>
                    <a:pt x="656" y="632"/>
                    <a:pt x="644" y="595"/>
                    <a:pt x="574" y="521"/>
                  </a:cubicBezTo>
                  <a:cubicBezTo>
                    <a:pt x="395" y="346"/>
                    <a:pt x="9" y="0"/>
                    <a:pt x="0"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2"/>
            <p:cNvSpPr/>
            <p:nvPr/>
          </p:nvSpPr>
          <p:spPr>
            <a:xfrm>
              <a:off x="2275875" y="4265225"/>
              <a:ext cx="16025" cy="15775"/>
            </a:xfrm>
            <a:custGeom>
              <a:rect b="b" l="l" r="r" t="t"/>
              <a:pathLst>
                <a:path extrusionOk="0" h="631" w="641">
                  <a:moveTo>
                    <a:pt x="1" y="1"/>
                  </a:moveTo>
                  <a:cubicBezTo>
                    <a:pt x="1" y="1"/>
                    <a:pt x="1" y="1"/>
                    <a:pt x="0" y="1"/>
                  </a:cubicBezTo>
                  <a:cubicBezTo>
                    <a:pt x="0" y="1"/>
                    <a:pt x="337" y="382"/>
                    <a:pt x="513" y="554"/>
                  </a:cubicBezTo>
                  <a:cubicBezTo>
                    <a:pt x="565" y="610"/>
                    <a:pt x="597" y="631"/>
                    <a:pt x="615" y="631"/>
                  </a:cubicBezTo>
                  <a:cubicBezTo>
                    <a:pt x="620" y="631"/>
                    <a:pt x="625" y="628"/>
                    <a:pt x="628" y="624"/>
                  </a:cubicBezTo>
                  <a:cubicBezTo>
                    <a:pt x="640" y="616"/>
                    <a:pt x="624" y="575"/>
                    <a:pt x="558" y="505"/>
                  </a:cubicBezTo>
                  <a:cubicBezTo>
                    <a:pt x="384" y="335"/>
                    <a:pt x="13" y="1"/>
                    <a:pt x="1"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2"/>
            <p:cNvSpPr/>
            <p:nvPr/>
          </p:nvSpPr>
          <p:spPr>
            <a:xfrm>
              <a:off x="2276075" y="4265550"/>
              <a:ext cx="15825" cy="15575"/>
            </a:xfrm>
            <a:custGeom>
              <a:rect b="b" l="l" r="r" t="t"/>
              <a:pathLst>
                <a:path extrusionOk="0" h="623" w="633">
                  <a:moveTo>
                    <a:pt x="5" y="0"/>
                  </a:moveTo>
                  <a:cubicBezTo>
                    <a:pt x="5" y="0"/>
                    <a:pt x="5" y="0"/>
                    <a:pt x="5" y="0"/>
                  </a:cubicBezTo>
                  <a:cubicBezTo>
                    <a:pt x="1" y="0"/>
                    <a:pt x="333" y="377"/>
                    <a:pt x="497" y="550"/>
                  </a:cubicBezTo>
                  <a:cubicBezTo>
                    <a:pt x="551" y="603"/>
                    <a:pt x="580" y="622"/>
                    <a:pt x="599" y="622"/>
                  </a:cubicBezTo>
                  <a:cubicBezTo>
                    <a:pt x="606" y="622"/>
                    <a:pt x="611" y="620"/>
                    <a:pt x="616" y="615"/>
                  </a:cubicBezTo>
                  <a:cubicBezTo>
                    <a:pt x="632" y="603"/>
                    <a:pt x="616" y="566"/>
                    <a:pt x="550" y="500"/>
                  </a:cubicBezTo>
                  <a:cubicBezTo>
                    <a:pt x="383" y="329"/>
                    <a:pt x="17"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2"/>
            <p:cNvSpPr/>
            <p:nvPr/>
          </p:nvSpPr>
          <p:spPr>
            <a:xfrm>
              <a:off x="2276500" y="4265950"/>
              <a:ext cx="15400" cy="15050"/>
            </a:xfrm>
            <a:custGeom>
              <a:rect b="b" l="l" r="r" t="t"/>
              <a:pathLst>
                <a:path extrusionOk="0" h="602" w="616">
                  <a:moveTo>
                    <a:pt x="4" y="0"/>
                  </a:moveTo>
                  <a:cubicBezTo>
                    <a:pt x="4" y="0"/>
                    <a:pt x="4" y="1"/>
                    <a:pt x="4" y="1"/>
                  </a:cubicBezTo>
                  <a:cubicBezTo>
                    <a:pt x="0" y="1"/>
                    <a:pt x="324" y="365"/>
                    <a:pt x="484" y="530"/>
                  </a:cubicBezTo>
                  <a:cubicBezTo>
                    <a:pt x="536" y="582"/>
                    <a:pt x="565" y="602"/>
                    <a:pt x="583" y="602"/>
                  </a:cubicBezTo>
                  <a:cubicBezTo>
                    <a:pt x="590" y="602"/>
                    <a:pt x="595" y="599"/>
                    <a:pt x="599" y="595"/>
                  </a:cubicBezTo>
                  <a:cubicBezTo>
                    <a:pt x="615" y="587"/>
                    <a:pt x="599" y="550"/>
                    <a:pt x="533" y="484"/>
                  </a:cubicBezTo>
                  <a:cubicBezTo>
                    <a:pt x="370" y="321"/>
                    <a:pt x="13" y="0"/>
                    <a:pt x="4"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2"/>
            <p:cNvSpPr/>
            <p:nvPr/>
          </p:nvSpPr>
          <p:spPr>
            <a:xfrm>
              <a:off x="2276900" y="4266250"/>
              <a:ext cx="15000" cy="14750"/>
            </a:xfrm>
            <a:custGeom>
              <a:rect b="b" l="l" r="r" t="t"/>
              <a:pathLst>
                <a:path extrusionOk="0" h="590" w="600">
                  <a:moveTo>
                    <a:pt x="5" y="1"/>
                  </a:moveTo>
                  <a:cubicBezTo>
                    <a:pt x="5" y="1"/>
                    <a:pt x="5" y="1"/>
                    <a:pt x="5" y="1"/>
                  </a:cubicBezTo>
                  <a:cubicBezTo>
                    <a:pt x="0" y="5"/>
                    <a:pt x="312" y="358"/>
                    <a:pt x="476" y="518"/>
                  </a:cubicBezTo>
                  <a:cubicBezTo>
                    <a:pt x="528" y="570"/>
                    <a:pt x="555" y="590"/>
                    <a:pt x="572" y="590"/>
                  </a:cubicBezTo>
                  <a:cubicBezTo>
                    <a:pt x="578" y="590"/>
                    <a:pt x="583" y="587"/>
                    <a:pt x="587" y="583"/>
                  </a:cubicBezTo>
                  <a:cubicBezTo>
                    <a:pt x="599" y="567"/>
                    <a:pt x="587" y="538"/>
                    <a:pt x="521" y="472"/>
                  </a:cubicBezTo>
                  <a:cubicBezTo>
                    <a:pt x="359" y="310"/>
                    <a:pt x="18"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2"/>
            <p:cNvSpPr/>
            <p:nvPr/>
          </p:nvSpPr>
          <p:spPr>
            <a:xfrm>
              <a:off x="2277200" y="4266575"/>
              <a:ext cx="14700" cy="14375"/>
            </a:xfrm>
            <a:custGeom>
              <a:rect b="b" l="l" r="r" t="t"/>
              <a:pathLst>
                <a:path extrusionOk="0" h="575" w="588">
                  <a:moveTo>
                    <a:pt x="9" y="0"/>
                  </a:moveTo>
                  <a:cubicBezTo>
                    <a:pt x="9" y="0"/>
                    <a:pt x="9" y="0"/>
                    <a:pt x="9" y="0"/>
                  </a:cubicBezTo>
                  <a:cubicBezTo>
                    <a:pt x="1" y="8"/>
                    <a:pt x="304" y="349"/>
                    <a:pt x="464" y="505"/>
                  </a:cubicBezTo>
                  <a:cubicBezTo>
                    <a:pt x="517" y="557"/>
                    <a:pt x="549" y="575"/>
                    <a:pt x="564" y="575"/>
                  </a:cubicBezTo>
                  <a:cubicBezTo>
                    <a:pt x="569" y="575"/>
                    <a:pt x="573" y="573"/>
                    <a:pt x="575" y="570"/>
                  </a:cubicBezTo>
                  <a:cubicBezTo>
                    <a:pt x="587" y="554"/>
                    <a:pt x="575" y="525"/>
                    <a:pt x="509" y="459"/>
                  </a:cubicBezTo>
                  <a:cubicBezTo>
                    <a:pt x="350" y="301"/>
                    <a:pt x="18" y="0"/>
                    <a:pt x="9"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2"/>
            <p:cNvSpPr/>
            <p:nvPr/>
          </p:nvSpPr>
          <p:spPr>
            <a:xfrm>
              <a:off x="2277625" y="4266975"/>
              <a:ext cx="14275" cy="13850"/>
            </a:xfrm>
            <a:custGeom>
              <a:rect b="b" l="l" r="r" t="t"/>
              <a:pathLst>
                <a:path extrusionOk="0" h="554" w="571">
                  <a:moveTo>
                    <a:pt x="4" y="0"/>
                  </a:moveTo>
                  <a:cubicBezTo>
                    <a:pt x="4" y="0"/>
                    <a:pt x="4" y="1"/>
                    <a:pt x="4" y="1"/>
                  </a:cubicBezTo>
                  <a:cubicBezTo>
                    <a:pt x="0" y="5"/>
                    <a:pt x="300" y="341"/>
                    <a:pt x="447" y="489"/>
                  </a:cubicBezTo>
                  <a:cubicBezTo>
                    <a:pt x="498" y="539"/>
                    <a:pt x="529" y="553"/>
                    <a:pt x="544" y="553"/>
                  </a:cubicBezTo>
                  <a:cubicBezTo>
                    <a:pt x="549" y="553"/>
                    <a:pt x="552" y="552"/>
                    <a:pt x="554" y="550"/>
                  </a:cubicBezTo>
                  <a:cubicBezTo>
                    <a:pt x="570" y="538"/>
                    <a:pt x="554" y="501"/>
                    <a:pt x="492" y="443"/>
                  </a:cubicBezTo>
                  <a:cubicBezTo>
                    <a:pt x="342" y="293"/>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2"/>
            <p:cNvSpPr/>
            <p:nvPr/>
          </p:nvSpPr>
          <p:spPr>
            <a:xfrm>
              <a:off x="2278025" y="4267375"/>
              <a:ext cx="13875" cy="13575"/>
            </a:xfrm>
            <a:custGeom>
              <a:rect b="b" l="l" r="r" t="t"/>
              <a:pathLst>
                <a:path extrusionOk="0" h="543" w="555">
                  <a:moveTo>
                    <a:pt x="5" y="1"/>
                  </a:moveTo>
                  <a:cubicBezTo>
                    <a:pt x="5" y="1"/>
                    <a:pt x="5" y="1"/>
                    <a:pt x="5" y="1"/>
                  </a:cubicBezTo>
                  <a:cubicBezTo>
                    <a:pt x="1" y="5"/>
                    <a:pt x="288" y="329"/>
                    <a:pt x="431" y="477"/>
                  </a:cubicBezTo>
                  <a:cubicBezTo>
                    <a:pt x="481" y="526"/>
                    <a:pt x="511" y="543"/>
                    <a:pt x="527" y="543"/>
                  </a:cubicBezTo>
                  <a:cubicBezTo>
                    <a:pt x="532" y="543"/>
                    <a:pt x="536" y="541"/>
                    <a:pt x="538" y="538"/>
                  </a:cubicBezTo>
                  <a:cubicBezTo>
                    <a:pt x="554" y="522"/>
                    <a:pt x="538" y="493"/>
                    <a:pt x="476" y="431"/>
                  </a:cubicBezTo>
                  <a:cubicBezTo>
                    <a:pt x="334" y="285"/>
                    <a:pt x="13" y="1"/>
                    <a:pt x="5"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2"/>
            <p:cNvSpPr/>
            <p:nvPr/>
          </p:nvSpPr>
          <p:spPr>
            <a:xfrm>
              <a:off x="2278425" y="4267800"/>
              <a:ext cx="13475" cy="13025"/>
            </a:xfrm>
            <a:custGeom>
              <a:rect b="b" l="l" r="r" t="t"/>
              <a:pathLst>
                <a:path extrusionOk="0" h="521" w="539">
                  <a:moveTo>
                    <a:pt x="5" y="0"/>
                  </a:moveTo>
                  <a:cubicBezTo>
                    <a:pt x="5" y="0"/>
                    <a:pt x="5" y="0"/>
                    <a:pt x="5" y="0"/>
                  </a:cubicBezTo>
                  <a:cubicBezTo>
                    <a:pt x="1" y="4"/>
                    <a:pt x="276" y="316"/>
                    <a:pt x="423" y="456"/>
                  </a:cubicBezTo>
                  <a:cubicBezTo>
                    <a:pt x="471" y="506"/>
                    <a:pt x="501" y="520"/>
                    <a:pt x="516" y="520"/>
                  </a:cubicBezTo>
                  <a:cubicBezTo>
                    <a:pt x="521" y="520"/>
                    <a:pt x="524" y="519"/>
                    <a:pt x="526" y="517"/>
                  </a:cubicBezTo>
                  <a:cubicBezTo>
                    <a:pt x="538" y="505"/>
                    <a:pt x="526" y="476"/>
                    <a:pt x="464" y="414"/>
                  </a:cubicBezTo>
                  <a:cubicBezTo>
                    <a:pt x="323" y="273"/>
                    <a:pt x="18"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2"/>
            <p:cNvSpPr/>
            <p:nvPr/>
          </p:nvSpPr>
          <p:spPr>
            <a:xfrm>
              <a:off x="2278750" y="4268100"/>
              <a:ext cx="13150" cy="12850"/>
            </a:xfrm>
            <a:custGeom>
              <a:rect b="b" l="l" r="r" t="t"/>
              <a:pathLst>
                <a:path extrusionOk="0" h="514" w="526">
                  <a:moveTo>
                    <a:pt x="9" y="1"/>
                  </a:moveTo>
                  <a:cubicBezTo>
                    <a:pt x="9" y="1"/>
                    <a:pt x="9" y="1"/>
                    <a:pt x="8" y="1"/>
                  </a:cubicBezTo>
                  <a:cubicBezTo>
                    <a:pt x="0" y="9"/>
                    <a:pt x="267" y="308"/>
                    <a:pt x="410" y="448"/>
                  </a:cubicBezTo>
                  <a:cubicBezTo>
                    <a:pt x="457" y="497"/>
                    <a:pt x="487" y="514"/>
                    <a:pt x="502" y="514"/>
                  </a:cubicBezTo>
                  <a:cubicBezTo>
                    <a:pt x="507" y="514"/>
                    <a:pt x="511" y="512"/>
                    <a:pt x="513" y="509"/>
                  </a:cubicBezTo>
                  <a:cubicBezTo>
                    <a:pt x="525" y="501"/>
                    <a:pt x="513" y="468"/>
                    <a:pt x="451" y="407"/>
                  </a:cubicBezTo>
                  <a:cubicBezTo>
                    <a:pt x="317" y="264"/>
                    <a:pt x="17" y="1"/>
                    <a:pt x="9"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2"/>
            <p:cNvSpPr/>
            <p:nvPr/>
          </p:nvSpPr>
          <p:spPr>
            <a:xfrm>
              <a:off x="2279150" y="4268500"/>
              <a:ext cx="12650" cy="12450"/>
            </a:xfrm>
            <a:custGeom>
              <a:rect b="b" l="l" r="r" t="t"/>
              <a:pathLst>
                <a:path extrusionOk="0" h="498" w="506">
                  <a:moveTo>
                    <a:pt x="1" y="1"/>
                  </a:moveTo>
                  <a:cubicBezTo>
                    <a:pt x="1" y="1"/>
                    <a:pt x="1" y="1"/>
                    <a:pt x="1" y="1"/>
                  </a:cubicBezTo>
                  <a:cubicBezTo>
                    <a:pt x="1" y="5"/>
                    <a:pt x="259" y="300"/>
                    <a:pt x="386" y="436"/>
                  </a:cubicBezTo>
                  <a:cubicBezTo>
                    <a:pt x="435" y="482"/>
                    <a:pt x="461" y="498"/>
                    <a:pt x="477" y="498"/>
                  </a:cubicBezTo>
                  <a:cubicBezTo>
                    <a:pt x="482" y="498"/>
                    <a:pt x="486" y="496"/>
                    <a:pt x="489" y="493"/>
                  </a:cubicBezTo>
                  <a:cubicBezTo>
                    <a:pt x="505" y="477"/>
                    <a:pt x="493" y="452"/>
                    <a:pt x="431" y="391"/>
                  </a:cubicBezTo>
                  <a:cubicBezTo>
                    <a:pt x="301" y="260"/>
                    <a:pt x="9" y="1"/>
                    <a:pt x="1"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2"/>
            <p:cNvSpPr/>
            <p:nvPr/>
          </p:nvSpPr>
          <p:spPr>
            <a:xfrm>
              <a:off x="2279575" y="4268925"/>
              <a:ext cx="12000" cy="12025"/>
            </a:xfrm>
            <a:custGeom>
              <a:rect b="b" l="l" r="r" t="t"/>
              <a:pathLst>
                <a:path extrusionOk="0" h="481" w="480">
                  <a:moveTo>
                    <a:pt x="0" y="0"/>
                  </a:moveTo>
                  <a:cubicBezTo>
                    <a:pt x="0" y="0"/>
                    <a:pt x="0" y="0"/>
                    <a:pt x="0" y="0"/>
                  </a:cubicBezTo>
                  <a:cubicBezTo>
                    <a:pt x="0" y="5"/>
                    <a:pt x="246" y="287"/>
                    <a:pt x="373" y="419"/>
                  </a:cubicBezTo>
                  <a:cubicBezTo>
                    <a:pt x="419" y="465"/>
                    <a:pt x="445" y="481"/>
                    <a:pt x="460" y="481"/>
                  </a:cubicBezTo>
                  <a:cubicBezTo>
                    <a:pt x="465" y="481"/>
                    <a:pt x="469" y="479"/>
                    <a:pt x="472" y="476"/>
                  </a:cubicBezTo>
                  <a:cubicBezTo>
                    <a:pt x="480" y="468"/>
                    <a:pt x="472" y="435"/>
                    <a:pt x="414" y="378"/>
                  </a:cubicBezTo>
                  <a:cubicBezTo>
                    <a:pt x="288" y="248"/>
                    <a:pt x="9" y="0"/>
                    <a:pt x="0"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2"/>
            <p:cNvSpPr/>
            <p:nvPr/>
          </p:nvSpPr>
          <p:spPr>
            <a:xfrm>
              <a:off x="2279975" y="4269325"/>
              <a:ext cx="11825" cy="11625"/>
            </a:xfrm>
            <a:custGeom>
              <a:rect b="b" l="l" r="r" t="t"/>
              <a:pathLst>
                <a:path extrusionOk="0" h="465" w="473">
                  <a:moveTo>
                    <a:pt x="1" y="1"/>
                  </a:moveTo>
                  <a:cubicBezTo>
                    <a:pt x="1" y="1"/>
                    <a:pt x="1" y="1"/>
                    <a:pt x="0" y="1"/>
                  </a:cubicBezTo>
                  <a:cubicBezTo>
                    <a:pt x="0" y="5"/>
                    <a:pt x="238" y="276"/>
                    <a:pt x="361" y="403"/>
                  </a:cubicBezTo>
                  <a:cubicBezTo>
                    <a:pt x="407" y="449"/>
                    <a:pt x="435" y="465"/>
                    <a:pt x="450" y="465"/>
                  </a:cubicBezTo>
                  <a:cubicBezTo>
                    <a:pt x="454" y="465"/>
                    <a:pt x="458" y="463"/>
                    <a:pt x="460" y="460"/>
                  </a:cubicBezTo>
                  <a:cubicBezTo>
                    <a:pt x="472" y="452"/>
                    <a:pt x="460" y="419"/>
                    <a:pt x="402" y="362"/>
                  </a:cubicBezTo>
                  <a:cubicBezTo>
                    <a:pt x="277" y="237"/>
                    <a:pt x="14" y="1"/>
                    <a:pt x="1"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2"/>
            <p:cNvSpPr/>
            <p:nvPr/>
          </p:nvSpPr>
          <p:spPr>
            <a:xfrm>
              <a:off x="2280175" y="4269650"/>
              <a:ext cx="11625" cy="11175"/>
            </a:xfrm>
            <a:custGeom>
              <a:rect b="b" l="l" r="r" t="t"/>
              <a:pathLst>
                <a:path extrusionOk="0" h="447" w="465">
                  <a:moveTo>
                    <a:pt x="5" y="0"/>
                  </a:moveTo>
                  <a:cubicBezTo>
                    <a:pt x="5" y="0"/>
                    <a:pt x="5" y="0"/>
                    <a:pt x="5" y="0"/>
                  </a:cubicBezTo>
                  <a:cubicBezTo>
                    <a:pt x="1" y="8"/>
                    <a:pt x="239" y="267"/>
                    <a:pt x="362" y="386"/>
                  </a:cubicBezTo>
                  <a:cubicBezTo>
                    <a:pt x="402" y="433"/>
                    <a:pt x="426" y="446"/>
                    <a:pt x="441" y="446"/>
                  </a:cubicBezTo>
                  <a:cubicBezTo>
                    <a:pt x="445" y="446"/>
                    <a:pt x="449" y="445"/>
                    <a:pt x="452" y="443"/>
                  </a:cubicBezTo>
                  <a:cubicBezTo>
                    <a:pt x="464" y="431"/>
                    <a:pt x="452" y="406"/>
                    <a:pt x="394" y="349"/>
                  </a:cubicBezTo>
                  <a:cubicBezTo>
                    <a:pt x="272" y="227"/>
                    <a:pt x="18" y="0"/>
                    <a:pt x="5"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2"/>
            <p:cNvSpPr/>
            <p:nvPr/>
          </p:nvSpPr>
          <p:spPr>
            <a:xfrm>
              <a:off x="2280600" y="4270050"/>
              <a:ext cx="11200" cy="10900"/>
            </a:xfrm>
            <a:custGeom>
              <a:rect b="b" l="l" r="r" t="t"/>
              <a:pathLst>
                <a:path extrusionOk="0" h="436" w="448">
                  <a:moveTo>
                    <a:pt x="4" y="0"/>
                  </a:moveTo>
                  <a:cubicBezTo>
                    <a:pt x="4" y="0"/>
                    <a:pt x="4" y="1"/>
                    <a:pt x="4" y="1"/>
                  </a:cubicBezTo>
                  <a:cubicBezTo>
                    <a:pt x="0" y="1"/>
                    <a:pt x="226" y="259"/>
                    <a:pt x="345" y="374"/>
                  </a:cubicBezTo>
                  <a:cubicBezTo>
                    <a:pt x="385" y="420"/>
                    <a:pt x="408" y="436"/>
                    <a:pt x="423" y="436"/>
                  </a:cubicBezTo>
                  <a:cubicBezTo>
                    <a:pt x="428" y="436"/>
                    <a:pt x="432" y="434"/>
                    <a:pt x="435" y="431"/>
                  </a:cubicBezTo>
                  <a:cubicBezTo>
                    <a:pt x="447" y="423"/>
                    <a:pt x="435" y="394"/>
                    <a:pt x="377" y="341"/>
                  </a:cubicBezTo>
                  <a:cubicBezTo>
                    <a:pt x="264" y="223"/>
                    <a:pt x="13" y="0"/>
                    <a:pt x="4"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2"/>
            <p:cNvSpPr/>
            <p:nvPr/>
          </p:nvSpPr>
          <p:spPr>
            <a:xfrm>
              <a:off x="2281000" y="4270450"/>
              <a:ext cx="10575" cy="10375"/>
            </a:xfrm>
            <a:custGeom>
              <a:rect b="b" l="l" r="r" t="t"/>
              <a:pathLst>
                <a:path extrusionOk="0" h="415" w="423">
                  <a:moveTo>
                    <a:pt x="5" y="1"/>
                  </a:moveTo>
                  <a:cubicBezTo>
                    <a:pt x="5" y="1"/>
                    <a:pt x="5" y="1"/>
                    <a:pt x="5" y="1"/>
                  </a:cubicBezTo>
                  <a:cubicBezTo>
                    <a:pt x="0" y="1"/>
                    <a:pt x="214" y="247"/>
                    <a:pt x="329" y="358"/>
                  </a:cubicBezTo>
                  <a:cubicBezTo>
                    <a:pt x="369" y="401"/>
                    <a:pt x="391" y="414"/>
                    <a:pt x="404" y="414"/>
                  </a:cubicBezTo>
                  <a:cubicBezTo>
                    <a:pt x="408" y="414"/>
                    <a:pt x="412" y="413"/>
                    <a:pt x="415" y="411"/>
                  </a:cubicBezTo>
                  <a:cubicBezTo>
                    <a:pt x="423" y="399"/>
                    <a:pt x="419" y="378"/>
                    <a:pt x="361" y="325"/>
                  </a:cubicBezTo>
                  <a:cubicBezTo>
                    <a:pt x="252" y="211"/>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2"/>
            <p:cNvSpPr/>
            <p:nvPr/>
          </p:nvSpPr>
          <p:spPr>
            <a:xfrm>
              <a:off x="2281300" y="4270875"/>
              <a:ext cx="10500" cy="10050"/>
            </a:xfrm>
            <a:custGeom>
              <a:rect b="b" l="l" r="r" t="t"/>
              <a:pathLst>
                <a:path extrusionOk="0" h="402" w="420">
                  <a:moveTo>
                    <a:pt x="9" y="0"/>
                  </a:moveTo>
                  <a:cubicBezTo>
                    <a:pt x="9" y="0"/>
                    <a:pt x="9" y="0"/>
                    <a:pt x="9" y="0"/>
                  </a:cubicBezTo>
                  <a:cubicBezTo>
                    <a:pt x="1" y="0"/>
                    <a:pt x="206" y="234"/>
                    <a:pt x="321" y="345"/>
                  </a:cubicBezTo>
                  <a:cubicBezTo>
                    <a:pt x="364" y="389"/>
                    <a:pt x="384" y="401"/>
                    <a:pt x="397" y="401"/>
                  </a:cubicBezTo>
                  <a:cubicBezTo>
                    <a:pt x="401" y="401"/>
                    <a:pt x="404" y="400"/>
                    <a:pt x="407" y="398"/>
                  </a:cubicBezTo>
                  <a:cubicBezTo>
                    <a:pt x="419" y="390"/>
                    <a:pt x="407" y="361"/>
                    <a:pt x="358" y="312"/>
                  </a:cubicBezTo>
                  <a:cubicBezTo>
                    <a:pt x="245" y="199"/>
                    <a:pt x="22"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2"/>
            <p:cNvSpPr/>
            <p:nvPr/>
          </p:nvSpPr>
          <p:spPr>
            <a:xfrm>
              <a:off x="2281725" y="4271075"/>
              <a:ext cx="10075" cy="9750"/>
            </a:xfrm>
            <a:custGeom>
              <a:rect b="b" l="l" r="r" t="t"/>
              <a:pathLst>
                <a:path extrusionOk="0" h="390" w="403">
                  <a:moveTo>
                    <a:pt x="5" y="0"/>
                  </a:moveTo>
                  <a:cubicBezTo>
                    <a:pt x="4" y="0"/>
                    <a:pt x="4" y="1"/>
                    <a:pt x="4" y="1"/>
                  </a:cubicBezTo>
                  <a:cubicBezTo>
                    <a:pt x="0" y="5"/>
                    <a:pt x="197" y="230"/>
                    <a:pt x="304" y="333"/>
                  </a:cubicBezTo>
                  <a:cubicBezTo>
                    <a:pt x="347" y="376"/>
                    <a:pt x="370" y="389"/>
                    <a:pt x="381" y="389"/>
                  </a:cubicBezTo>
                  <a:cubicBezTo>
                    <a:pt x="385" y="389"/>
                    <a:pt x="388" y="388"/>
                    <a:pt x="390" y="386"/>
                  </a:cubicBezTo>
                  <a:cubicBezTo>
                    <a:pt x="402" y="374"/>
                    <a:pt x="390" y="349"/>
                    <a:pt x="341" y="300"/>
                  </a:cubicBezTo>
                  <a:cubicBezTo>
                    <a:pt x="231" y="190"/>
                    <a:pt x="17" y="0"/>
                    <a:pt x="5"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2"/>
            <p:cNvSpPr/>
            <p:nvPr/>
          </p:nvSpPr>
          <p:spPr>
            <a:xfrm>
              <a:off x="2282125" y="4271475"/>
              <a:ext cx="9450" cy="9350"/>
            </a:xfrm>
            <a:custGeom>
              <a:rect b="b" l="l" r="r" t="t"/>
              <a:pathLst>
                <a:path extrusionOk="0" h="374" w="378">
                  <a:moveTo>
                    <a:pt x="5" y="1"/>
                  </a:moveTo>
                  <a:cubicBezTo>
                    <a:pt x="5" y="1"/>
                    <a:pt x="5" y="1"/>
                    <a:pt x="5" y="1"/>
                  </a:cubicBezTo>
                  <a:cubicBezTo>
                    <a:pt x="1" y="5"/>
                    <a:pt x="189" y="222"/>
                    <a:pt x="292" y="317"/>
                  </a:cubicBezTo>
                  <a:cubicBezTo>
                    <a:pt x="332" y="360"/>
                    <a:pt x="354" y="373"/>
                    <a:pt x="366" y="373"/>
                  </a:cubicBezTo>
                  <a:cubicBezTo>
                    <a:pt x="369" y="373"/>
                    <a:pt x="372" y="372"/>
                    <a:pt x="374" y="370"/>
                  </a:cubicBezTo>
                  <a:cubicBezTo>
                    <a:pt x="378" y="358"/>
                    <a:pt x="374" y="337"/>
                    <a:pt x="325" y="288"/>
                  </a:cubicBezTo>
                  <a:cubicBezTo>
                    <a:pt x="223" y="187"/>
                    <a:pt x="13"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2"/>
            <p:cNvSpPr/>
            <p:nvPr/>
          </p:nvSpPr>
          <p:spPr>
            <a:xfrm>
              <a:off x="2282550" y="4271900"/>
              <a:ext cx="9025" cy="8925"/>
            </a:xfrm>
            <a:custGeom>
              <a:rect b="b" l="l" r="r" t="t"/>
              <a:pathLst>
                <a:path extrusionOk="0" h="357" w="361">
                  <a:moveTo>
                    <a:pt x="5" y="0"/>
                  </a:moveTo>
                  <a:cubicBezTo>
                    <a:pt x="4" y="0"/>
                    <a:pt x="4" y="0"/>
                    <a:pt x="4" y="0"/>
                  </a:cubicBezTo>
                  <a:cubicBezTo>
                    <a:pt x="0" y="4"/>
                    <a:pt x="176" y="209"/>
                    <a:pt x="271" y="308"/>
                  </a:cubicBezTo>
                  <a:cubicBezTo>
                    <a:pt x="308" y="345"/>
                    <a:pt x="328" y="356"/>
                    <a:pt x="342" y="356"/>
                  </a:cubicBezTo>
                  <a:cubicBezTo>
                    <a:pt x="346" y="356"/>
                    <a:pt x="350" y="355"/>
                    <a:pt x="353" y="353"/>
                  </a:cubicBezTo>
                  <a:cubicBezTo>
                    <a:pt x="361" y="341"/>
                    <a:pt x="357" y="320"/>
                    <a:pt x="308" y="271"/>
                  </a:cubicBezTo>
                  <a:cubicBezTo>
                    <a:pt x="211" y="175"/>
                    <a:pt x="17" y="0"/>
                    <a:pt x="5"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2"/>
            <p:cNvSpPr/>
            <p:nvPr/>
          </p:nvSpPr>
          <p:spPr>
            <a:xfrm>
              <a:off x="2282850" y="4272200"/>
              <a:ext cx="8950" cy="8525"/>
            </a:xfrm>
            <a:custGeom>
              <a:rect b="b" l="l" r="r" t="t"/>
              <a:pathLst>
                <a:path extrusionOk="0" h="341" w="358">
                  <a:moveTo>
                    <a:pt x="9" y="1"/>
                  </a:moveTo>
                  <a:cubicBezTo>
                    <a:pt x="9" y="1"/>
                    <a:pt x="9" y="1"/>
                    <a:pt x="9" y="1"/>
                  </a:cubicBezTo>
                  <a:cubicBezTo>
                    <a:pt x="0" y="9"/>
                    <a:pt x="173" y="202"/>
                    <a:pt x="267" y="288"/>
                  </a:cubicBezTo>
                  <a:cubicBezTo>
                    <a:pt x="304" y="328"/>
                    <a:pt x="325" y="340"/>
                    <a:pt x="336" y="340"/>
                  </a:cubicBezTo>
                  <a:cubicBezTo>
                    <a:pt x="340" y="340"/>
                    <a:pt x="343" y="339"/>
                    <a:pt x="345" y="337"/>
                  </a:cubicBezTo>
                  <a:cubicBezTo>
                    <a:pt x="357" y="329"/>
                    <a:pt x="345" y="304"/>
                    <a:pt x="300" y="259"/>
                  </a:cubicBezTo>
                  <a:cubicBezTo>
                    <a:pt x="202" y="166"/>
                    <a:pt x="17"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2"/>
            <p:cNvSpPr/>
            <p:nvPr/>
          </p:nvSpPr>
          <p:spPr>
            <a:xfrm>
              <a:off x="2283250" y="4272600"/>
              <a:ext cx="8550" cy="8225"/>
            </a:xfrm>
            <a:custGeom>
              <a:rect b="b" l="l" r="r" t="t"/>
              <a:pathLst>
                <a:path extrusionOk="0" h="329" w="342">
                  <a:moveTo>
                    <a:pt x="5" y="1"/>
                  </a:moveTo>
                  <a:cubicBezTo>
                    <a:pt x="5" y="1"/>
                    <a:pt x="5" y="1"/>
                    <a:pt x="5" y="1"/>
                  </a:cubicBezTo>
                  <a:cubicBezTo>
                    <a:pt x="1" y="5"/>
                    <a:pt x="161" y="190"/>
                    <a:pt x="251" y="280"/>
                  </a:cubicBezTo>
                  <a:cubicBezTo>
                    <a:pt x="291" y="317"/>
                    <a:pt x="310" y="328"/>
                    <a:pt x="321" y="328"/>
                  </a:cubicBezTo>
                  <a:cubicBezTo>
                    <a:pt x="324" y="328"/>
                    <a:pt x="327" y="327"/>
                    <a:pt x="329" y="325"/>
                  </a:cubicBezTo>
                  <a:cubicBezTo>
                    <a:pt x="341" y="313"/>
                    <a:pt x="329" y="292"/>
                    <a:pt x="284" y="247"/>
                  </a:cubicBezTo>
                  <a:cubicBezTo>
                    <a:pt x="199" y="158"/>
                    <a:pt x="14"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2"/>
            <p:cNvSpPr/>
            <p:nvPr/>
          </p:nvSpPr>
          <p:spPr>
            <a:xfrm>
              <a:off x="2283675" y="4273025"/>
              <a:ext cx="7900" cy="7800"/>
            </a:xfrm>
            <a:custGeom>
              <a:rect b="b" l="l" r="r" t="t"/>
              <a:pathLst>
                <a:path extrusionOk="0" h="312" w="316">
                  <a:moveTo>
                    <a:pt x="4" y="0"/>
                  </a:moveTo>
                  <a:cubicBezTo>
                    <a:pt x="4" y="0"/>
                    <a:pt x="4" y="0"/>
                    <a:pt x="4" y="0"/>
                  </a:cubicBezTo>
                  <a:cubicBezTo>
                    <a:pt x="0" y="5"/>
                    <a:pt x="148" y="181"/>
                    <a:pt x="234" y="263"/>
                  </a:cubicBezTo>
                  <a:cubicBezTo>
                    <a:pt x="274" y="300"/>
                    <a:pt x="295" y="311"/>
                    <a:pt x="305" y="311"/>
                  </a:cubicBezTo>
                  <a:cubicBezTo>
                    <a:pt x="309" y="311"/>
                    <a:pt x="311" y="310"/>
                    <a:pt x="312" y="308"/>
                  </a:cubicBezTo>
                  <a:cubicBezTo>
                    <a:pt x="316" y="296"/>
                    <a:pt x="312" y="275"/>
                    <a:pt x="267" y="230"/>
                  </a:cubicBezTo>
                  <a:cubicBezTo>
                    <a:pt x="186" y="149"/>
                    <a:pt x="13"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2"/>
            <p:cNvSpPr/>
            <p:nvPr/>
          </p:nvSpPr>
          <p:spPr>
            <a:xfrm>
              <a:off x="2284075" y="4273425"/>
              <a:ext cx="7400" cy="7350"/>
            </a:xfrm>
            <a:custGeom>
              <a:rect b="b" l="l" r="r" t="t"/>
              <a:pathLst>
                <a:path extrusionOk="0" h="294" w="296">
                  <a:moveTo>
                    <a:pt x="1" y="1"/>
                  </a:moveTo>
                  <a:cubicBezTo>
                    <a:pt x="1" y="1"/>
                    <a:pt x="1" y="1"/>
                    <a:pt x="1" y="1"/>
                  </a:cubicBezTo>
                  <a:cubicBezTo>
                    <a:pt x="1" y="5"/>
                    <a:pt x="136" y="169"/>
                    <a:pt x="214" y="251"/>
                  </a:cubicBezTo>
                  <a:cubicBezTo>
                    <a:pt x="248" y="286"/>
                    <a:pt x="266" y="294"/>
                    <a:pt x="276" y="294"/>
                  </a:cubicBezTo>
                  <a:cubicBezTo>
                    <a:pt x="279" y="294"/>
                    <a:pt x="282" y="293"/>
                    <a:pt x="283" y="292"/>
                  </a:cubicBezTo>
                  <a:cubicBezTo>
                    <a:pt x="296" y="288"/>
                    <a:pt x="292" y="267"/>
                    <a:pt x="247" y="218"/>
                  </a:cubicBezTo>
                  <a:cubicBezTo>
                    <a:pt x="171" y="138"/>
                    <a:pt x="14" y="1"/>
                    <a:pt x="1"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2"/>
            <p:cNvSpPr/>
            <p:nvPr/>
          </p:nvSpPr>
          <p:spPr>
            <a:xfrm>
              <a:off x="2284275" y="4273750"/>
              <a:ext cx="7300" cy="7075"/>
            </a:xfrm>
            <a:custGeom>
              <a:rect b="b" l="l" r="r" t="t"/>
              <a:pathLst>
                <a:path extrusionOk="0" h="283" w="292">
                  <a:moveTo>
                    <a:pt x="5" y="0"/>
                  </a:moveTo>
                  <a:cubicBezTo>
                    <a:pt x="5" y="0"/>
                    <a:pt x="5" y="0"/>
                    <a:pt x="5" y="0"/>
                  </a:cubicBezTo>
                  <a:cubicBezTo>
                    <a:pt x="1" y="8"/>
                    <a:pt x="140" y="160"/>
                    <a:pt x="210" y="238"/>
                  </a:cubicBezTo>
                  <a:cubicBezTo>
                    <a:pt x="246" y="272"/>
                    <a:pt x="263" y="282"/>
                    <a:pt x="274" y="282"/>
                  </a:cubicBezTo>
                  <a:cubicBezTo>
                    <a:pt x="277" y="282"/>
                    <a:pt x="280" y="281"/>
                    <a:pt x="284" y="279"/>
                  </a:cubicBezTo>
                  <a:cubicBezTo>
                    <a:pt x="292" y="267"/>
                    <a:pt x="288" y="254"/>
                    <a:pt x="243" y="205"/>
                  </a:cubicBezTo>
                  <a:cubicBezTo>
                    <a:pt x="166" y="132"/>
                    <a:pt x="18"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2"/>
            <p:cNvSpPr/>
            <p:nvPr/>
          </p:nvSpPr>
          <p:spPr>
            <a:xfrm>
              <a:off x="2284700" y="4274150"/>
              <a:ext cx="6775" cy="6625"/>
            </a:xfrm>
            <a:custGeom>
              <a:rect b="b" l="l" r="r" t="t"/>
              <a:pathLst>
                <a:path extrusionOk="0" h="265" w="271">
                  <a:moveTo>
                    <a:pt x="5" y="0"/>
                  </a:moveTo>
                  <a:cubicBezTo>
                    <a:pt x="4" y="0"/>
                    <a:pt x="4" y="1"/>
                    <a:pt x="4" y="1"/>
                  </a:cubicBezTo>
                  <a:cubicBezTo>
                    <a:pt x="0" y="5"/>
                    <a:pt x="127" y="148"/>
                    <a:pt x="201" y="222"/>
                  </a:cubicBezTo>
                  <a:cubicBezTo>
                    <a:pt x="233" y="257"/>
                    <a:pt x="252" y="265"/>
                    <a:pt x="261" y="265"/>
                  </a:cubicBezTo>
                  <a:cubicBezTo>
                    <a:pt x="264" y="265"/>
                    <a:pt x="266" y="264"/>
                    <a:pt x="267" y="263"/>
                  </a:cubicBezTo>
                  <a:cubicBezTo>
                    <a:pt x="271" y="259"/>
                    <a:pt x="267" y="238"/>
                    <a:pt x="226" y="197"/>
                  </a:cubicBezTo>
                  <a:cubicBezTo>
                    <a:pt x="153" y="121"/>
                    <a:pt x="13"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2"/>
            <p:cNvSpPr/>
            <p:nvPr/>
          </p:nvSpPr>
          <p:spPr>
            <a:xfrm>
              <a:off x="2285100" y="4274550"/>
              <a:ext cx="6375" cy="6225"/>
            </a:xfrm>
            <a:custGeom>
              <a:rect b="b" l="l" r="r" t="t"/>
              <a:pathLst>
                <a:path extrusionOk="0" h="249" w="255">
                  <a:moveTo>
                    <a:pt x="5" y="1"/>
                  </a:moveTo>
                  <a:cubicBezTo>
                    <a:pt x="5" y="1"/>
                    <a:pt x="5" y="1"/>
                    <a:pt x="5" y="1"/>
                  </a:cubicBezTo>
                  <a:cubicBezTo>
                    <a:pt x="1" y="5"/>
                    <a:pt x="115" y="140"/>
                    <a:pt x="185" y="206"/>
                  </a:cubicBezTo>
                  <a:cubicBezTo>
                    <a:pt x="220" y="241"/>
                    <a:pt x="237" y="249"/>
                    <a:pt x="246" y="249"/>
                  </a:cubicBezTo>
                  <a:cubicBezTo>
                    <a:pt x="248" y="249"/>
                    <a:pt x="250" y="248"/>
                    <a:pt x="251" y="247"/>
                  </a:cubicBezTo>
                  <a:cubicBezTo>
                    <a:pt x="255" y="243"/>
                    <a:pt x="251" y="222"/>
                    <a:pt x="210" y="181"/>
                  </a:cubicBezTo>
                  <a:cubicBezTo>
                    <a:pt x="145" y="113"/>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2"/>
            <p:cNvSpPr/>
            <p:nvPr/>
          </p:nvSpPr>
          <p:spPr>
            <a:xfrm>
              <a:off x="2285400" y="4274950"/>
              <a:ext cx="6075" cy="5825"/>
            </a:xfrm>
            <a:custGeom>
              <a:rect b="b" l="l" r="r" t="t"/>
              <a:pathLst>
                <a:path extrusionOk="0" h="233" w="243">
                  <a:moveTo>
                    <a:pt x="10" y="1"/>
                  </a:moveTo>
                  <a:cubicBezTo>
                    <a:pt x="9" y="1"/>
                    <a:pt x="9" y="1"/>
                    <a:pt x="9" y="1"/>
                  </a:cubicBezTo>
                  <a:cubicBezTo>
                    <a:pt x="1" y="5"/>
                    <a:pt x="112" y="128"/>
                    <a:pt x="173" y="190"/>
                  </a:cubicBezTo>
                  <a:cubicBezTo>
                    <a:pt x="208" y="225"/>
                    <a:pt x="225" y="233"/>
                    <a:pt x="234" y="233"/>
                  </a:cubicBezTo>
                  <a:cubicBezTo>
                    <a:pt x="236" y="233"/>
                    <a:pt x="238" y="232"/>
                    <a:pt x="239" y="231"/>
                  </a:cubicBezTo>
                  <a:cubicBezTo>
                    <a:pt x="243" y="219"/>
                    <a:pt x="239" y="206"/>
                    <a:pt x="198" y="165"/>
                  </a:cubicBezTo>
                  <a:cubicBezTo>
                    <a:pt x="138" y="106"/>
                    <a:pt x="22" y="1"/>
                    <a:pt x="10" y="1"/>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2"/>
            <p:cNvSpPr/>
            <p:nvPr/>
          </p:nvSpPr>
          <p:spPr>
            <a:xfrm>
              <a:off x="2285825" y="4275275"/>
              <a:ext cx="5750" cy="5500"/>
            </a:xfrm>
            <a:custGeom>
              <a:rect b="b" l="l" r="r" t="t"/>
              <a:pathLst>
                <a:path extrusionOk="0" h="220" w="230">
                  <a:moveTo>
                    <a:pt x="5" y="1"/>
                  </a:moveTo>
                  <a:cubicBezTo>
                    <a:pt x="5" y="1"/>
                    <a:pt x="4" y="1"/>
                    <a:pt x="4" y="1"/>
                  </a:cubicBezTo>
                  <a:cubicBezTo>
                    <a:pt x="0" y="9"/>
                    <a:pt x="99" y="120"/>
                    <a:pt x="160" y="181"/>
                  </a:cubicBezTo>
                  <a:cubicBezTo>
                    <a:pt x="191" y="212"/>
                    <a:pt x="204" y="220"/>
                    <a:pt x="213" y="220"/>
                  </a:cubicBezTo>
                  <a:cubicBezTo>
                    <a:pt x="216" y="220"/>
                    <a:pt x="219" y="219"/>
                    <a:pt x="222" y="218"/>
                  </a:cubicBezTo>
                  <a:cubicBezTo>
                    <a:pt x="230" y="214"/>
                    <a:pt x="226" y="198"/>
                    <a:pt x="185" y="157"/>
                  </a:cubicBezTo>
                  <a:cubicBezTo>
                    <a:pt x="124" y="9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2"/>
            <p:cNvSpPr/>
            <p:nvPr/>
          </p:nvSpPr>
          <p:spPr>
            <a:xfrm>
              <a:off x="2286225" y="4275575"/>
              <a:ext cx="5250" cy="5150"/>
            </a:xfrm>
            <a:custGeom>
              <a:rect b="b" l="l" r="r" t="t"/>
              <a:pathLst>
                <a:path extrusionOk="0" h="206" w="210">
                  <a:moveTo>
                    <a:pt x="5" y="1"/>
                  </a:moveTo>
                  <a:cubicBezTo>
                    <a:pt x="5" y="1"/>
                    <a:pt x="5" y="1"/>
                    <a:pt x="5" y="1"/>
                  </a:cubicBezTo>
                  <a:cubicBezTo>
                    <a:pt x="1" y="5"/>
                    <a:pt x="87" y="112"/>
                    <a:pt x="144" y="165"/>
                  </a:cubicBezTo>
                  <a:cubicBezTo>
                    <a:pt x="174" y="195"/>
                    <a:pt x="191" y="205"/>
                    <a:pt x="200" y="205"/>
                  </a:cubicBezTo>
                  <a:cubicBezTo>
                    <a:pt x="203" y="205"/>
                    <a:pt x="205" y="204"/>
                    <a:pt x="206" y="202"/>
                  </a:cubicBezTo>
                  <a:cubicBezTo>
                    <a:pt x="210" y="190"/>
                    <a:pt x="210" y="181"/>
                    <a:pt x="169" y="140"/>
                  </a:cubicBezTo>
                  <a:cubicBezTo>
                    <a:pt x="113" y="84"/>
                    <a:pt x="14"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2"/>
            <p:cNvSpPr/>
            <p:nvPr/>
          </p:nvSpPr>
          <p:spPr>
            <a:xfrm>
              <a:off x="2286650" y="4275975"/>
              <a:ext cx="4825" cy="4700"/>
            </a:xfrm>
            <a:custGeom>
              <a:rect b="b" l="l" r="r" t="t"/>
              <a:pathLst>
                <a:path extrusionOk="0" h="188" w="193">
                  <a:moveTo>
                    <a:pt x="5" y="1"/>
                  </a:moveTo>
                  <a:cubicBezTo>
                    <a:pt x="5" y="1"/>
                    <a:pt x="4" y="1"/>
                    <a:pt x="4" y="1"/>
                  </a:cubicBezTo>
                  <a:cubicBezTo>
                    <a:pt x="0" y="5"/>
                    <a:pt x="82" y="104"/>
                    <a:pt x="131" y="149"/>
                  </a:cubicBezTo>
                  <a:cubicBezTo>
                    <a:pt x="159" y="180"/>
                    <a:pt x="175" y="188"/>
                    <a:pt x="183" y="188"/>
                  </a:cubicBezTo>
                  <a:cubicBezTo>
                    <a:pt x="186" y="188"/>
                    <a:pt x="188" y="187"/>
                    <a:pt x="189" y="186"/>
                  </a:cubicBezTo>
                  <a:cubicBezTo>
                    <a:pt x="193" y="178"/>
                    <a:pt x="189" y="161"/>
                    <a:pt x="152" y="129"/>
                  </a:cubicBezTo>
                  <a:cubicBezTo>
                    <a:pt x="105" y="78"/>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2"/>
            <p:cNvSpPr/>
            <p:nvPr/>
          </p:nvSpPr>
          <p:spPr>
            <a:xfrm>
              <a:off x="2286950" y="4276300"/>
              <a:ext cx="4525" cy="4375"/>
            </a:xfrm>
            <a:custGeom>
              <a:rect b="b" l="l" r="r" t="t"/>
              <a:pathLst>
                <a:path extrusionOk="0" h="175" w="181">
                  <a:moveTo>
                    <a:pt x="9" y="1"/>
                  </a:moveTo>
                  <a:cubicBezTo>
                    <a:pt x="9" y="1"/>
                    <a:pt x="9" y="1"/>
                    <a:pt x="9" y="1"/>
                  </a:cubicBezTo>
                  <a:cubicBezTo>
                    <a:pt x="0" y="9"/>
                    <a:pt x="74" y="95"/>
                    <a:pt x="119" y="136"/>
                  </a:cubicBezTo>
                  <a:cubicBezTo>
                    <a:pt x="147" y="167"/>
                    <a:pt x="163" y="175"/>
                    <a:pt x="171" y="175"/>
                  </a:cubicBezTo>
                  <a:cubicBezTo>
                    <a:pt x="174" y="175"/>
                    <a:pt x="176" y="174"/>
                    <a:pt x="177" y="173"/>
                  </a:cubicBezTo>
                  <a:cubicBezTo>
                    <a:pt x="181" y="165"/>
                    <a:pt x="177" y="148"/>
                    <a:pt x="140" y="116"/>
                  </a:cubicBezTo>
                  <a:cubicBezTo>
                    <a:pt x="96" y="72"/>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2"/>
            <p:cNvSpPr/>
            <p:nvPr/>
          </p:nvSpPr>
          <p:spPr>
            <a:xfrm>
              <a:off x="2287350" y="4276700"/>
              <a:ext cx="4225" cy="4075"/>
            </a:xfrm>
            <a:custGeom>
              <a:rect b="b" l="l" r="r" t="t"/>
              <a:pathLst>
                <a:path extrusionOk="0" h="163" w="169">
                  <a:moveTo>
                    <a:pt x="6" y="1"/>
                  </a:moveTo>
                  <a:cubicBezTo>
                    <a:pt x="5" y="1"/>
                    <a:pt x="5" y="1"/>
                    <a:pt x="5" y="1"/>
                  </a:cubicBezTo>
                  <a:cubicBezTo>
                    <a:pt x="1" y="5"/>
                    <a:pt x="62" y="83"/>
                    <a:pt x="103" y="128"/>
                  </a:cubicBezTo>
                  <a:cubicBezTo>
                    <a:pt x="134" y="156"/>
                    <a:pt x="149" y="163"/>
                    <a:pt x="156" y="163"/>
                  </a:cubicBezTo>
                  <a:cubicBezTo>
                    <a:pt x="158" y="163"/>
                    <a:pt x="160" y="162"/>
                    <a:pt x="161" y="161"/>
                  </a:cubicBezTo>
                  <a:cubicBezTo>
                    <a:pt x="169" y="149"/>
                    <a:pt x="165" y="141"/>
                    <a:pt x="128" y="104"/>
                  </a:cubicBezTo>
                  <a:cubicBezTo>
                    <a:pt x="84" y="60"/>
                    <a:pt x="17" y="1"/>
                    <a:pt x="6"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2"/>
            <p:cNvSpPr/>
            <p:nvPr/>
          </p:nvSpPr>
          <p:spPr>
            <a:xfrm>
              <a:off x="2287775" y="4277125"/>
              <a:ext cx="3700" cy="3550"/>
            </a:xfrm>
            <a:custGeom>
              <a:rect b="b" l="l" r="r" t="t"/>
              <a:pathLst>
                <a:path extrusionOk="0" h="142" w="148">
                  <a:moveTo>
                    <a:pt x="5" y="0"/>
                  </a:moveTo>
                  <a:cubicBezTo>
                    <a:pt x="5" y="0"/>
                    <a:pt x="4" y="0"/>
                    <a:pt x="4" y="0"/>
                  </a:cubicBezTo>
                  <a:cubicBezTo>
                    <a:pt x="0" y="5"/>
                    <a:pt x="49" y="70"/>
                    <a:pt x="90" y="107"/>
                  </a:cubicBezTo>
                  <a:cubicBezTo>
                    <a:pt x="118" y="135"/>
                    <a:pt x="130" y="142"/>
                    <a:pt x="137" y="142"/>
                  </a:cubicBezTo>
                  <a:cubicBezTo>
                    <a:pt x="140" y="142"/>
                    <a:pt x="142" y="141"/>
                    <a:pt x="144" y="140"/>
                  </a:cubicBezTo>
                  <a:cubicBezTo>
                    <a:pt x="148" y="132"/>
                    <a:pt x="148" y="124"/>
                    <a:pt x="111" y="87"/>
                  </a:cubicBezTo>
                  <a:cubicBezTo>
                    <a:pt x="71" y="47"/>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2"/>
            <p:cNvSpPr/>
            <p:nvPr/>
          </p:nvSpPr>
          <p:spPr>
            <a:xfrm>
              <a:off x="2288175" y="4277500"/>
              <a:ext cx="3300" cy="3175"/>
            </a:xfrm>
            <a:custGeom>
              <a:rect b="b" l="l" r="r" t="t"/>
              <a:pathLst>
                <a:path extrusionOk="0" h="127" w="132">
                  <a:moveTo>
                    <a:pt x="6" y="1"/>
                  </a:moveTo>
                  <a:cubicBezTo>
                    <a:pt x="6" y="1"/>
                    <a:pt x="5" y="1"/>
                    <a:pt x="5" y="2"/>
                  </a:cubicBezTo>
                  <a:cubicBezTo>
                    <a:pt x="1" y="6"/>
                    <a:pt x="42" y="63"/>
                    <a:pt x="74" y="92"/>
                  </a:cubicBezTo>
                  <a:cubicBezTo>
                    <a:pt x="102" y="120"/>
                    <a:pt x="116" y="127"/>
                    <a:pt x="123" y="127"/>
                  </a:cubicBezTo>
                  <a:cubicBezTo>
                    <a:pt x="125" y="127"/>
                    <a:pt x="127" y="126"/>
                    <a:pt x="128" y="125"/>
                  </a:cubicBezTo>
                  <a:cubicBezTo>
                    <a:pt x="132" y="117"/>
                    <a:pt x="132" y="109"/>
                    <a:pt x="95" y="72"/>
                  </a:cubicBezTo>
                  <a:cubicBezTo>
                    <a:pt x="65" y="45"/>
                    <a:pt x="17" y="1"/>
                    <a:pt x="6"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2" name="Google Shape;91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3" name="Google Shape;913;p12"/>
          <p:cNvSpPr/>
          <p:nvPr/>
        </p:nvSpPr>
        <p:spPr>
          <a:xfrm>
            <a:off x="1563325" y="212400"/>
            <a:ext cx="5998800" cy="4718700"/>
          </a:xfrm>
          <a:prstGeom prst="roundRect">
            <a:avLst>
              <a:gd fmla="val 0" name="adj"/>
            </a:avLst>
          </a:prstGeom>
          <a:solidFill>
            <a:srgbClr val="FFFFFF">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2"/>
          <p:cNvSpPr txBox="1"/>
          <p:nvPr>
            <p:ph type="ctrTitle"/>
          </p:nvPr>
        </p:nvSpPr>
        <p:spPr>
          <a:xfrm>
            <a:off x="391150" y="1897688"/>
            <a:ext cx="8342700" cy="14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APTION_ONLY_2">
    <p:spTree>
      <p:nvGrpSpPr>
        <p:cNvPr id="915" name="Shape 915"/>
        <p:cNvGrpSpPr/>
        <p:nvPr/>
      </p:nvGrpSpPr>
      <p:grpSpPr>
        <a:xfrm>
          <a:off x="0" y="0"/>
          <a:ext cx="0" cy="0"/>
          <a:chOff x="0" y="0"/>
          <a:chExt cx="0" cy="0"/>
        </a:xfrm>
      </p:grpSpPr>
      <p:sp>
        <p:nvSpPr>
          <p:cNvPr id="916" name="Google Shape;916;p13"/>
          <p:cNvSpPr/>
          <p:nvPr/>
        </p:nvSpPr>
        <p:spPr>
          <a:xfrm>
            <a:off x="1563325" y="1351900"/>
            <a:ext cx="5998800" cy="2439600"/>
          </a:xfrm>
          <a:prstGeom prst="roundRect">
            <a:avLst>
              <a:gd fmla="val 0" name="adj"/>
            </a:avLst>
          </a:prstGeom>
          <a:solidFill>
            <a:srgbClr val="FFFFFF">
              <a:alpha val="607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18" name="Google Shape;918;p13"/>
          <p:cNvSpPr txBox="1"/>
          <p:nvPr>
            <p:ph type="ctrTitle"/>
          </p:nvPr>
        </p:nvSpPr>
        <p:spPr>
          <a:xfrm>
            <a:off x="391150" y="1897688"/>
            <a:ext cx="8342700" cy="14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753E93"/>
              </a:buClr>
              <a:buSzPts val="4800"/>
              <a:buNone/>
              <a:defRPr sz="4800">
                <a:solidFill>
                  <a:srgbClr val="753E9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CAPTION_ONLY_1">
    <p:spTree>
      <p:nvGrpSpPr>
        <p:cNvPr id="919" name="Shape 919"/>
        <p:cNvGrpSpPr/>
        <p:nvPr/>
      </p:nvGrpSpPr>
      <p:grpSpPr>
        <a:xfrm>
          <a:off x="0" y="0"/>
          <a:ext cx="0" cy="0"/>
          <a:chOff x="0" y="0"/>
          <a:chExt cx="0" cy="0"/>
        </a:xfrm>
      </p:grpSpPr>
      <p:sp>
        <p:nvSpPr>
          <p:cNvPr id="920" name="Google Shape;920;p14"/>
          <p:cNvSpPr/>
          <p:nvPr/>
        </p:nvSpPr>
        <p:spPr>
          <a:xfrm flipH="1">
            <a:off x="-53461" y="-14175"/>
            <a:ext cx="9265825" cy="5165293"/>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14"/>
          <p:cNvGrpSpPr/>
          <p:nvPr/>
        </p:nvGrpSpPr>
        <p:grpSpPr>
          <a:xfrm flipH="1">
            <a:off x="-53675" y="-14172"/>
            <a:ext cx="9252075" cy="5165294"/>
            <a:chOff x="3655900" y="1642950"/>
            <a:chExt cx="1299175" cy="751250"/>
          </a:xfrm>
        </p:grpSpPr>
        <p:sp>
          <p:nvSpPr>
            <p:cNvPr id="922" name="Google Shape;922;p14"/>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14"/>
          <p:cNvGrpSpPr/>
          <p:nvPr/>
        </p:nvGrpSpPr>
        <p:grpSpPr>
          <a:xfrm>
            <a:off x="-93007" y="650594"/>
            <a:ext cx="9329870" cy="4343304"/>
            <a:chOff x="1415075" y="3850050"/>
            <a:chExt cx="1195325" cy="500900"/>
          </a:xfrm>
        </p:grpSpPr>
        <p:sp>
          <p:nvSpPr>
            <p:cNvPr id="926" name="Google Shape;926;p14"/>
            <p:cNvSpPr/>
            <p:nvPr/>
          </p:nvSpPr>
          <p:spPr>
            <a:xfrm>
              <a:off x="2602375" y="3931750"/>
              <a:ext cx="5350" cy="5375"/>
            </a:xfrm>
            <a:custGeom>
              <a:rect b="b" l="l" r="r" t="t"/>
              <a:pathLst>
                <a:path extrusionOk="0" h="215" w="214">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a:off x="2557075" y="3976875"/>
              <a:ext cx="5450" cy="5350"/>
            </a:xfrm>
            <a:custGeom>
              <a:rect b="b" l="l" r="r" t="t"/>
              <a:pathLst>
                <a:path extrusionOk="0" h="214" w="218">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
            <p:cNvSpPr/>
            <p:nvPr/>
          </p:nvSpPr>
          <p:spPr>
            <a:xfrm>
              <a:off x="2528875" y="3906225"/>
              <a:ext cx="6700" cy="6700"/>
            </a:xfrm>
            <a:custGeom>
              <a:rect b="b" l="l" r="r" t="t"/>
              <a:pathLst>
                <a:path extrusionOk="0" h="268" w="268">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4"/>
            <p:cNvSpPr/>
            <p:nvPr/>
          </p:nvSpPr>
          <p:spPr>
            <a:xfrm>
              <a:off x="2512275" y="3956775"/>
              <a:ext cx="1550" cy="1550"/>
            </a:xfrm>
            <a:custGeom>
              <a:rect b="b" l="l" r="r" t="t"/>
              <a:pathLst>
                <a:path extrusionOk="0" h="62" w="62">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4"/>
            <p:cNvSpPr/>
            <p:nvPr/>
          </p:nvSpPr>
          <p:spPr>
            <a:xfrm>
              <a:off x="2432825" y="3953400"/>
              <a:ext cx="6675" cy="6675"/>
            </a:xfrm>
            <a:custGeom>
              <a:rect b="b" l="l" r="r" t="t"/>
              <a:pathLst>
                <a:path extrusionOk="0" h="267" w="267">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
            <p:cNvSpPr/>
            <p:nvPr/>
          </p:nvSpPr>
          <p:spPr>
            <a:xfrm>
              <a:off x="2365575" y="3988650"/>
              <a:ext cx="2075" cy="2075"/>
            </a:xfrm>
            <a:custGeom>
              <a:rect b="b" l="l" r="r" t="t"/>
              <a:pathLst>
                <a:path extrusionOk="0" h="83" w="83">
                  <a:moveTo>
                    <a:pt x="41" y="1"/>
                  </a:moveTo>
                  <a:cubicBezTo>
                    <a:pt x="21" y="1"/>
                    <a:pt x="0" y="21"/>
                    <a:pt x="0" y="42"/>
                  </a:cubicBezTo>
                  <a:cubicBezTo>
                    <a:pt x="0" y="62"/>
                    <a:pt x="21" y="83"/>
                    <a:pt x="41" y="83"/>
                  </a:cubicBezTo>
                  <a:cubicBezTo>
                    <a:pt x="62" y="83"/>
                    <a:pt x="82" y="62"/>
                    <a:pt x="82" y="42"/>
                  </a:cubicBezTo>
                  <a:cubicBezTo>
                    <a:pt x="82" y="17"/>
                    <a:pt x="66" y="1"/>
                    <a:pt x="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a:off x="2478025" y="4010700"/>
              <a:ext cx="4650" cy="4625"/>
            </a:xfrm>
            <a:custGeom>
              <a:rect b="b" l="l" r="r" t="t"/>
              <a:pathLst>
                <a:path extrusionOk="0" h="185" w="186">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2464700" y="4020525"/>
              <a:ext cx="7500" cy="7525"/>
            </a:xfrm>
            <a:custGeom>
              <a:rect b="b" l="l" r="r" t="t"/>
              <a:pathLst>
                <a:path extrusionOk="0" h="301" w="30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
            <p:cNvSpPr/>
            <p:nvPr/>
          </p:nvSpPr>
          <p:spPr>
            <a:xfrm>
              <a:off x="2546100" y="4066050"/>
              <a:ext cx="4125" cy="4125"/>
            </a:xfrm>
            <a:custGeom>
              <a:rect b="b" l="l" r="r" t="t"/>
              <a:pathLst>
                <a:path extrusionOk="0" h="165" w="165">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4"/>
            <p:cNvSpPr/>
            <p:nvPr/>
          </p:nvSpPr>
          <p:spPr>
            <a:xfrm>
              <a:off x="2446550" y="4054875"/>
              <a:ext cx="3325" cy="3400"/>
            </a:xfrm>
            <a:custGeom>
              <a:rect b="b" l="l" r="r" t="t"/>
              <a:pathLst>
                <a:path extrusionOk="0" h="136" w="133">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2407700" y="4061550"/>
              <a:ext cx="7925" cy="8000"/>
            </a:xfrm>
            <a:custGeom>
              <a:rect b="b" l="l" r="r" t="t"/>
              <a:pathLst>
                <a:path extrusionOk="0" h="320" w="317">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2376125" y="4034775"/>
              <a:ext cx="3625" cy="3625"/>
            </a:xfrm>
            <a:custGeom>
              <a:rect b="b" l="l" r="r" t="t"/>
              <a:pathLst>
                <a:path extrusionOk="0" h="145" w="145">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2354000" y="4064925"/>
              <a:ext cx="1050" cy="1050"/>
            </a:xfrm>
            <a:custGeom>
              <a:rect b="b" l="l" r="r" t="t"/>
              <a:pathLst>
                <a:path extrusionOk="0" h="42" w="42">
                  <a:moveTo>
                    <a:pt x="21" y="0"/>
                  </a:moveTo>
                  <a:cubicBezTo>
                    <a:pt x="12" y="0"/>
                    <a:pt x="0" y="9"/>
                    <a:pt x="0" y="21"/>
                  </a:cubicBezTo>
                  <a:cubicBezTo>
                    <a:pt x="0" y="29"/>
                    <a:pt x="12" y="41"/>
                    <a:pt x="21" y="41"/>
                  </a:cubicBezTo>
                  <a:cubicBezTo>
                    <a:pt x="33" y="41"/>
                    <a:pt x="41" y="29"/>
                    <a:pt x="41" y="21"/>
                  </a:cubicBezTo>
                  <a:cubicBezTo>
                    <a:pt x="41" y="9"/>
                    <a:pt x="33"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a:off x="2339525" y="4041550"/>
              <a:ext cx="1575" cy="1550"/>
            </a:xfrm>
            <a:custGeom>
              <a:rect b="b" l="l" r="r" t="t"/>
              <a:pathLst>
                <a:path extrusionOk="0" h="62" w="63">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2277525" y="4113525"/>
              <a:ext cx="3600" cy="3600"/>
            </a:xfrm>
            <a:custGeom>
              <a:rect b="b" l="l" r="r" t="t"/>
              <a:pathLst>
                <a:path extrusionOk="0" h="144" w="144">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2287450" y="4024750"/>
              <a:ext cx="7725" cy="7700"/>
            </a:xfrm>
            <a:custGeom>
              <a:rect b="b" l="l" r="r" t="t"/>
              <a:pathLst>
                <a:path extrusionOk="0" h="308" w="309">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2277525" y="3974700"/>
              <a:ext cx="2575" cy="2600"/>
            </a:xfrm>
            <a:custGeom>
              <a:rect b="b" l="l" r="r" t="t"/>
              <a:pathLst>
                <a:path extrusionOk="0" h="104" w="103">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2159625" y="3915150"/>
              <a:ext cx="6175" cy="6175"/>
            </a:xfrm>
            <a:custGeom>
              <a:rect b="b" l="l" r="r" t="t"/>
              <a:pathLst>
                <a:path extrusionOk="0" h="247" w="247">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1906425" y="4150100"/>
              <a:ext cx="3100" cy="3100"/>
            </a:xfrm>
            <a:custGeom>
              <a:rect b="b" l="l" r="r" t="t"/>
              <a:pathLst>
                <a:path extrusionOk="0" h="124" w="124">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2172550" y="3987625"/>
              <a:ext cx="6175" cy="6175"/>
            </a:xfrm>
            <a:custGeom>
              <a:rect b="b" l="l" r="r" t="t"/>
              <a:pathLst>
                <a:path extrusionOk="0" h="247" w="247">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2060700" y="3961500"/>
              <a:ext cx="5150" cy="5150"/>
            </a:xfrm>
            <a:custGeom>
              <a:rect b="b" l="l" r="r" t="t"/>
              <a:pathLst>
                <a:path extrusionOk="0" h="206" w="206">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2015275" y="3851600"/>
              <a:ext cx="3625" cy="3600"/>
            </a:xfrm>
            <a:custGeom>
              <a:rect b="b" l="l" r="r" t="t"/>
              <a:pathLst>
                <a:path extrusionOk="0" h="144" w="145">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2016200" y="3908175"/>
              <a:ext cx="7725" cy="7725"/>
            </a:xfrm>
            <a:custGeom>
              <a:rect b="b" l="l" r="r" t="t"/>
              <a:pathLst>
                <a:path extrusionOk="0" h="309" w="309">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a:off x="1980625" y="3942425"/>
              <a:ext cx="4125" cy="4125"/>
            </a:xfrm>
            <a:custGeom>
              <a:rect b="b" l="l" r="r" t="t"/>
              <a:pathLst>
                <a:path extrusionOk="0" h="165" w="165">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a:off x="1932750" y="3959525"/>
              <a:ext cx="5475" cy="5475"/>
            </a:xfrm>
            <a:custGeom>
              <a:rect b="b" l="l" r="r" t="t"/>
              <a:pathLst>
                <a:path extrusionOk="0" h="219" w="219">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a:off x="1848700" y="3962300"/>
              <a:ext cx="4950" cy="4850"/>
            </a:xfrm>
            <a:custGeom>
              <a:rect b="b" l="l" r="r" t="t"/>
              <a:pathLst>
                <a:path extrusionOk="0" h="194" w="198">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a:off x="1847975" y="4095775"/>
              <a:ext cx="3825" cy="3925"/>
            </a:xfrm>
            <a:custGeom>
              <a:rect b="b" l="l" r="r" t="t"/>
              <a:pathLst>
                <a:path extrusionOk="0" h="157" w="153">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
            <p:cNvSpPr/>
            <p:nvPr/>
          </p:nvSpPr>
          <p:spPr>
            <a:xfrm>
              <a:off x="1755925" y="4119875"/>
              <a:ext cx="1875" cy="1750"/>
            </a:xfrm>
            <a:custGeom>
              <a:rect b="b" l="l" r="r" t="t"/>
              <a:pathLst>
                <a:path extrusionOk="0" h="70" w="75">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1771600" y="4006175"/>
              <a:ext cx="1575" cy="1575"/>
            </a:xfrm>
            <a:custGeom>
              <a:rect b="b" l="l" r="r" t="t"/>
              <a:pathLst>
                <a:path extrusionOk="0" h="63" w="63">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a:off x="1733575" y="3975225"/>
              <a:ext cx="7725" cy="7700"/>
            </a:xfrm>
            <a:custGeom>
              <a:rect b="b" l="l" r="r" t="t"/>
              <a:pathLst>
                <a:path extrusionOk="0" h="308" w="309">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a:off x="1760325" y="4037150"/>
              <a:ext cx="3325" cy="3300"/>
            </a:xfrm>
            <a:custGeom>
              <a:rect b="b" l="l" r="r" t="t"/>
              <a:pathLst>
                <a:path extrusionOk="0" h="132" w="133">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1652900" y="4030075"/>
              <a:ext cx="6700" cy="6675"/>
            </a:xfrm>
            <a:custGeom>
              <a:rect b="b" l="l" r="r" t="t"/>
              <a:pathLst>
                <a:path extrusionOk="0" h="267" w="268">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1676900" y="4160875"/>
              <a:ext cx="6175" cy="6175"/>
            </a:xfrm>
            <a:custGeom>
              <a:rect b="b" l="l" r="r" t="t"/>
              <a:pathLst>
                <a:path extrusionOk="0" h="247" w="247">
                  <a:moveTo>
                    <a:pt x="123" y="1"/>
                  </a:moveTo>
                  <a:cubicBezTo>
                    <a:pt x="53" y="1"/>
                    <a:pt x="0" y="54"/>
                    <a:pt x="0" y="124"/>
                  </a:cubicBezTo>
                  <a:cubicBezTo>
                    <a:pt x="0" y="193"/>
                    <a:pt x="53" y="247"/>
                    <a:pt x="123" y="247"/>
                  </a:cubicBezTo>
                  <a:cubicBezTo>
                    <a:pt x="193" y="247"/>
                    <a:pt x="246" y="193"/>
                    <a:pt x="246" y="124"/>
                  </a:cubicBezTo>
                  <a:cubicBezTo>
                    <a:pt x="246" y="54"/>
                    <a:pt x="193"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1592925" y="4074250"/>
              <a:ext cx="850" cy="850"/>
            </a:xfrm>
            <a:custGeom>
              <a:rect b="b" l="l" r="r" t="t"/>
              <a:pathLst>
                <a:path extrusionOk="0" h="34" w="34">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
            <p:cNvSpPr/>
            <p:nvPr/>
          </p:nvSpPr>
          <p:spPr>
            <a:xfrm>
              <a:off x="1545675" y="4003725"/>
              <a:ext cx="7925" cy="8025"/>
            </a:xfrm>
            <a:custGeom>
              <a:rect b="b" l="l" r="r" t="t"/>
              <a:pathLst>
                <a:path extrusionOk="0" h="321" w="317">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4"/>
            <p:cNvSpPr/>
            <p:nvPr/>
          </p:nvSpPr>
          <p:spPr>
            <a:xfrm>
              <a:off x="1611575" y="3970100"/>
              <a:ext cx="1775" cy="1775"/>
            </a:xfrm>
            <a:custGeom>
              <a:rect b="b" l="l" r="r" t="t"/>
              <a:pathLst>
                <a:path extrusionOk="0" h="71" w="71">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4"/>
            <p:cNvSpPr/>
            <p:nvPr/>
          </p:nvSpPr>
          <p:spPr>
            <a:xfrm>
              <a:off x="1587700" y="3902850"/>
              <a:ext cx="7200" cy="7200"/>
            </a:xfrm>
            <a:custGeom>
              <a:rect b="b" l="l" r="r" t="t"/>
              <a:pathLst>
                <a:path extrusionOk="0" h="288" w="288">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4"/>
            <p:cNvSpPr/>
            <p:nvPr/>
          </p:nvSpPr>
          <p:spPr>
            <a:xfrm>
              <a:off x="1558275" y="3913400"/>
              <a:ext cx="1575" cy="1575"/>
            </a:xfrm>
            <a:custGeom>
              <a:rect b="b" l="l" r="r" t="t"/>
              <a:pathLst>
                <a:path extrusionOk="0" h="63" w="63">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
            <p:cNvSpPr/>
            <p:nvPr/>
          </p:nvSpPr>
          <p:spPr>
            <a:xfrm>
              <a:off x="1494425" y="3900400"/>
              <a:ext cx="3600" cy="3600"/>
            </a:xfrm>
            <a:custGeom>
              <a:rect b="b" l="l" r="r" t="t"/>
              <a:pathLst>
                <a:path extrusionOk="0" h="144" w="144">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4"/>
            <p:cNvSpPr/>
            <p:nvPr/>
          </p:nvSpPr>
          <p:spPr>
            <a:xfrm>
              <a:off x="1459350" y="3922325"/>
              <a:ext cx="5350" cy="5350"/>
            </a:xfrm>
            <a:custGeom>
              <a:rect b="b" l="l" r="r" t="t"/>
              <a:pathLst>
                <a:path extrusionOk="0" h="214" w="214">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4"/>
            <p:cNvSpPr/>
            <p:nvPr/>
          </p:nvSpPr>
          <p:spPr>
            <a:xfrm>
              <a:off x="1437725" y="3933700"/>
              <a:ext cx="4125" cy="4125"/>
            </a:xfrm>
            <a:custGeom>
              <a:rect b="b" l="l" r="r" t="t"/>
              <a:pathLst>
                <a:path extrusionOk="0" h="165" w="165">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a:off x="2428100" y="4223300"/>
              <a:ext cx="5350" cy="5350"/>
            </a:xfrm>
            <a:custGeom>
              <a:rect b="b" l="l" r="r" t="t"/>
              <a:pathLst>
                <a:path extrusionOk="0" h="214" w="214">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2350800" y="4177175"/>
              <a:ext cx="1050" cy="1050"/>
            </a:xfrm>
            <a:custGeom>
              <a:rect b="b" l="l" r="r" t="t"/>
              <a:pathLst>
                <a:path extrusionOk="0" h="42" w="42">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a:off x="2304275" y="4193975"/>
              <a:ext cx="6175" cy="6175"/>
            </a:xfrm>
            <a:custGeom>
              <a:rect b="b" l="l" r="r" t="t"/>
              <a:pathLst>
                <a:path extrusionOk="0" h="247" w="247">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a:off x="2225650" y="4159950"/>
              <a:ext cx="7900" cy="8025"/>
            </a:xfrm>
            <a:custGeom>
              <a:rect b="b" l="l" r="r" t="t"/>
              <a:pathLst>
                <a:path extrusionOk="0" h="321" w="316">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2258025" y="4018175"/>
              <a:ext cx="2300" cy="2275"/>
            </a:xfrm>
            <a:custGeom>
              <a:rect b="b" l="l" r="r" t="t"/>
              <a:pathLst>
                <a:path extrusionOk="0" h="91" w="92">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a:off x="2131325" y="4003000"/>
              <a:ext cx="6375" cy="6375"/>
            </a:xfrm>
            <a:custGeom>
              <a:rect b="b" l="l" r="r" t="t"/>
              <a:pathLst>
                <a:path extrusionOk="0" h="255" w="255">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a:off x="1959825" y="4019825"/>
              <a:ext cx="1350" cy="1250"/>
            </a:xfrm>
            <a:custGeom>
              <a:rect b="b" l="l" r="r" t="t"/>
              <a:pathLst>
                <a:path extrusionOk="0" h="50" w="54">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4"/>
            <p:cNvSpPr/>
            <p:nvPr/>
          </p:nvSpPr>
          <p:spPr>
            <a:xfrm>
              <a:off x="1999400" y="3983625"/>
              <a:ext cx="2375" cy="2400"/>
            </a:xfrm>
            <a:custGeom>
              <a:rect b="b" l="l" r="r" t="t"/>
              <a:pathLst>
                <a:path extrusionOk="0" h="96" w="95">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1916575" y="3961275"/>
              <a:ext cx="725" cy="750"/>
            </a:xfrm>
            <a:custGeom>
              <a:rect b="b" l="l" r="r" t="t"/>
              <a:pathLst>
                <a:path extrusionOk="0" h="30" w="29">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4"/>
            <p:cNvSpPr/>
            <p:nvPr/>
          </p:nvSpPr>
          <p:spPr>
            <a:xfrm>
              <a:off x="1843175" y="4029350"/>
              <a:ext cx="4125" cy="4125"/>
            </a:xfrm>
            <a:custGeom>
              <a:rect b="b" l="l" r="r" t="t"/>
              <a:pathLst>
                <a:path extrusionOk="0" h="165" w="165">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4"/>
            <p:cNvSpPr/>
            <p:nvPr/>
          </p:nvSpPr>
          <p:spPr>
            <a:xfrm>
              <a:off x="1779925" y="4041950"/>
              <a:ext cx="6675" cy="6700"/>
            </a:xfrm>
            <a:custGeom>
              <a:rect b="b" l="l" r="r" t="t"/>
              <a:pathLst>
                <a:path extrusionOk="0" h="268" w="267">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1740350" y="4089625"/>
              <a:ext cx="1550" cy="1575"/>
            </a:xfrm>
            <a:custGeom>
              <a:rect b="b" l="l" r="r" t="t"/>
              <a:pathLst>
                <a:path extrusionOk="0" h="63" w="62">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1669825" y="4079375"/>
              <a:ext cx="3400" cy="3400"/>
            </a:xfrm>
            <a:custGeom>
              <a:rect b="b" l="l" r="r" t="t"/>
              <a:pathLst>
                <a:path extrusionOk="0" h="136" w="136">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1786875" y="4151650"/>
              <a:ext cx="2800" cy="2900"/>
            </a:xfrm>
            <a:custGeom>
              <a:rect b="b" l="l" r="r" t="t"/>
              <a:pathLst>
                <a:path extrusionOk="0" h="116" w="112">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1658750" y="4108075"/>
              <a:ext cx="3500" cy="3625"/>
            </a:xfrm>
            <a:custGeom>
              <a:rect b="b" l="l" r="r" t="t"/>
              <a:pathLst>
                <a:path extrusionOk="0" h="145" w="14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1644175" y="4097425"/>
              <a:ext cx="7725" cy="7700"/>
            </a:xfrm>
            <a:custGeom>
              <a:rect b="b" l="l" r="r" t="t"/>
              <a:pathLst>
                <a:path extrusionOk="0" h="308" w="309">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1651375" y="4118850"/>
              <a:ext cx="1850" cy="1875"/>
            </a:xfrm>
            <a:custGeom>
              <a:rect b="b" l="l" r="r" t="t"/>
              <a:pathLst>
                <a:path extrusionOk="0" h="75" w="74">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2236000" y="4292400"/>
              <a:ext cx="3100" cy="3000"/>
            </a:xfrm>
            <a:custGeom>
              <a:rect b="b" l="l" r="r" t="t"/>
              <a:pathLst>
                <a:path extrusionOk="0" h="120" w="124">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4"/>
            <p:cNvSpPr/>
            <p:nvPr/>
          </p:nvSpPr>
          <p:spPr>
            <a:xfrm>
              <a:off x="2218250" y="4319350"/>
              <a:ext cx="6175" cy="6175"/>
            </a:xfrm>
            <a:custGeom>
              <a:rect b="b" l="l" r="r" t="t"/>
              <a:pathLst>
                <a:path extrusionOk="0" h="247" w="247">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4"/>
            <p:cNvSpPr/>
            <p:nvPr/>
          </p:nvSpPr>
          <p:spPr>
            <a:xfrm>
              <a:off x="2284700" y="4225975"/>
              <a:ext cx="3800" cy="3925"/>
            </a:xfrm>
            <a:custGeom>
              <a:rect b="b" l="l" r="r" t="t"/>
              <a:pathLst>
                <a:path extrusionOk="0" h="157" w="152">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2229650" y="4227775"/>
              <a:ext cx="1850" cy="1800"/>
            </a:xfrm>
            <a:custGeom>
              <a:rect b="b" l="l" r="r" t="t"/>
              <a:pathLst>
                <a:path extrusionOk="0" h="72" w="74">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4"/>
            <p:cNvSpPr/>
            <p:nvPr/>
          </p:nvSpPr>
          <p:spPr>
            <a:xfrm>
              <a:off x="2188125" y="4234175"/>
              <a:ext cx="4625" cy="4625"/>
            </a:xfrm>
            <a:custGeom>
              <a:rect b="b" l="l" r="r" t="t"/>
              <a:pathLst>
                <a:path extrusionOk="0" h="185" w="185">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4"/>
            <p:cNvSpPr/>
            <p:nvPr/>
          </p:nvSpPr>
          <p:spPr>
            <a:xfrm>
              <a:off x="1971825" y="4233650"/>
              <a:ext cx="5650" cy="5675"/>
            </a:xfrm>
            <a:custGeom>
              <a:rect b="b" l="l" r="r" t="t"/>
              <a:pathLst>
                <a:path extrusionOk="0" h="227" w="226">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4"/>
            <p:cNvSpPr/>
            <p:nvPr/>
          </p:nvSpPr>
          <p:spPr>
            <a:xfrm>
              <a:off x="1970275" y="4277025"/>
              <a:ext cx="2400" cy="2275"/>
            </a:xfrm>
            <a:custGeom>
              <a:rect b="b" l="l" r="r" t="t"/>
              <a:pathLst>
                <a:path extrusionOk="0" h="91" w="96">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4"/>
            <p:cNvSpPr/>
            <p:nvPr/>
          </p:nvSpPr>
          <p:spPr>
            <a:xfrm>
              <a:off x="1957775" y="4220325"/>
              <a:ext cx="5350" cy="5375"/>
            </a:xfrm>
            <a:custGeom>
              <a:rect b="b" l="l" r="r" t="t"/>
              <a:pathLst>
                <a:path extrusionOk="0" h="215" w="214">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819275" y="4226175"/>
              <a:ext cx="5875" cy="5975"/>
            </a:xfrm>
            <a:custGeom>
              <a:rect b="b" l="l" r="r" t="t"/>
              <a:pathLst>
                <a:path extrusionOk="0" h="239" w="235">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1808525" y="4160975"/>
              <a:ext cx="7400" cy="7500"/>
            </a:xfrm>
            <a:custGeom>
              <a:rect b="b" l="l" r="r" t="t"/>
              <a:pathLst>
                <a:path extrusionOk="0" h="300" w="296">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891550" y="4243800"/>
              <a:ext cx="6900" cy="6900"/>
            </a:xfrm>
            <a:custGeom>
              <a:rect b="b" l="l" r="r" t="t"/>
              <a:pathLst>
                <a:path extrusionOk="0" h="276" w="276">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1791100" y="425252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1858750" y="4316375"/>
              <a:ext cx="5350" cy="5475"/>
            </a:xfrm>
            <a:custGeom>
              <a:rect b="b" l="l" r="r" t="t"/>
              <a:pathLst>
                <a:path extrusionOk="0" h="219" w="214">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1900775" y="4343750"/>
              <a:ext cx="7200" cy="7200"/>
            </a:xfrm>
            <a:custGeom>
              <a:rect b="b" l="l" r="r" t="t"/>
              <a:pathLst>
                <a:path extrusionOk="0" h="288" w="288">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1934700" y="4300700"/>
              <a:ext cx="2400" cy="2275"/>
            </a:xfrm>
            <a:custGeom>
              <a:rect b="b" l="l" r="r" t="t"/>
              <a:pathLst>
                <a:path extrusionOk="0" h="91" w="96">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468800" y="4144075"/>
              <a:ext cx="4425" cy="4425"/>
            </a:xfrm>
            <a:custGeom>
              <a:rect b="b" l="l" r="r" t="t"/>
              <a:pathLst>
                <a:path extrusionOk="0" h="177" w="177">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2513800" y="4189575"/>
              <a:ext cx="6400" cy="6475"/>
            </a:xfrm>
            <a:custGeom>
              <a:rect b="b" l="l" r="r" t="t"/>
              <a:pathLst>
                <a:path extrusionOk="0" h="259" w="256">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2506125" y="409537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2583100" y="4159450"/>
              <a:ext cx="1050" cy="1050"/>
            </a:xfrm>
            <a:custGeom>
              <a:rect b="b" l="l" r="r" t="t"/>
              <a:pathLst>
                <a:path extrusionOk="0" h="42" w="42">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1415075" y="3850050"/>
              <a:ext cx="3100" cy="3000"/>
            </a:xfrm>
            <a:custGeom>
              <a:rect b="b" l="l" r="r" t="t"/>
              <a:pathLst>
                <a:path extrusionOk="0" h="120" w="124">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2567825" y="3906225"/>
              <a:ext cx="6700" cy="6700"/>
            </a:xfrm>
            <a:custGeom>
              <a:rect b="b" l="l" r="r" t="t"/>
              <a:pathLst>
                <a:path extrusionOk="0" h="268" w="268">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02900" y="3904275"/>
              <a:ext cx="1050" cy="1175"/>
            </a:xfrm>
            <a:custGeom>
              <a:rect b="b" l="l" r="r" t="t"/>
              <a:pathLst>
                <a:path extrusionOk="0" h="47" w="42">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185501" y="4195894"/>
              <a:ext cx="84300" cy="85225"/>
            </a:xfrm>
            <a:custGeom>
              <a:rect b="b" l="l" r="r" t="t"/>
              <a:pathLst>
                <a:path extrusionOk="0" h="3409" w="3372">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1791763" y="3888873"/>
              <a:ext cx="50750" cy="44500"/>
            </a:xfrm>
            <a:custGeom>
              <a:rect b="b" l="l" r="r" t="t"/>
              <a:pathLst>
                <a:path extrusionOk="0" h="1780" w="203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1778438" y="3893548"/>
              <a:ext cx="78325" cy="35025"/>
            </a:xfrm>
            <a:custGeom>
              <a:rect b="b" l="l" r="r" t="t"/>
              <a:pathLst>
                <a:path extrusionOk="0" h="1401" w="3133">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rgbClr val="7A4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1605025" y="3903675"/>
              <a:ext cx="321825" cy="321150"/>
            </a:xfrm>
            <a:custGeom>
              <a:rect b="b" l="l" r="r" t="t"/>
              <a:pathLst>
                <a:path extrusionOk="0" h="12846" w="12873">
                  <a:moveTo>
                    <a:pt x="1" y="0"/>
                  </a:moveTo>
                  <a:cubicBezTo>
                    <a:pt x="2" y="2"/>
                    <a:pt x="7603" y="7726"/>
                    <a:pt x="11150" y="11273"/>
                  </a:cubicBezTo>
                  <a:cubicBezTo>
                    <a:pt x="12321" y="12444"/>
                    <a:pt x="12768" y="12845"/>
                    <a:pt x="12833" y="12845"/>
                  </a:cubicBezTo>
                  <a:cubicBezTo>
                    <a:pt x="12836" y="12845"/>
                    <a:pt x="12838" y="12844"/>
                    <a:pt x="12839" y="12843"/>
                  </a:cubicBezTo>
                  <a:cubicBezTo>
                    <a:pt x="12872" y="12806"/>
                    <a:pt x="12388" y="12269"/>
                    <a:pt x="11273" y="11150"/>
                  </a:cubicBezTo>
                  <a:cubicBezTo>
                    <a:pt x="7726" y="7603"/>
                    <a:pt x="2" y="2"/>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1608625" y="3907250"/>
              <a:ext cx="318225" cy="317575"/>
            </a:xfrm>
            <a:custGeom>
              <a:rect b="b" l="l" r="r" t="t"/>
              <a:pathLst>
                <a:path extrusionOk="0" h="12703" w="12729">
                  <a:moveTo>
                    <a:pt x="0" y="1"/>
                  </a:moveTo>
                  <a:lnTo>
                    <a:pt x="0" y="1"/>
                  </a:lnTo>
                  <a:cubicBezTo>
                    <a:pt x="1" y="2"/>
                    <a:pt x="7513" y="7640"/>
                    <a:pt x="11018" y="11146"/>
                  </a:cubicBezTo>
                  <a:cubicBezTo>
                    <a:pt x="12180" y="12308"/>
                    <a:pt x="12631" y="12702"/>
                    <a:pt x="12690" y="12702"/>
                  </a:cubicBezTo>
                  <a:cubicBezTo>
                    <a:pt x="12692" y="12702"/>
                    <a:pt x="12694" y="12701"/>
                    <a:pt x="12695" y="12700"/>
                  </a:cubicBezTo>
                  <a:cubicBezTo>
                    <a:pt x="12728" y="12663"/>
                    <a:pt x="12248" y="12130"/>
                    <a:pt x="11141" y="11023"/>
                  </a:cubicBezTo>
                  <a:cubicBezTo>
                    <a:pt x="7636" y="7517"/>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1612100" y="3910750"/>
              <a:ext cx="314525" cy="313875"/>
            </a:xfrm>
            <a:custGeom>
              <a:rect b="b" l="l" r="r" t="t"/>
              <a:pathLst>
                <a:path extrusionOk="0" h="12555" w="12581">
                  <a:moveTo>
                    <a:pt x="0" y="0"/>
                  </a:moveTo>
                  <a:cubicBezTo>
                    <a:pt x="2" y="2"/>
                    <a:pt x="7427" y="7550"/>
                    <a:pt x="10892" y="11014"/>
                  </a:cubicBezTo>
                  <a:cubicBezTo>
                    <a:pt x="12037" y="12159"/>
                    <a:pt x="12477" y="12554"/>
                    <a:pt x="12545" y="12554"/>
                  </a:cubicBezTo>
                  <a:cubicBezTo>
                    <a:pt x="12548" y="12554"/>
                    <a:pt x="12551" y="12554"/>
                    <a:pt x="12552" y="12552"/>
                  </a:cubicBezTo>
                  <a:cubicBezTo>
                    <a:pt x="12581" y="12515"/>
                    <a:pt x="12109" y="11990"/>
                    <a:pt x="11015" y="10891"/>
                  </a:cubicBezTo>
                  <a:cubicBezTo>
                    <a:pt x="7546" y="7427"/>
                    <a:pt x="2" y="2"/>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1615700" y="3914325"/>
              <a:ext cx="310925" cy="310300"/>
            </a:xfrm>
            <a:custGeom>
              <a:rect b="b" l="l" r="r" t="t"/>
              <a:pathLst>
                <a:path extrusionOk="0" h="12412" w="12437">
                  <a:moveTo>
                    <a:pt x="0" y="1"/>
                  </a:moveTo>
                  <a:cubicBezTo>
                    <a:pt x="1" y="2"/>
                    <a:pt x="7332" y="7460"/>
                    <a:pt x="10756" y="10888"/>
                  </a:cubicBezTo>
                  <a:cubicBezTo>
                    <a:pt x="11892" y="12020"/>
                    <a:pt x="12329" y="12411"/>
                    <a:pt x="12397" y="12411"/>
                  </a:cubicBezTo>
                  <a:cubicBezTo>
                    <a:pt x="12400" y="12411"/>
                    <a:pt x="12403" y="12411"/>
                    <a:pt x="12404" y="12409"/>
                  </a:cubicBezTo>
                  <a:cubicBezTo>
                    <a:pt x="12437" y="12376"/>
                    <a:pt x="11969" y="11855"/>
                    <a:pt x="10879" y="10765"/>
                  </a:cubicBezTo>
                  <a:cubicBezTo>
                    <a:pt x="7455" y="7337"/>
                    <a:pt x="1"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1619075" y="3917825"/>
              <a:ext cx="307450" cy="306575"/>
            </a:xfrm>
            <a:custGeom>
              <a:rect b="b" l="l" r="r" t="t"/>
              <a:pathLst>
                <a:path extrusionOk="0" h="12263" w="12298">
                  <a:moveTo>
                    <a:pt x="0" y="0"/>
                  </a:moveTo>
                  <a:lnTo>
                    <a:pt x="0" y="0"/>
                  </a:lnTo>
                  <a:cubicBezTo>
                    <a:pt x="2" y="2"/>
                    <a:pt x="7255" y="7369"/>
                    <a:pt x="10637" y="10752"/>
                  </a:cubicBezTo>
                  <a:cubicBezTo>
                    <a:pt x="11768" y="11883"/>
                    <a:pt x="12201" y="12262"/>
                    <a:pt x="12256" y="12262"/>
                  </a:cubicBezTo>
                  <a:cubicBezTo>
                    <a:pt x="12258" y="12262"/>
                    <a:pt x="12260" y="12262"/>
                    <a:pt x="12261" y="12261"/>
                  </a:cubicBezTo>
                  <a:cubicBezTo>
                    <a:pt x="12298" y="12228"/>
                    <a:pt x="11834" y="11715"/>
                    <a:pt x="10756" y="10637"/>
                  </a:cubicBezTo>
                  <a:cubicBezTo>
                    <a:pt x="7373" y="7246"/>
                    <a:pt x="2" y="2"/>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1622650" y="3921400"/>
              <a:ext cx="303875" cy="303000"/>
            </a:xfrm>
            <a:custGeom>
              <a:rect b="b" l="l" r="r" t="t"/>
              <a:pathLst>
                <a:path extrusionOk="0" h="12120" w="12155">
                  <a:moveTo>
                    <a:pt x="1" y="1"/>
                  </a:moveTo>
                  <a:lnTo>
                    <a:pt x="1" y="1"/>
                  </a:lnTo>
                  <a:cubicBezTo>
                    <a:pt x="2" y="2"/>
                    <a:pt x="7165" y="7279"/>
                    <a:pt x="10511" y="10625"/>
                  </a:cubicBezTo>
                  <a:cubicBezTo>
                    <a:pt x="11629" y="11747"/>
                    <a:pt x="12058" y="12119"/>
                    <a:pt x="12113" y="12119"/>
                  </a:cubicBezTo>
                  <a:cubicBezTo>
                    <a:pt x="12115" y="12119"/>
                    <a:pt x="12117" y="12119"/>
                    <a:pt x="12118" y="12118"/>
                  </a:cubicBezTo>
                  <a:cubicBezTo>
                    <a:pt x="12155" y="12085"/>
                    <a:pt x="11700" y="11581"/>
                    <a:pt x="10629" y="10506"/>
                  </a:cubicBezTo>
                  <a:cubicBezTo>
                    <a:pt x="7280" y="7161"/>
                    <a:pt x="2" y="2"/>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1626150" y="3924800"/>
              <a:ext cx="300375" cy="299500"/>
            </a:xfrm>
            <a:custGeom>
              <a:rect b="b" l="l" r="r" t="t"/>
              <a:pathLst>
                <a:path extrusionOk="0" h="11980" w="12015">
                  <a:moveTo>
                    <a:pt x="4" y="0"/>
                  </a:moveTo>
                  <a:cubicBezTo>
                    <a:pt x="0" y="0"/>
                    <a:pt x="7074" y="7192"/>
                    <a:pt x="10387" y="10497"/>
                  </a:cubicBezTo>
                  <a:cubicBezTo>
                    <a:pt x="11497" y="11604"/>
                    <a:pt x="11919" y="11979"/>
                    <a:pt x="11973" y="11979"/>
                  </a:cubicBezTo>
                  <a:cubicBezTo>
                    <a:pt x="11975" y="11979"/>
                    <a:pt x="11977" y="11979"/>
                    <a:pt x="11978" y="11978"/>
                  </a:cubicBezTo>
                  <a:cubicBezTo>
                    <a:pt x="12015" y="11945"/>
                    <a:pt x="11564" y="11440"/>
                    <a:pt x="10502" y="10383"/>
                  </a:cubicBezTo>
                  <a:cubicBezTo>
                    <a:pt x="7197" y="7073"/>
                    <a:pt x="4" y="0"/>
                    <a:pt x="4"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1629725" y="3928475"/>
              <a:ext cx="296600" cy="295825"/>
            </a:xfrm>
            <a:custGeom>
              <a:rect b="b" l="l" r="r" t="t"/>
              <a:pathLst>
                <a:path extrusionOk="0" h="11833" w="11864">
                  <a:moveTo>
                    <a:pt x="1" y="1"/>
                  </a:moveTo>
                  <a:cubicBezTo>
                    <a:pt x="2" y="2"/>
                    <a:pt x="6988" y="7099"/>
                    <a:pt x="10248" y="10367"/>
                  </a:cubicBezTo>
                  <a:cubicBezTo>
                    <a:pt x="11350" y="11465"/>
                    <a:pt x="11763" y="11832"/>
                    <a:pt x="11822" y="11832"/>
                  </a:cubicBezTo>
                  <a:cubicBezTo>
                    <a:pt x="11824" y="11832"/>
                    <a:pt x="11826" y="11832"/>
                    <a:pt x="11827" y="11831"/>
                  </a:cubicBezTo>
                  <a:cubicBezTo>
                    <a:pt x="11864" y="11798"/>
                    <a:pt x="11417" y="11302"/>
                    <a:pt x="10367" y="10252"/>
                  </a:cubicBezTo>
                  <a:cubicBezTo>
                    <a:pt x="7099" y="6984"/>
                    <a:pt x="2" y="2"/>
                    <a:pt x="1"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1633225" y="3931850"/>
              <a:ext cx="293100" cy="292250"/>
            </a:xfrm>
            <a:custGeom>
              <a:rect b="b" l="l" r="r" t="t"/>
              <a:pathLst>
                <a:path extrusionOk="0" h="11690" w="11724">
                  <a:moveTo>
                    <a:pt x="4" y="1"/>
                  </a:moveTo>
                  <a:cubicBezTo>
                    <a:pt x="0" y="1"/>
                    <a:pt x="6897" y="7013"/>
                    <a:pt x="10129" y="10236"/>
                  </a:cubicBezTo>
                  <a:cubicBezTo>
                    <a:pt x="11213" y="11324"/>
                    <a:pt x="11627" y="11690"/>
                    <a:pt x="11685" y="11690"/>
                  </a:cubicBezTo>
                  <a:cubicBezTo>
                    <a:pt x="11688" y="11690"/>
                    <a:pt x="11690" y="11689"/>
                    <a:pt x="11691" y="11687"/>
                  </a:cubicBezTo>
                  <a:cubicBezTo>
                    <a:pt x="11724" y="11659"/>
                    <a:pt x="11281" y="11167"/>
                    <a:pt x="10239" y="10125"/>
                  </a:cubicBezTo>
                  <a:cubicBezTo>
                    <a:pt x="7016" y="6894"/>
                    <a:pt x="4" y="1"/>
                    <a:pt x="4"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1636800" y="3935450"/>
              <a:ext cx="289325" cy="288650"/>
            </a:xfrm>
            <a:custGeom>
              <a:rect b="b" l="l" r="r" t="t"/>
              <a:pathLst>
                <a:path extrusionOk="0" h="11546" w="11573">
                  <a:moveTo>
                    <a:pt x="1" y="0"/>
                  </a:moveTo>
                  <a:cubicBezTo>
                    <a:pt x="2" y="2"/>
                    <a:pt x="6808" y="6922"/>
                    <a:pt x="9994" y="10108"/>
                  </a:cubicBezTo>
                  <a:cubicBezTo>
                    <a:pt x="11070" y="11184"/>
                    <a:pt x="11476" y="11546"/>
                    <a:pt x="11538" y="11546"/>
                  </a:cubicBezTo>
                  <a:cubicBezTo>
                    <a:pt x="11540" y="11546"/>
                    <a:pt x="11542" y="11545"/>
                    <a:pt x="11544" y="11543"/>
                  </a:cubicBezTo>
                  <a:cubicBezTo>
                    <a:pt x="11572" y="11515"/>
                    <a:pt x="11138" y="11027"/>
                    <a:pt x="10109" y="9998"/>
                  </a:cubicBezTo>
                  <a:cubicBezTo>
                    <a:pt x="6919" y="6808"/>
                    <a:pt x="2" y="2"/>
                    <a:pt x="1"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1640300" y="3938925"/>
              <a:ext cx="285825" cy="285075"/>
            </a:xfrm>
            <a:custGeom>
              <a:rect b="b" l="l" r="r" t="t"/>
              <a:pathLst>
                <a:path extrusionOk="0" h="11403" w="11433">
                  <a:moveTo>
                    <a:pt x="4" y="1"/>
                  </a:moveTo>
                  <a:cubicBezTo>
                    <a:pt x="0" y="5"/>
                    <a:pt x="6725" y="6832"/>
                    <a:pt x="9870" y="9982"/>
                  </a:cubicBezTo>
                  <a:cubicBezTo>
                    <a:pt x="10930" y="11042"/>
                    <a:pt x="11336" y="11402"/>
                    <a:pt x="11398" y="11402"/>
                  </a:cubicBezTo>
                  <a:cubicBezTo>
                    <a:pt x="11400" y="11402"/>
                    <a:pt x="11402" y="11402"/>
                    <a:pt x="11404" y="11400"/>
                  </a:cubicBezTo>
                  <a:cubicBezTo>
                    <a:pt x="11432" y="11372"/>
                    <a:pt x="11002" y="10888"/>
                    <a:pt x="9985" y="9867"/>
                  </a:cubicBezTo>
                  <a:cubicBezTo>
                    <a:pt x="6836" y="6722"/>
                    <a:pt x="4" y="1"/>
                    <a:pt x="4"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1643875" y="3942525"/>
              <a:ext cx="282150" cy="281475"/>
            </a:xfrm>
            <a:custGeom>
              <a:rect b="b" l="l" r="r" t="t"/>
              <a:pathLst>
                <a:path extrusionOk="0" h="11259" w="11286">
                  <a:moveTo>
                    <a:pt x="1" y="0"/>
                  </a:moveTo>
                  <a:cubicBezTo>
                    <a:pt x="2" y="2"/>
                    <a:pt x="6632" y="6742"/>
                    <a:pt x="9739" y="9854"/>
                  </a:cubicBezTo>
                  <a:cubicBezTo>
                    <a:pt x="10787" y="10902"/>
                    <a:pt x="11189" y="11258"/>
                    <a:pt x="11250" y="11258"/>
                  </a:cubicBezTo>
                  <a:cubicBezTo>
                    <a:pt x="11253" y="11258"/>
                    <a:pt x="11255" y="11258"/>
                    <a:pt x="11257" y="11256"/>
                  </a:cubicBezTo>
                  <a:cubicBezTo>
                    <a:pt x="11285" y="11228"/>
                    <a:pt x="10859" y="10748"/>
                    <a:pt x="9850" y="9739"/>
                  </a:cubicBezTo>
                  <a:cubicBezTo>
                    <a:pt x="6738" y="6635"/>
                    <a:pt x="2" y="2"/>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1647475" y="3946000"/>
              <a:ext cx="278450" cy="277700"/>
            </a:xfrm>
            <a:custGeom>
              <a:rect b="b" l="l" r="r" t="t"/>
              <a:pathLst>
                <a:path extrusionOk="0" h="11108" w="11138">
                  <a:moveTo>
                    <a:pt x="0" y="1"/>
                  </a:moveTo>
                  <a:cubicBezTo>
                    <a:pt x="0" y="5"/>
                    <a:pt x="6541" y="6652"/>
                    <a:pt x="9608" y="9719"/>
                  </a:cubicBezTo>
                  <a:cubicBezTo>
                    <a:pt x="10643" y="10758"/>
                    <a:pt x="11041" y="11107"/>
                    <a:pt x="11099" y="11107"/>
                  </a:cubicBezTo>
                  <a:cubicBezTo>
                    <a:pt x="11101" y="11107"/>
                    <a:pt x="11103" y="11106"/>
                    <a:pt x="11104" y="11105"/>
                  </a:cubicBezTo>
                  <a:cubicBezTo>
                    <a:pt x="11137" y="11076"/>
                    <a:pt x="10715" y="10609"/>
                    <a:pt x="9714" y="9612"/>
                  </a:cubicBezTo>
                  <a:cubicBezTo>
                    <a:pt x="6651" y="6541"/>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1650850" y="3949600"/>
              <a:ext cx="274975" cy="274175"/>
            </a:xfrm>
            <a:custGeom>
              <a:rect b="b" l="l" r="r" t="t"/>
              <a:pathLst>
                <a:path extrusionOk="0" h="10967" w="10999">
                  <a:moveTo>
                    <a:pt x="1" y="0"/>
                  </a:moveTo>
                  <a:cubicBezTo>
                    <a:pt x="2" y="2"/>
                    <a:pt x="6455" y="6561"/>
                    <a:pt x="9485" y="9591"/>
                  </a:cubicBezTo>
                  <a:cubicBezTo>
                    <a:pt x="10513" y="10623"/>
                    <a:pt x="10902" y="10967"/>
                    <a:pt x="10960" y="10967"/>
                  </a:cubicBezTo>
                  <a:cubicBezTo>
                    <a:pt x="10962" y="10967"/>
                    <a:pt x="10964" y="10966"/>
                    <a:pt x="10965" y="10965"/>
                  </a:cubicBezTo>
                  <a:cubicBezTo>
                    <a:pt x="10998" y="10932"/>
                    <a:pt x="10580" y="10473"/>
                    <a:pt x="9592" y="9481"/>
                  </a:cubicBezTo>
                  <a:cubicBezTo>
                    <a:pt x="6562" y="6455"/>
                    <a:pt x="2" y="2"/>
                    <a:pt x="1"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1654450" y="3953175"/>
              <a:ext cx="271275" cy="270600"/>
            </a:xfrm>
            <a:custGeom>
              <a:rect b="b" l="l" r="r" t="t"/>
              <a:pathLst>
                <a:path extrusionOk="0" h="10824" w="10851">
                  <a:moveTo>
                    <a:pt x="0" y="1"/>
                  </a:moveTo>
                  <a:lnTo>
                    <a:pt x="0" y="1"/>
                  </a:lnTo>
                  <a:cubicBezTo>
                    <a:pt x="1" y="2"/>
                    <a:pt x="6368" y="6468"/>
                    <a:pt x="9357" y="9461"/>
                  </a:cubicBezTo>
                  <a:cubicBezTo>
                    <a:pt x="10374" y="10481"/>
                    <a:pt x="10762" y="10824"/>
                    <a:pt x="10816" y="10824"/>
                  </a:cubicBezTo>
                  <a:cubicBezTo>
                    <a:pt x="10819" y="10824"/>
                    <a:pt x="10820" y="10823"/>
                    <a:pt x="10821" y="10822"/>
                  </a:cubicBezTo>
                  <a:cubicBezTo>
                    <a:pt x="10850" y="10789"/>
                    <a:pt x="10440" y="10334"/>
                    <a:pt x="9464" y="9354"/>
                  </a:cubicBezTo>
                  <a:cubicBezTo>
                    <a:pt x="6475" y="6365"/>
                    <a:pt x="1" y="2"/>
                    <a:pt x="0"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1657925" y="3956675"/>
              <a:ext cx="267675" cy="266925"/>
            </a:xfrm>
            <a:custGeom>
              <a:rect b="b" l="l" r="r" t="t"/>
              <a:pathLst>
                <a:path extrusionOk="0" h="10677" w="10707">
                  <a:moveTo>
                    <a:pt x="0" y="0"/>
                  </a:moveTo>
                  <a:lnTo>
                    <a:pt x="0" y="0"/>
                  </a:lnTo>
                  <a:cubicBezTo>
                    <a:pt x="2" y="2"/>
                    <a:pt x="6279" y="6381"/>
                    <a:pt x="9227" y="9333"/>
                  </a:cubicBezTo>
                  <a:cubicBezTo>
                    <a:pt x="10229" y="10336"/>
                    <a:pt x="10611" y="10676"/>
                    <a:pt x="10672" y="10676"/>
                  </a:cubicBezTo>
                  <a:cubicBezTo>
                    <a:pt x="10675" y="10676"/>
                    <a:pt x="10677" y="10675"/>
                    <a:pt x="10678" y="10674"/>
                  </a:cubicBezTo>
                  <a:cubicBezTo>
                    <a:pt x="10707" y="10645"/>
                    <a:pt x="10305" y="10194"/>
                    <a:pt x="9333" y="9226"/>
                  </a:cubicBezTo>
                  <a:cubicBezTo>
                    <a:pt x="6381" y="6278"/>
                    <a:pt x="2" y="2"/>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1661500" y="3960250"/>
              <a:ext cx="264000" cy="263350"/>
            </a:xfrm>
            <a:custGeom>
              <a:rect b="b" l="l" r="r" t="t"/>
              <a:pathLst>
                <a:path extrusionOk="0" h="10534" w="10560">
                  <a:moveTo>
                    <a:pt x="1" y="1"/>
                  </a:moveTo>
                  <a:cubicBezTo>
                    <a:pt x="2" y="2"/>
                    <a:pt x="6189" y="6295"/>
                    <a:pt x="9096" y="9206"/>
                  </a:cubicBezTo>
                  <a:cubicBezTo>
                    <a:pt x="10086" y="10197"/>
                    <a:pt x="10464" y="10533"/>
                    <a:pt x="10525" y="10533"/>
                  </a:cubicBezTo>
                  <a:cubicBezTo>
                    <a:pt x="10527" y="10533"/>
                    <a:pt x="10530" y="10532"/>
                    <a:pt x="10531" y="10531"/>
                  </a:cubicBezTo>
                  <a:cubicBezTo>
                    <a:pt x="10560" y="10502"/>
                    <a:pt x="10166" y="10059"/>
                    <a:pt x="9203" y="9096"/>
                  </a:cubicBezTo>
                  <a:cubicBezTo>
                    <a:pt x="6296" y="6193"/>
                    <a:pt x="2" y="2"/>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1665000" y="3963650"/>
              <a:ext cx="260400" cy="259850"/>
            </a:xfrm>
            <a:custGeom>
              <a:rect b="b" l="l" r="r" t="t"/>
              <a:pathLst>
                <a:path extrusionOk="0" h="10394" w="10416">
                  <a:moveTo>
                    <a:pt x="0" y="0"/>
                  </a:moveTo>
                  <a:lnTo>
                    <a:pt x="0" y="0"/>
                  </a:lnTo>
                  <a:cubicBezTo>
                    <a:pt x="2" y="1"/>
                    <a:pt x="6102" y="6209"/>
                    <a:pt x="8968" y="9075"/>
                  </a:cubicBezTo>
                  <a:cubicBezTo>
                    <a:pt x="9955" y="10057"/>
                    <a:pt x="10324" y="10393"/>
                    <a:pt x="10385" y="10393"/>
                  </a:cubicBezTo>
                  <a:cubicBezTo>
                    <a:pt x="10387" y="10393"/>
                    <a:pt x="10390" y="10392"/>
                    <a:pt x="10391" y="10391"/>
                  </a:cubicBezTo>
                  <a:cubicBezTo>
                    <a:pt x="10416" y="10362"/>
                    <a:pt x="10026" y="9923"/>
                    <a:pt x="9071" y="8972"/>
                  </a:cubicBezTo>
                  <a:cubicBezTo>
                    <a:pt x="6205" y="6102"/>
                    <a:pt x="2"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1668575" y="3967225"/>
              <a:ext cx="256825" cy="256275"/>
            </a:xfrm>
            <a:custGeom>
              <a:rect b="b" l="l" r="r" t="t"/>
              <a:pathLst>
                <a:path extrusionOk="0" h="10251" w="10273">
                  <a:moveTo>
                    <a:pt x="1" y="1"/>
                  </a:moveTo>
                  <a:cubicBezTo>
                    <a:pt x="2" y="2"/>
                    <a:pt x="6013" y="6119"/>
                    <a:pt x="8842" y="8948"/>
                  </a:cubicBezTo>
                  <a:cubicBezTo>
                    <a:pt x="9816" y="9918"/>
                    <a:pt x="10181" y="10250"/>
                    <a:pt x="10242" y="10250"/>
                  </a:cubicBezTo>
                  <a:cubicBezTo>
                    <a:pt x="10244" y="10250"/>
                    <a:pt x="10247" y="10249"/>
                    <a:pt x="10248" y="10248"/>
                  </a:cubicBezTo>
                  <a:cubicBezTo>
                    <a:pt x="10273" y="10219"/>
                    <a:pt x="9887" y="9789"/>
                    <a:pt x="8944" y="8845"/>
                  </a:cubicBezTo>
                  <a:cubicBezTo>
                    <a:pt x="6115" y="6016"/>
                    <a:pt x="2" y="2"/>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1672075" y="3970725"/>
              <a:ext cx="253225" cy="252525"/>
            </a:xfrm>
            <a:custGeom>
              <a:rect b="b" l="l" r="r" t="t"/>
              <a:pathLst>
                <a:path extrusionOk="0" h="10101" w="10129">
                  <a:moveTo>
                    <a:pt x="0" y="0"/>
                  </a:moveTo>
                  <a:cubicBezTo>
                    <a:pt x="0" y="4"/>
                    <a:pt x="5921" y="6028"/>
                    <a:pt x="8718" y="8812"/>
                  </a:cubicBezTo>
                  <a:cubicBezTo>
                    <a:pt x="9686" y="9784"/>
                    <a:pt x="10049" y="10101"/>
                    <a:pt x="10096" y="10101"/>
                  </a:cubicBezTo>
                  <a:cubicBezTo>
                    <a:pt x="10098" y="10101"/>
                    <a:pt x="10099" y="10101"/>
                    <a:pt x="10100" y="10100"/>
                  </a:cubicBezTo>
                  <a:cubicBezTo>
                    <a:pt x="10129" y="10071"/>
                    <a:pt x="9747" y="9649"/>
                    <a:pt x="8816" y="8714"/>
                  </a:cubicBezTo>
                  <a:cubicBezTo>
                    <a:pt x="6024" y="5925"/>
                    <a:pt x="1" y="0"/>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1675650" y="3974300"/>
              <a:ext cx="249450" cy="248950"/>
            </a:xfrm>
            <a:custGeom>
              <a:rect b="b" l="l" r="r" t="t"/>
              <a:pathLst>
                <a:path extrusionOk="0" h="9958" w="9978">
                  <a:moveTo>
                    <a:pt x="1" y="1"/>
                  </a:moveTo>
                  <a:lnTo>
                    <a:pt x="1" y="1"/>
                  </a:lnTo>
                  <a:cubicBezTo>
                    <a:pt x="2" y="2"/>
                    <a:pt x="5836" y="5938"/>
                    <a:pt x="8583" y="8685"/>
                  </a:cubicBezTo>
                  <a:cubicBezTo>
                    <a:pt x="9543" y="9645"/>
                    <a:pt x="9901" y="9958"/>
                    <a:pt x="9949" y="9958"/>
                  </a:cubicBezTo>
                  <a:cubicBezTo>
                    <a:pt x="9951" y="9958"/>
                    <a:pt x="9952" y="9958"/>
                    <a:pt x="9953" y="9957"/>
                  </a:cubicBezTo>
                  <a:cubicBezTo>
                    <a:pt x="9977" y="9928"/>
                    <a:pt x="9604" y="9510"/>
                    <a:pt x="8682" y="8587"/>
                  </a:cubicBezTo>
                  <a:cubicBezTo>
                    <a:pt x="5935" y="5840"/>
                    <a:pt x="2" y="2"/>
                    <a:pt x="1"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1679050" y="3977775"/>
              <a:ext cx="245950" cy="245300"/>
            </a:xfrm>
            <a:custGeom>
              <a:rect b="b" l="l" r="r" t="t"/>
              <a:pathLst>
                <a:path extrusionOk="0" h="9812" w="9838">
                  <a:moveTo>
                    <a:pt x="0" y="1"/>
                  </a:moveTo>
                  <a:cubicBezTo>
                    <a:pt x="0" y="5"/>
                    <a:pt x="5753" y="5848"/>
                    <a:pt x="8460" y="8555"/>
                  </a:cubicBezTo>
                  <a:cubicBezTo>
                    <a:pt x="9402" y="9497"/>
                    <a:pt x="9758" y="9811"/>
                    <a:pt x="9808" y="9811"/>
                  </a:cubicBezTo>
                  <a:cubicBezTo>
                    <a:pt x="9810" y="9811"/>
                    <a:pt x="9812" y="9811"/>
                    <a:pt x="9813" y="9809"/>
                  </a:cubicBezTo>
                  <a:cubicBezTo>
                    <a:pt x="9837" y="9785"/>
                    <a:pt x="9468" y="9371"/>
                    <a:pt x="8558" y="8456"/>
                  </a:cubicBezTo>
                  <a:cubicBezTo>
                    <a:pt x="5848" y="5746"/>
                    <a:pt x="0" y="1"/>
                    <a:pt x="0"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1682625" y="3981375"/>
              <a:ext cx="242375" cy="241700"/>
            </a:xfrm>
            <a:custGeom>
              <a:rect b="b" l="l" r="r" t="t"/>
              <a:pathLst>
                <a:path extrusionOk="0" h="9668" w="9695">
                  <a:moveTo>
                    <a:pt x="1" y="1"/>
                  </a:moveTo>
                  <a:cubicBezTo>
                    <a:pt x="2" y="2"/>
                    <a:pt x="5660" y="5758"/>
                    <a:pt x="8333" y="8427"/>
                  </a:cubicBezTo>
                  <a:cubicBezTo>
                    <a:pt x="9263" y="9357"/>
                    <a:pt x="9614" y="9667"/>
                    <a:pt x="9665" y="9667"/>
                  </a:cubicBezTo>
                  <a:cubicBezTo>
                    <a:pt x="9667" y="9667"/>
                    <a:pt x="9669" y="9667"/>
                    <a:pt x="9670" y="9665"/>
                  </a:cubicBezTo>
                  <a:cubicBezTo>
                    <a:pt x="9694" y="9641"/>
                    <a:pt x="9329" y="9231"/>
                    <a:pt x="8427" y="8329"/>
                  </a:cubicBezTo>
                  <a:cubicBezTo>
                    <a:pt x="5758" y="5660"/>
                    <a:pt x="2" y="2"/>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1686125" y="3984850"/>
              <a:ext cx="238875" cy="238100"/>
            </a:xfrm>
            <a:custGeom>
              <a:rect b="b" l="l" r="r" t="t"/>
              <a:pathLst>
                <a:path extrusionOk="0" h="9524" w="9555">
                  <a:moveTo>
                    <a:pt x="4" y="1"/>
                  </a:moveTo>
                  <a:cubicBezTo>
                    <a:pt x="0" y="5"/>
                    <a:pt x="5577" y="5668"/>
                    <a:pt x="8205" y="8296"/>
                  </a:cubicBezTo>
                  <a:cubicBezTo>
                    <a:pt x="9132" y="9223"/>
                    <a:pt x="9478" y="9524"/>
                    <a:pt x="9525" y="9524"/>
                  </a:cubicBezTo>
                  <a:cubicBezTo>
                    <a:pt x="9527" y="9524"/>
                    <a:pt x="9529" y="9523"/>
                    <a:pt x="9530" y="9522"/>
                  </a:cubicBezTo>
                  <a:cubicBezTo>
                    <a:pt x="9554" y="9498"/>
                    <a:pt x="9198" y="9092"/>
                    <a:pt x="8304" y="8202"/>
                  </a:cubicBezTo>
                  <a:cubicBezTo>
                    <a:pt x="5675" y="5569"/>
                    <a:pt x="4" y="1"/>
                    <a:pt x="4"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1689700" y="3988450"/>
              <a:ext cx="235200" cy="234500"/>
            </a:xfrm>
            <a:custGeom>
              <a:rect b="b" l="l" r="r" t="t"/>
              <a:pathLst>
                <a:path extrusionOk="0" h="9380" w="9408">
                  <a:moveTo>
                    <a:pt x="1" y="0"/>
                  </a:moveTo>
                  <a:lnTo>
                    <a:pt x="1" y="0"/>
                  </a:lnTo>
                  <a:cubicBezTo>
                    <a:pt x="2" y="2"/>
                    <a:pt x="5487" y="5577"/>
                    <a:pt x="8075" y="8169"/>
                  </a:cubicBezTo>
                  <a:cubicBezTo>
                    <a:pt x="8988" y="9086"/>
                    <a:pt x="9327" y="9380"/>
                    <a:pt x="9378" y="9380"/>
                  </a:cubicBezTo>
                  <a:cubicBezTo>
                    <a:pt x="9380" y="9380"/>
                    <a:pt x="9381" y="9379"/>
                    <a:pt x="9383" y="9378"/>
                  </a:cubicBezTo>
                  <a:cubicBezTo>
                    <a:pt x="9407" y="9354"/>
                    <a:pt x="9055" y="8952"/>
                    <a:pt x="8173" y="8070"/>
                  </a:cubicBezTo>
                  <a:cubicBezTo>
                    <a:pt x="5578" y="5483"/>
                    <a:pt x="2" y="2"/>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1693200" y="3991825"/>
              <a:ext cx="231500" cy="231025"/>
            </a:xfrm>
            <a:custGeom>
              <a:rect b="b" l="l" r="r" t="t"/>
              <a:pathLst>
                <a:path extrusionOk="0" h="9241" w="9260">
                  <a:moveTo>
                    <a:pt x="4" y="1"/>
                  </a:moveTo>
                  <a:cubicBezTo>
                    <a:pt x="0" y="9"/>
                    <a:pt x="5396" y="5491"/>
                    <a:pt x="7943" y="8042"/>
                  </a:cubicBezTo>
                  <a:cubicBezTo>
                    <a:pt x="8849" y="8944"/>
                    <a:pt x="9184" y="9241"/>
                    <a:pt x="9230" y="9241"/>
                  </a:cubicBezTo>
                  <a:cubicBezTo>
                    <a:pt x="9232" y="9241"/>
                    <a:pt x="9233" y="9240"/>
                    <a:pt x="9234" y="9239"/>
                  </a:cubicBezTo>
                  <a:cubicBezTo>
                    <a:pt x="9259" y="9215"/>
                    <a:pt x="8910" y="8817"/>
                    <a:pt x="8041" y="7948"/>
                  </a:cubicBezTo>
                  <a:cubicBezTo>
                    <a:pt x="5495" y="540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1696775" y="3995425"/>
              <a:ext cx="227800" cy="227425"/>
            </a:xfrm>
            <a:custGeom>
              <a:rect b="b" l="l" r="r" t="t"/>
              <a:pathLst>
                <a:path extrusionOk="0" h="9097" w="9112">
                  <a:moveTo>
                    <a:pt x="1" y="0"/>
                  </a:moveTo>
                  <a:cubicBezTo>
                    <a:pt x="2" y="1"/>
                    <a:pt x="5307" y="5401"/>
                    <a:pt x="7812" y="7914"/>
                  </a:cubicBezTo>
                  <a:cubicBezTo>
                    <a:pt x="8706" y="8808"/>
                    <a:pt x="9036" y="9097"/>
                    <a:pt x="9083" y="9097"/>
                  </a:cubicBezTo>
                  <a:cubicBezTo>
                    <a:pt x="9085" y="9097"/>
                    <a:pt x="9086" y="9096"/>
                    <a:pt x="9087" y="9095"/>
                  </a:cubicBezTo>
                  <a:cubicBezTo>
                    <a:pt x="9112" y="9071"/>
                    <a:pt x="8767" y="8681"/>
                    <a:pt x="7906" y="7820"/>
                  </a:cubicBezTo>
                  <a:cubicBezTo>
                    <a:pt x="5397" y="5307"/>
                    <a:pt x="2" y="1"/>
                    <a:pt x="1"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1700250" y="3998900"/>
              <a:ext cx="224325" cy="223650"/>
            </a:xfrm>
            <a:custGeom>
              <a:rect b="b" l="l" r="r" t="t"/>
              <a:pathLst>
                <a:path extrusionOk="0" h="8946" w="8973">
                  <a:moveTo>
                    <a:pt x="5" y="1"/>
                  </a:moveTo>
                  <a:cubicBezTo>
                    <a:pt x="1" y="5"/>
                    <a:pt x="5221" y="5311"/>
                    <a:pt x="7698" y="7775"/>
                  </a:cubicBezTo>
                  <a:cubicBezTo>
                    <a:pt x="8574" y="8655"/>
                    <a:pt x="8898" y="8946"/>
                    <a:pt x="8947" y="8946"/>
                  </a:cubicBezTo>
                  <a:cubicBezTo>
                    <a:pt x="8950" y="8946"/>
                    <a:pt x="8951" y="8945"/>
                    <a:pt x="8952" y="8944"/>
                  </a:cubicBezTo>
                  <a:cubicBezTo>
                    <a:pt x="8973" y="8919"/>
                    <a:pt x="8637" y="8542"/>
                    <a:pt x="7784" y="7689"/>
                  </a:cubicBezTo>
                  <a:cubicBezTo>
                    <a:pt x="5315" y="5221"/>
                    <a:pt x="5" y="1"/>
                    <a:pt x="5"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1703850" y="4002500"/>
              <a:ext cx="220725" cy="220050"/>
            </a:xfrm>
            <a:custGeom>
              <a:rect b="b" l="l" r="r" t="t"/>
              <a:pathLst>
                <a:path extrusionOk="0" h="8802" w="8829">
                  <a:moveTo>
                    <a:pt x="0" y="0"/>
                  </a:moveTo>
                  <a:cubicBezTo>
                    <a:pt x="2" y="1"/>
                    <a:pt x="5131" y="5220"/>
                    <a:pt x="7562" y="7648"/>
                  </a:cubicBezTo>
                  <a:cubicBezTo>
                    <a:pt x="8429" y="8519"/>
                    <a:pt x="8749" y="8802"/>
                    <a:pt x="8799" y="8802"/>
                  </a:cubicBezTo>
                  <a:cubicBezTo>
                    <a:pt x="8801" y="8802"/>
                    <a:pt x="8803" y="8801"/>
                    <a:pt x="8804" y="8800"/>
                  </a:cubicBezTo>
                  <a:cubicBezTo>
                    <a:pt x="8829" y="8775"/>
                    <a:pt x="8493" y="8402"/>
                    <a:pt x="7652" y="7562"/>
                  </a:cubicBezTo>
                  <a:cubicBezTo>
                    <a:pt x="5217" y="5130"/>
                    <a:pt x="2"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1707225" y="4005975"/>
              <a:ext cx="217250" cy="216475"/>
            </a:xfrm>
            <a:custGeom>
              <a:rect b="b" l="l" r="r" t="t"/>
              <a:pathLst>
                <a:path extrusionOk="0" h="8659" w="8690">
                  <a:moveTo>
                    <a:pt x="5" y="1"/>
                  </a:moveTo>
                  <a:lnTo>
                    <a:pt x="5" y="1"/>
                  </a:lnTo>
                  <a:cubicBezTo>
                    <a:pt x="1" y="5"/>
                    <a:pt x="5044" y="5130"/>
                    <a:pt x="7439" y="7521"/>
                  </a:cubicBezTo>
                  <a:cubicBezTo>
                    <a:pt x="8300" y="8378"/>
                    <a:pt x="8615" y="8658"/>
                    <a:pt x="8661" y="8658"/>
                  </a:cubicBezTo>
                  <a:cubicBezTo>
                    <a:pt x="8663" y="8658"/>
                    <a:pt x="8664" y="8658"/>
                    <a:pt x="8665" y="8657"/>
                  </a:cubicBezTo>
                  <a:cubicBezTo>
                    <a:pt x="8690" y="8632"/>
                    <a:pt x="8362" y="8267"/>
                    <a:pt x="7525" y="7431"/>
                  </a:cubicBezTo>
                  <a:cubicBezTo>
                    <a:pt x="5139" y="5044"/>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1710825" y="4009575"/>
              <a:ext cx="213550" cy="212875"/>
            </a:xfrm>
            <a:custGeom>
              <a:rect b="b" l="l" r="r" t="t"/>
              <a:pathLst>
                <a:path extrusionOk="0" h="8515" w="8542">
                  <a:moveTo>
                    <a:pt x="0" y="0"/>
                  </a:moveTo>
                  <a:cubicBezTo>
                    <a:pt x="0" y="0"/>
                    <a:pt x="0" y="0"/>
                    <a:pt x="0" y="0"/>
                  </a:cubicBezTo>
                  <a:cubicBezTo>
                    <a:pt x="0" y="4"/>
                    <a:pt x="4958" y="5044"/>
                    <a:pt x="7307" y="7389"/>
                  </a:cubicBezTo>
                  <a:cubicBezTo>
                    <a:pt x="8156" y="8241"/>
                    <a:pt x="8462" y="8514"/>
                    <a:pt x="8512" y="8514"/>
                  </a:cubicBezTo>
                  <a:cubicBezTo>
                    <a:pt x="8514" y="8514"/>
                    <a:pt x="8516" y="8514"/>
                    <a:pt x="8517" y="8513"/>
                  </a:cubicBezTo>
                  <a:cubicBezTo>
                    <a:pt x="8542" y="8488"/>
                    <a:pt x="8218" y="8127"/>
                    <a:pt x="7394" y="7303"/>
                  </a:cubicBezTo>
                  <a:cubicBezTo>
                    <a:pt x="5045" y="4950"/>
                    <a:pt x="9" y="0"/>
                    <a:pt x="0"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1714300" y="4013150"/>
              <a:ext cx="210075" cy="209300"/>
            </a:xfrm>
            <a:custGeom>
              <a:rect b="b" l="l" r="r" t="t"/>
              <a:pathLst>
                <a:path extrusionOk="0" h="8372" w="8403">
                  <a:moveTo>
                    <a:pt x="5" y="1"/>
                  </a:moveTo>
                  <a:cubicBezTo>
                    <a:pt x="5" y="1"/>
                    <a:pt x="5" y="1"/>
                    <a:pt x="5" y="1"/>
                  </a:cubicBezTo>
                  <a:cubicBezTo>
                    <a:pt x="1" y="1"/>
                    <a:pt x="4872" y="4950"/>
                    <a:pt x="7181" y="7263"/>
                  </a:cubicBezTo>
                  <a:cubicBezTo>
                    <a:pt x="8021" y="8102"/>
                    <a:pt x="8323" y="8371"/>
                    <a:pt x="8373" y="8371"/>
                  </a:cubicBezTo>
                  <a:cubicBezTo>
                    <a:pt x="8375" y="8371"/>
                    <a:pt x="8377" y="8371"/>
                    <a:pt x="8378" y="8370"/>
                  </a:cubicBezTo>
                  <a:cubicBezTo>
                    <a:pt x="8403" y="8345"/>
                    <a:pt x="8083" y="7993"/>
                    <a:pt x="7271" y="7177"/>
                  </a:cubicBezTo>
                  <a:cubicBezTo>
                    <a:pt x="4959" y="4865"/>
                    <a:pt x="13" y="1"/>
                    <a:pt x="5"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1717900" y="4016650"/>
              <a:ext cx="206375" cy="205700"/>
            </a:xfrm>
            <a:custGeom>
              <a:rect b="b" l="l" r="r" t="t"/>
              <a:pathLst>
                <a:path extrusionOk="0" h="8228" w="8255">
                  <a:moveTo>
                    <a:pt x="0" y="0"/>
                  </a:moveTo>
                  <a:cubicBezTo>
                    <a:pt x="0" y="0"/>
                    <a:pt x="0" y="0"/>
                    <a:pt x="0" y="0"/>
                  </a:cubicBezTo>
                  <a:cubicBezTo>
                    <a:pt x="0" y="4"/>
                    <a:pt x="4777" y="4863"/>
                    <a:pt x="7049" y="7135"/>
                  </a:cubicBezTo>
                  <a:cubicBezTo>
                    <a:pt x="7877" y="7959"/>
                    <a:pt x="8176" y="8227"/>
                    <a:pt x="8221" y="8227"/>
                  </a:cubicBezTo>
                  <a:cubicBezTo>
                    <a:pt x="8223" y="8227"/>
                    <a:pt x="8225" y="8227"/>
                    <a:pt x="8226" y="8226"/>
                  </a:cubicBezTo>
                  <a:cubicBezTo>
                    <a:pt x="8255" y="8201"/>
                    <a:pt x="7939" y="7853"/>
                    <a:pt x="7135" y="7045"/>
                  </a:cubicBezTo>
                  <a:cubicBezTo>
                    <a:pt x="4865" y="4779"/>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1721375" y="4020225"/>
              <a:ext cx="202900" cy="202125"/>
            </a:xfrm>
            <a:custGeom>
              <a:rect b="b" l="l" r="r" t="t"/>
              <a:pathLst>
                <a:path extrusionOk="0" h="8085" w="8116">
                  <a:moveTo>
                    <a:pt x="5" y="1"/>
                  </a:moveTo>
                  <a:cubicBezTo>
                    <a:pt x="5" y="1"/>
                    <a:pt x="5" y="1"/>
                    <a:pt x="5" y="1"/>
                  </a:cubicBezTo>
                  <a:cubicBezTo>
                    <a:pt x="1" y="1"/>
                    <a:pt x="4696" y="4769"/>
                    <a:pt x="6922" y="7004"/>
                  </a:cubicBezTo>
                  <a:cubicBezTo>
                    <a:pt x="7742" y="7820"/>
                    <a:pt x="8037" y="8084"/>
                    <a:pt x="8082" y="8084"/>
                  </a:cubicBezTo>
                  <a:cubicBezTo>
                    <a:pt x="8084" y="8084"/>
                    <a:pt x="8086" y="8084"/>
                    <a:pt x="8087" y="8083"/>
                  </a:cubicBezTo>
                  <a:cubicBezTo>
                    <a:pt x="8116" y="8058"/>
                    <a:pt x="7808" y="7714"/>
                    <a:pt x="7013" y="6918"/>
                  </a:cubicBezTo>
                  <a:cubicBezTo>
                    <a:pt x="4780" y="4689"/>
                    <a:pt x="17"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1724975" y="4023600"/>
              <a:ext cx="199000" cy="198425"/>
            </a:xfrm>
            <a:custGeom>
              <a:rect b="b" l="l" r="r" t="t"/>
              <a:pathLst>
                <a:path extrusionOk="0" h="7937" w="7960">
                  <a:moveTo>
                    <a:pt x="0" y="1"/>
                  </a:moveTo>
                  <a:cubicBezTo>
                    <a:pt x="0" y="1"/>
                    <a:pt x="0" y="1"/>
                    <a:pt x="0" y="1"/>
                  </a:cubicBezTo>
                  <a:cubicBezTo>
                    <a:pt x="0" y="9"/>
                    <a:pt x="4601" y="4688"/>
                    <a:pt x="6791" y="6877"/>
                  </a:cubicBezTo>
                  <a:cubicBezTo>
                    <a:pt x="7599" y="7686"/>
                    <a:pt x="7891" y="7937"/>
                    <a:pt x="7931" y="7937"/>
                  </a:cubicBezTo>
                  <a:cubicBezTo>
                    <a:pt x="7933" y="7937"/>
                    <a:pt x="7934" y="7936"/>
                    <a:pt x="7935" y="7935"/>
                  </a:cubicBezTo>
                  <a:cubicBezTo>
                    <a:pt x="7959" y="7915"/>
                    <a:pt x="7656" y="7579"/>
                    <a:pt x="6873" y="6795"/>
                  </a:cubicBezTo>
                  <a:cubicBezTo>
                    <a:pt x="4684" y="4607"/>
                    <a:pt x="8"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1728450" y="4027200"/>
              <a:ext cx="195525" cy="194825"/>
            </a:xfrm>
            <a:custGeom>
              <a:rect b="b" l="l" r="r" t="t"/>
              <a:pathLst>
                <a:path extrusionOk="0" h="7793" w="7821">
                  <a:moveTo>
                    <a:pt x="5" y="0"/>
                  </a:moveTo>
                  <a:cubicBezTo>
                    <a:pt x="5" y="0"/>
                    <a:pt x="5" y="0"/>
                    <a:pt x="5" y="0"/>
                  </a:cubicBezTo>
                  <a:cubicBezTo>
                    <a:pt x="1" y="0"/>
                    <a:pt x="4515" y="4593"/>
                    <a:pt x="6668" y="6746"/>
                  </a:cubicBezTo>
                  <a:cubicBezTo>
                    <a:pt x="7464" y="7545"/>
                    <a:pt x="7752" y="7793"/>
                    <a:pt x="7792" y="7793"/>
                  </a:cubicBezTo>
                  <a:cubicBezTo>
                    <a:pt x="7794" y="7793"/>
                    <a:pt x="7795" y="7792"/>
                    <a:pt x="7796" y="7791"/>
                  </a:cubicBezTo>
                  <a:cubicBezTo>
                    <a:pt x="7820" y="7771"/>
                    <a:pt x="7521" y="7439"/>
                    <a:pt x="6750" y="6664"/>
                  </a:cubicBezTo>
                  <a:cubicBezTo>
                    <a:pt x="4598" y="4512"/>
                    <a:pt x="13" y="0"/>
                    <a:pt x="5"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1732050" y="4030675"/>
              <a:ext cx="191825" cy="191250"/>
            </a:xfrm>
            <a:custGeom>
              <a:rect b="b" l="l" r="r" t="t"/>
              <a:pathLst>
                <a:path extrusionOk="0" h="7650" w="7673">
                  <a:moveTo>
                    <a:pt x="0" y="1"/>
                  </a:moveTo>
                  <a:cubicBezTo>
                    <a:pt x="0" y="1"/>
                    <a:pt x="0" y="1"/>
                    <a:pt x="0" y="1"/>
                  </a:cubicBezTo>
                  <a:cubicBezTo>
                    <a:pt x="0" y="5"/>
                    <a:pt x="4429" y="4507"/>
                    <a:pt x="6536" y="6615"/>
                  </a:cubicBezTo>
                  <a:cubicBezTo>
                    <a:pt x="7324" y="7403"/>
                    <a:pt x="7609" y="7650"/>
                    <a:pt x="7648" y="7650"/>
                  </a:cubicBezTo>
                  <a:cubicBezTo>
                    <a:pt x="7650" y="7650"/>
                    <a:pt x="7651" y="7649"/>
                    <a:pt x="7652" y="7648"/>
                  </a:cubicBezTo>
                  <a:cubicBezTo>
                    <a:pt x="7672" y="7628"/>
                    <a:pt x="7381" y="7300"/>
                    <a:pt x="6614" y="6537"/>
                  </a:cubicBezTo>
                  <a:cubicBezTo>
                    <a:pt x="4503" y="4426"/>
                    <a:pt x="8" y="1"/>
                    <a:pt x="0"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1735425" y="4034275"/>
              <a:ext cx="188450" cy="187650"/>
            </a:xfrm>
            <a:custGeom>
              <a:rect b="b" l="l" r="r" t="t"/>
              <a:pathLst>
                <a:path extrusionOk="0" h="7506" w="7538">
                  <a:moveTo>
                    <a:pt x="5" y="0"/>
                  </a:moveTo>
                  <a:cubicBezTo>
                    <a:pt x="5" y="0"/>
                    <a:pt x="5" y="0"/>
                    <a:pt x="5" y="0"/>
                  </a:cubicBezTo>
                  <a:cubicBezTo>
                    <a:pt x="0" y="0"/>
                    <a:pt x="4343" y="4413"/>
                    <a:pt x="6418" y="6483"/>
                  </a:cubicBezTo>
                  <a:cubicBezTo>
                    <a:pt x="7197" y="7263"/>
                    <a:pt x="7474" y="7506"/>
                    <a:pt x="7513" y="7506"/>
                  </a:cubicBezTo>
                  <a:cubicBezTo>
                    <a:pt x="7515" y="7506"/>
                    <a:pt x="7516" y="7505"/>
                    <a:pt x="7517" y="7504"/>
                  </a:cubicBezTo>
                  <a:cubicBezTo>
                    <a:pt x="7537" y="7484"/>
                    <a:pt x="7250" y="7160"/>
                    <a:pt x="6496" y="6409"/>
                  </a:cubicBezTo>
                  <a:cubicBezTo>
                    <a:pt x="4422" y="4340"/>
                    <a:pt x="17" y="0"/>
                    <a:pt x="5"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1739000" y="4037750"/>
              <a:ext cx="184775" cy="184075"/>
            </a:xfrm>
            <a:custGeom>
              <a:rect b="b" l="l" r="r" t="t"/>
              <a:pathLst>
                <a:path extrusionOk="0" h="7363" w="7391">
                  <a:moveTo>
                    <a:pt x="9" y="1"/>
                  </a:moveTo>
                  <a:cubicBezTo>
                    <a:pt x="9" y="1"/>
                    <a:pt x="9" y="1"/>
                    <a:pt x="9" y="1"/>
                  </a:cubicBezTo>
                  <a:cubicBezTo>
                    <a:pt x="1" y="5"/>
                    <a:pt x="4253" y="4327"/>
                    <a:pt x="6287" y="6357"/>
                  </a:cubicBezTo>
                  <a:cubicBezTo>
                    <a:pt x="7054" y="7124"/>
                    <a:pt x="7327" y="7362"/>
                    <a:pt x="7366" y="7362"/>
                  </a:cubicBezTo>
                  <a:cubicBezTo>
                    <a:pt x="7368" y="7362"/>
                    <a:pt x="7369" y="7362"/>
                    <a:pt x="7370" y="7361"/>
                  </a:cubicBezTo>
                  <a:cubicBezTo>
                    <a:pt x="7390" y="7341"/>
                    <a:pt x="7107" y="7021"/>
                    <a:pt x="6365" y="6279"/>
                  </a:cubicBezTo>
                  <a:cubicBezTo>
                    <a:pt x="4336" y="4250"/>
                    <a:pt x="17"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1742500" y="4041350"/>
              <a:ext cx="181050" cy="180475"/>
            </a:xfrm>
            <a:custGeom>
              <a:rect b="b" l="l" r="r" t="t"/>
              <a:pathLst>
                <a:path extrusionOk="0" h="7219" w="7242">
                  <a:moveTo>
                    <a:pt x="4" y="0"/>
                  </a:moveTo>
                  <a:cubicBezTo>
                    <a:pt x="4" y="0"/>
                    <a:pt x="4" y="0"/>
                    <a:pt x="4" y="0"/>
                  </a:cubicBezTo>
                  <a:cubicBezTo>
                    <a:pt x="0" y="0"/>
                    <a:pt x="4162" y="4232"/>
                    <a:pt x="6155" y="6229"/>
                  </a:cubicBezTo>
                  <a:cubicBezTo>
                    <a:pt x="6914" y="6984"/>
                    <a:pt x="7179" y="7218"/>
                    <a:pt x="7218" y="7218"/>
                  </a:cubicBezTo>
                  <a:cubicBezTo>
                    <a:pt x="7219" y="7218"/>
                    <a:pt x="7221" y="7218"/>
                    <a:pt x="7221" y="7217"/>
                  </a:cubicBezTo>
                  <a:cubicBezTo>
                    <a:pt x="7242" y="7197"/>
                    <a:pt x="6967" y="6885"/>
                    <a:pt x="6233" y="6151"/>
                  </a:cubicBezTo>
                  <a:cubicBezTo>
                    <a:pt x="4241" y="4159"/>
                    <a:pt x="13"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1746075" y="4044825"/>
              <a:ext cx="177475" cy="176900"/>
            </a:xfrm>
            <a:custGeom>
              <a:rect b="b" l="l" r="r" t="t"/>
              <a:pathLst>
                <a:path extrusionOk="0" h="7076" w="7099">
                  <a:moveTo>
                    <a:pt x="5" y="1"/>
                  </a:moveTo>
                  <a:cubicBezTo>
                    <a:pt x="5" y="1"/>
                    <a:pt x="5" y="1"/>
                    <a:pt x="5" y="1"/>
                  </a:cubicBezTo>
                  <a:cubicBezTo>
                    <a:pt x="1" y="5"/>
                    <a:pt x="4077" y="4146"/>
                    <a:pt x="6029" y="6098"/>
                  </a:cubicBezTo>
                  <a:cubicBezTo>
                    <a:pt x="6776" y="6841"/>
                    <a:pt x="7036" y="7075"/>
                    <a:pt x="7075" y="7075"/>
                  </a:cubicBezTo>
                  <a:cubicBezTo>
                    <a:pt x="7076" y="7075"/>
                    <a:pt x="7078" y="7075"/>
                    <a:pt x="7078" y="7074"/>
                  </a:cubicBezTo>
                  <a:cubicBezTo>
                    <a:pt x="7099" y="7054"/>
                    <a:pt x="6828" y="6746"/>
                    <a:pt x="6107" y="6020"/>
                  </a:cubicBezTo>
                  <a:cubicBezTo>
                    <a:pt x="4157" y="4070"/>
                    <a:pt x="22"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1749575" y="4048425"/>
              <a:ext cx="173875" cy="173300"/>
            </a:xfrm>
            <a:custGeom>
              <a:rect b="b" l="l" r="r" t="t"/>
              <a:pathLst>
                <a:path extrusionOk="0" h="6932" w="6955">
                  <a:moveTo>
                    <a:pt x="4" y="0"/>
                  </a:moveTo>
                  <a:cubicBezTo>
                    <a:pt x="4" y="0"/>
                    <a:pt x="4" y="0"/>
                    <a:pt x="4" y="0"/>
                  </a:cubicBezTo>
                  <a:cubicBezTo>
                    <a:pt x="0" y="4"/>
                    <a:pt x="3986" y="4052"/>
                    <a:pt x="5897" y="5971"/>
                  </a:cubicBezTo>
                  <a:cubicBezTo>
                    <a:pt x="6635" y="6701"/>
                    <a:pt x="6892" y="6931"/>
                    <a:pt x="6931" y="6931"/>
                  </a:cubicBezTo>
                  <a:cubicBezTo>
                    <a:pt x="6932" y="6931"/>
                    <a:pt x="6933" y="6931"/>
                    <a:pt x="6934" y="6930"/>
                  </a:cubicBezTo>
                  <a:cubicBezTo>
                    <a:pt x="6955" y="6910"/>
                    <a:pt x="6692" y="6610"/>
                    <a:pt x="5975" y="5893"/>
                  </a:cubicBezTo>
                  <a:cubicBezTo>
                    <a:pt x="4062" y="3984"/>
                    <a:pt x="17" y="0"/>
                    <a:pt x="4"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1753150" y="4051800"/>
              <a:ext cx="170300" cy="169625"/>
            </a:xfrm>
            <a:custGeom>
              <a:rect b="b" l="l" r="r" t="t"/>
              <a:pathLst>
                <a:path extrusionOk="0" h="6785" w="6812">
                  <a:moveTo>
                    <a:pt x="5" y="1"/>
                  </a:moveTo>
                  <a:cubicBezTo>
                    <a:pt x="5" y="1"/>
                    <a:pt x="5" y="1"/>
                    <a:pt x="5" y="1"/>
                  </a:cubicBezTo>
                  <a:cubicBezTo>
                    <a:pt x="1" y="9"/>
                    <a:pt x="3896" y="3970"/>
                    <a:pt x="5778" y="5840"/>
                  </a:cubicBezTo>
                  <a:cubicBezTo>
                    <a:pt x="6496" y="6561"/>
                    <a:pt x="6749" y="6784"/>
                    <a:pt x="6787" y="6784"/>
                  </a:cubicBezTo>
                  <a:cubicBezTo>
                    <a:pt x="6789" y="6784"/>
                    <a:pt x="6790" y="6784"/>
                    <a:pt x="6791" y="6783"/>
                  </a:cubicBezTo>
                  <a:cubicBezTo>
                    <a:pt x="6812" y="6762"/>
                    <a:pt x="6558" y="6475"/>
                    <a:pt x="5848" y="5770"/>
                  </a:cubicBezTo>
                  <a:cubicBezTo>
                    <a:pt x="3975" y="3897"/>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1756650" y="4055400"/>
              <a:ext cx="166600" cy="166025"/>
            </a:xfrm>
            <a:custGeom>
              <a:rect b="b" l="l" r="r" t="t"/>
              <a:pathLst>
                <a:path extrusionOk="0" h="6641" w="6664">
                  <a:moveTo>
                    <a:pt x="4" y="0"/>
                  </a:moveTo>
                  <a:cubicBezTo>
                    <a:pt x="4" y="0"/>
                    <a:pt x="4" y="0"/>
                    <a:pt x="4" y="0"/>
                  </a:cubicBezTo>
                  <a:cubicBezTo>
                    <a:pt x="0" y="4"/>
                    <a:pt x="3814" y="3875"/>
                    <a:pt x="5643" y="5712"/>
                  </a:cubicBezTo>
                  <a:cubicBezTo>
                    <a:pt x="6352" y="6422"/>
                    <a:pt x="6597" y="6640"/>
                    <a:pt x="6639" y="6640"/>
                  </a:cubicBezTo>
                  <a:cubicBezTo>
                    <a:pt x="6641" y="6640"/>
                    <a:pt x="6642" y="6640"/>
                    <a:pt x="6643" y="6639"/>
                  </a:cubicBezTo>
                  <a:cubicBezTo>
                    <a:pt x="6664" y="6618"/>
                    <a:pt x="6409" y="6335"/>
                    <a:pt x="5712" y="5638"/>
                  </a:cubicBezTo>
                  <a:cubicBezTo>
                    <a:pt x="3884" y="3810"/>
                    <a:pt x="13"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1760225" y="4058875"/>
              <a:ext cx="163025" cy="162450"/>
            </a:xfrm>
            <a:custGeom>
              <a:rect b="b" l="l" r="r" t="t"/>
              <a:pathLst>
                <a:path extrusionOk="0" h="6498" w="6521">
                  <a:moveTo>
                    <a:pt x="5" y="0"/>
                  </a:moveTo>
                  <a:cubicBezTo>
                    <a:pt x="5" y="0"/>
                    <a:pt x="5" y="0"/>
                    <a:pt x="5" y="0"/>
                  </a:cubicBezTo>
                  <a:cubicBezTo>
                    <a:pt x="1" y="5"/>
                    <a:pt x="3720" y="3793"/>
                    <a:pt x="5516" y="5581"/>
                  </a:cubicBezTo>
                  <a:cubicBezTo>
                    <a:pt x="6210" y="6279"/>
                    <a:pt x="6458" y="6497"/>
                    <a:pt x="6496" y="6497"/>
                  </a:cubicBezTo>
                  <a:cubicBezTo>
                    <a:pt x="6498" y="6497"/>
                    <a:pt x="6499" y="6497"/>
                    <a:pt x="6500" y="6496"/>
                  </a:cubicBezTo>
                  <a:cubicBezTo>
                    <a:pt x="6521" y="6475"/>
                    <a:pt x="6275" y="6196"/>
                    <a:pt x="5586" y="5512"/>
                  </a:cubicBezTo>
                  <a:cubicBezTo>
                    <a:pt x="3795" y="3717"/>
                    <a:pt x="13"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1763625" y="4062475"/>
              <a:ext cx="159425" cy="158850"/>
            </a:xfrm>
            <a:custGeom>
              <a:rect b="b" l="l" r="r" t="t"/>
              <a:pathLst>
                <a:path extrusionOk="0" h="6354" w="6377">
                  <a:moveTo>
                    <a:pt x="4" y="0"/>
                  </a:moveTo>
                  <a:cubicBezTo>
                    <a:pt x="4" y="0"/>
                    <a:pt x="4" y="0"/>
                    <a:pt x="4" y="0"/>
                  </a:cubicBezTo>
                  <a:cubicBezTo>
                    <a:pt x="0" y="4"/>
                    <a:pt x="3637" y="3703"/>
                    <a:pt x="5388" y="5454"/>
                  </a:cubicBezTo>
                  <a:cubicBezTo>
                    <a:pt x="6074" y="6139"/>
                    <a:pt x="6314" y="6353"/>
                    <a:pt x="6352" y="6353"/>
                  </a:cubicBezTo>
                  <a:cubicBezTo>
                    <a:pt x="6354" y="6353"/>
                    <a:pt x="6355" y="6353"/>
                    <a:pt x="6356" y="6352"/>
                  </a:cubicBezTo>
                  <a:cubicBezTo>
                    <a:pt x="6376" y="6331"/>
                    <a:pt x="6139" y="6061"/>
                    <a:pt x="5462" y="5384"/>
                  </a:cubicBezTo>
                  <a:cubicBezTo>
                    <a:pt x="3708" y="3630"/>
                    <a:pt x="17" y="0"/>
                    <a:pt x="4"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1767200" y="4065950"/>
              <a:ext cx="155850" cy="155275"/>
            </a:xfrm>
            <a:custGeom>
              <a:rect b="b" l="l" r="r" t="t"/>
              <a:pathLst>
                <a:path extrusionOk="0" h="6211" w="6234">
                  <a:moveTo>
                    <a:pt x="9" y="0"/>
                  </a:moveTo>
                  <a:cubicBezTo>
                    <a:pt x="9" y="0"/>
                    <a:pt x="9" y="0"/>
                    <a:pt x="9" y="0"/>
                  </a:cubicBezTo>
                  <a:cubicBezTo>
                    <a:pt x="1" y="5"/>
                    <a:pt x="3548" y="3613"/>
                    <a:pt x="5266" y="5319"/>
                  </a:cubicBezTo>
                  <a:cubicBezTo>
                    <a:pt x="5943" y="6000"/>
                    <a:pt x="6179" y="6210"/>
                    <a:pt x="6217" y="6210"/>
                  </a:cubicBezTo>
                  <a:cubicBezTo>
                    <a:pt x="6219" y="6210"/>
                    <a:pt x="6220" y="6210"/>
                    <a:pt x="6221" y="6209"/>
                  </a:cubicBezTo>
                  <a:cubicBezTo>
                    <a:pt x="6233" y="6188"/>
                    <a:pt x="6000" y="5922"/>
                    <a:pt x="5331" y="5253"/>
                  </a:cubicBezTo>
                  <a:cubicBezTo>
                    <a:pt x="3618" y="3544"/>
                    <a:pt x="17" y="0"/>
                    <a:pt x="9"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1770700" y="4069525"/>
              <a:ext cx="152150" cy="151700"/>
            </a:xfrm>
            <a:custGeom>
              <a:rect b="b" l="l" r="r" t="t"/>
              <a:pathLst>
                <a:path extrusionOk="0" h="6068" w="6086">
                  <a:moveTo>
                    <a:pt x="4" y="1"/>
                  </a:moveTo>
                  <a:cubicBezTo>
                    <a:pt x="4" y="1"/>
                    <a:pt x="4" y="1"/>
                    <a:pt x="4" y="1"/>
                  </a:cubicBezTo>
                  <a:cubicBezTo>
                    <a:pt x="0" y="5"/>
                    <a:pt x="3461" y="3523"/>
                    <a:pt x="5130" y="5192"/>
                  </a:cubicBezTo>
                  <a:cubicBezTo>
                    <a:pt x="5795" y="5857"/>
                    <a:pt x="6027" y="6067"/>
                    <a:pt x="6065" y="6067"/>
                  </a:cubicBezTo>
                  <a:cubicBezTo>
                    <a:pt x="6067" y="6067"/>
                    <a:pt x="6068" y="6067"/>
                    <a:pt x="6069" y="6066"/>
                  </a:cubicBezTo>
                  <a:cubicBezTo>
                    <a:pt x="6085" y="6045"/>
                    <a:pt x="5851" y="5783"/>
                    <a:pt x="5195" y="5127"/>
                  </a:cubicBezTo>
                  <a:cubicBezTo>
                    <a:pt x="3527" y="3455"/>
                    <a:pt x="12" y="1"/>
                    <a:pt x="4"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1774275" y="4073125"/>
              <a:ext cx="148575" cy="148100"/>
            </a:xfrm>
            <a:custGeom>
              <a:rect b="b" l="l" r="r" t="t"/>
              <a:pathLst>
                <a:path extrusionOk="0" h="5924" w="5943">
                  <a:moveTo>
                    <a:pt x="5" y="0"/>
                  </a:moveTo>
                  <a:cubicBezTo>
                    <a:pt x="5" y="0"/>
                    <a:pt x="5" y="0"/>
                    <a:pt x="5" y="0"/>
                  </a:cubicBezTo>
                  <a:cubicBezTo>
                    <a:pt x="1" y="0"/>
                    <a:pt x="3367" y="3428"/>
                    <a:pt x="5003" y="5065"/>
                  </a:cubicBezTo>
                  <a:cubicBezTo>
                    <a:pt x="5660" y="5717"/>
                    <a:pt x="5884" y="5923"/>
                    <a:pt x="5922" y="5923"/>
                  </a:cubicBezTo>
                  <a:cubicBezTo>
                    <a:pt x="5923" y="5923"/>
                    <a:pt x="5925" y="5923"/>
                    <a:pt x="5926" y="5922"/>
                  </a:cubicBezTo>
                  <a:cubicBezTo>
                    <a:pt x="5942" y="5901"/>
                    <a:pt x="5717" y="5643"/>
                    <a:pt x="5069" y="4999"/>
                  </a:cubicBezTo>
                  <a:cubicBezTo>
                    <a:pt x="3438" y="3364"/>
                    <a:pt x="17"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1777875" y="4076600"/>
              <a:ext cx="144875" cy="144400"/>
            </a:xfrm>
            <a:custGeom>
              <a:rect b="b" l="l" r="r" t="t"/>
              <a:pathLst>
                <a:path extrusionOk="0" h="5776" w="5795">
                  <a:moveTo>
                    <a:pt x="0" y="1"/>
                  </a:moveTo>
                  <a:cubicBezTo>
                    <a:pt x="0" y="1"/>
                    <a:pt x="0" y="1"/>
                    <a:pt x="0" y="1"/>
                  </a:cubicBezTo>
                  <a:cubicBezTo>
                    <a:pt x="0" y="5"/>
                    <a:pt x="3280" y="3343"/>
                    <a:pt x="4867" y="4934"/>
                  </a:cubicBezTo>
                  <a:cubicBezTo>
                    <a:pt x="5521" y="5583"/>
                    <a:pt x="5743" y="5775"/>
                    <a:pt x="5775" y="5775"/>
                  </a:cubicBezTo>
                  <a:cubicBezTo>
                    <a:pt x="5776" y="5775"/>
                    <a:pt x="5777" y="5775"/>
                    <a:pt x="5778" y="5774"/>
                  </a:cubicBezTo>
                  <a:cubicBezTo>
                    <a:pt x="5794" y="5754"/>
                    <a:pt x="5573" y="5504"/>
                    <a:pt x="4937" y="4868"/>
                  </a:cubicBezTo>
                  <a:cubicBezTo>
                    <a:pt x="3344" y="3275"/>
                    <a:pt x="12" y="1"/>
                    <a:pt x="0"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1781350" y="4080200"/>
              <a:ext cx="141400" cy="140700"/>
            </a:xfrm>
            <a:custGeom>
              <a:rect b="b" l="l" r="r" t="t"/>
              <a:pathLst>
                <a:path extrusionOk="0" h="5628" w="5656">
                  <a:moveTo>
                    <a:pt x="5" y="0"/>
                  </a:moveTo>
                  <a:cubicBezTo>
                    <a:pt x="5" y="0"/>
                    <a:pt x="5" y="0"/>
                    <a:pt x="5" y="0"/>
                  </a:cubicBezTo>
                  <a:cubicBezTo>
                    <a:pt x="0" y="0"/>
                    <a:pt x="3191" y="3248"/>
                    <a:pt x="4753" y="4802"/>
                  </a:cubicBezTo>
                  <a:cubicBezTo>
                    <a:pt x="5386" y="5439"/>
                    <a:pt x="5604" y="5627"/>
                    <a:pt x="5636" y="5627"/>
                  </a:cubicBezTo>
                  <a:cubicBezTo>
                    <a:pt x="5637" y="5627"/>
                    <a:pt x="5638" y="5627"/>
                    <a:pt x="5639" y="5626"/>
                  </a:cubicBezTo>
                  <a:cubicBezTo>
                    <a:pt x="5655" y="5610"/>
                    <a:pt x="5438" y="5364"/>
                    <a:pt x="4815" y="4741"/>
                  </a:cubicBezTo>
                  <a:cubicBezTo>
                    <a:pt x="3258" y="3188"/>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1784950" y="4083575"/>
              <a:ext cx="137575" cy="137225"/>
            </a:xfrm>
            <a:custGeom>
              <a:rect b="b" l="l" r="r" t="t"/>
              <a:pathLst>
                <a:path extrusionOk="0" h="5489" w="5503">
                  <a:moveTo>
                    <a:pt x="0" y="1"/>
                  </a:moveTo>
                  <a:cubicBezTo>
                    <a:pt x="0" y="1"/>
                    <a:pt x="0" y="1"/>
                    <a:pt x="0" y="1"/>
                  </a:cubicBezTo>
                  <a:cubicBezTo>
                    <a:pt x="0" y="5"/>
                    <a:pt x="3100" y="3166"/>
                    <a:pt x="4617" y="4675"/>
                  </a:cubicBezTo>
                  <a:cubicBezTo>
                    <a:pt x="5242" y="5300"/>
                    <a:pt x="5457" y="5488"/>
                    <a:pt x="5484" y="5488"/>
                  </a:cubicBezTo>
                  <a:cubicBezTo>
                    <a:pt x="5485" y="5488"/>
                    <a:pt x="5486" y="5488"/>
                    <a:pt x="5487" y="5487"/>
                  </a:cubicBezTo>
                  <a:cubicBezTo>
                    <a:pt x="5503" y="5471"/>
                    <a:pt x="5294" y="5229"/>
                    <a:pt x="4679" y="4614"/>
                  </a:cubicBezTo>
                  <a:cubicBezTo>
                    <a:pt x="3163" y="3106"/>
                    <a:pt x="8" y="1"/>
                    <a:pt x="0"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1788425" y="4087175"/>
              <a:ext cx="134000" cy="133625"/>
            </a:xfrm>
            <a:custGeom>
              <a:rect b="b" l="l" r="r" t="t"/>
              <a:pathLst>
                <a:path extrusionOk="0" h="5345" w="5360">
                  <a:moveTo>
                    <a:pt x="5" y="0"/>
                  </a:moveTo>
                  <a:cubicBezTo>
                    <a:pt x="5" y="0"/>
                    <a:pt x="5" y="0"/>
                    <a:pt x="5" y="0"/>
                  </a:cubicBezTo>
                  <a:cubicBezTo>
                    <a:pt x="0" y="8"/>
                    <a:pt x="3010" y="3072"/>
                    <a:pt x="4491" y="4548"/>
                  </a:cubicBezTo>
                  <a:cubicBezTo>
                    <a:pt x="5103" y="5160"/>
                    <a:pt x="5313" y="5344"/>
                    <a:pt x="5341" y="5344"/>
                  </a:cubicBezTo>
                  <a:cubicBezTo>
                    <a:pt x="5342" y="5344"/>
                    <a:pt x="5343" y="5344"/>
                    <a:pt x="5343" y="5343"/>
                  </a:cubicBezTo>
                  <a:cubicBezTo>
                    <a:pt x="5360" y="5327"/>
                    <a:pt x="5155" y="5093"/>
                    <a:pt x="4552" y="4486"/>
                  </a:cubicBezTo>
                  <a:cubicBezTo>
                    <a:pt x="3077" y="3015"/>
                    <a:pt x="13" y="0"/>
                    <a:pt x="5"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1791900" y="4090650"/>
              <a:ext cx="130525" cy="130025"/>
            </a:xfrm>
            <a:custGeom>
              <a:rect b="b" l="l" r="r" t="t"/>
              <a:pathLst>
                <a:path extrusionOk="0" h="5201" w="5221">
                  <a:moveTo>
                    <a:pt x="1" y="1"/>
                  </a:moveTo>
                  <a:cubicBezTo>
                    <a:pt x="1" y="1"/>
                    <a:pt x="1" y="1"/>
                    <a:pt x="1" y="1"/>
                  </a:cubicBezTo>
                  <a:cubicBezTo>
                    <a:pt x="1" y="5"/>
                    <a:pt x="2929" y="2986"/>
                    <a:pt x="4360" y="4421"/>
                  </a:cubicBezTo>
                  <a:cubicBezTo>
                    <a:pt x="4970" y="5027"/>
                    <a:pt x="5170" y="5201"/>
                    <a:pt x="5198" y="5201"/>
                  </a:cubicBezTo>
                  <a:cubicBezTo>
                    <a:pt x="5199" y="5201"/>
                    <a:pt x="5200" y="5201"/>
                    <a:pt x="5200" y="5200"/>
                  </a:cubicBezTo>
                  <a:cubicBezTo>
                    <a:pt x="5221" y="5184"/>
                    <a:pt x="5016" y="4954"/>
                    <a:pt x="4421" y="4360"/>
                  </a:cubicBezTo>
                  <a:cubicBezTo>
                    <a:pt x="2987" y="2925"/>
                    <a:pt x="13"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1795400" y="4094250"/>
              <a:ext cx="127025" cy="126425"/>
            </a:xfrm>
            <a:custGeom>
              <a:rect b="b" l="l" r="r" t="t"/>
              <a:pathLst>
                <a:path extrusionOk="0" h="5057" w="5081">
                  <a:moveTo>
                    <a:pt x="8" y="0"/>
                  </a:moveTo>
                  <a:cubicBezTo>
                    <a:pt x="8" y="0"/>
                    <a:pt x="8" y="0"/>
                    <a:pt x="8" y="0"/>
                  </a:cubicBezTo>
                  <a:cubicBezTo>
                    <a:pt x="0" y="4"/>
                    <a:pt x="2842" y="2891"/>
                    <a:pt x="4236" y="4289"/>
                  </a:cubicBezTo>
                  <a:cubicBezTo>
                    <a:pt x="4833" y="4890"/>
                    <a:pt x="5030" y="5057"/>
                    <a:pt x="5058" y="5057"/>
                  </a:cubicBezTo>
                  <a:cubicBezTo>
                    <a:pt x="5059" y="5057"/>
                    <a:pt x="5060" y="5057"/>
                    <a:pt x="5060" y="5056"/>
                  </a:cubicBezTo>
                  <a:cubicBezTo>
                    <a:pt x="5081" y="5040"/>
                    <a:pt x="4888" y="4818"/>
                    <a:pt x="4298" y="4228"/>
                  </a:cubicBezTo>
                  <a:cubicBezTo>
                    <a:pt x="2904" y="2835"/>
                    <a:pt x="17" y="0"/>
                    <a:pt x="8"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1798975" y="4097725"/>
              <a:ext cx="123450" cy="122775"/>
            </a:xfrm>
            <a:custGeom>
              <a:rect b="b" l="l" r="r" t="t"/>
              <a:pathLst>
                <a:path extrusionOk="0" h="4911" w="4938">
                  <a:moveTo>
                    <a:pt x="9" y="1"/>
                  </a:moveTo>
                  <a:cubicBezTo>
                    <a:pt x="9" y="1"/>
                    <a:pt x="9" y="1"/>
                    <a:pt x="9" y="1"/>
                  </a:cubicBezTo>
                  <a:cubicBezTo>
                    <a:pt x="1" y="5"/>
                    <a:pt x="2748" y="2805"/>
                    <a:pt x="4114" y="4159"/>
                  </a:cubicBezTo>
                  <a:cubicBezTo>
                    <a:pt x="4697" y="4738"/>
                    <a:pt x="4892" y="4910"/>
                    <a:pt x="4919" y="4910"/>
                  </a:cubicBezTo>
                  <a:cubicBezTo>
                    <a:pt x="4920" y="4910"/>
                    <a:pt x="4921" y="4910"/>
                    <a:pt x="4921" y="4909"/>
                  </a:cubicBezTo>
                  <a:cubicBezTo>
                    <a:pt x="4938" y="4897"/>
                    <a:pt x="4749" y="4679"/>
                    <a:pt x="4171" y="4101"/>
                  </a:cubicBezTo>
                  <a:cubicBezTo>
                    <a:pt x="2811" y="2749"/>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1802475" y="4101325"/>
              <a:ext cx="119750" cy="119175"/>
            </a:xfrm>
            <a:custGeom>
              <a:rect b="b" l="l" r="r" t="t"/>
              <a:pathLst>
                <a:path extrusionOk="0" h="4767" w="4790">
                  <a:moveTo>
                    <a:pt x="4" y="0"/>
                  </a:moveTo>
                  <a:cubicBezTo>
                    <a:pt x="4" y="0"/>
                    <a:pt x="4" y="0"/>
                    <a:pt x="4" y="0"/>
                  </a:cubicBezTo>
                  <a:cubicBezTo>
                    <a:pt x="0" y="4"/>
                    <a:pt x="2666" y="2711"/>
                    <a:pt x="3978" y="4027"/>
                  </a:cubicBezTo>
                  <a:cubicBezTo>
                    <a:pt x="4548" y="4601"/>
                    <a:pt x="4739" y="4766"/>
                    <a:pt x="4770" y="4766"/>
                  </a:cubicBezTo>
                  <a:cubicBezTo>
                    <a:pt x="4771" y="4766"/>
                    <a:pt x="4772" y="4766"/>
                    <a:pt x="4773" y="4765"/>
                  </a:cubicBezTo>
                  <a:cubicBezTo>
                    <a:pt x="4790" y="4753"/>
                    <a:pt x="4601" y="4539"/>
                    <a:pt x="4035" y="3974"/>
                  </a:cubicBezTo>
                  <a:cubicBezTo>
                    <a:pt x="2724" y="2662"/>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1806050" y="4104800"/>
              <a:ext cx="116175" cy="115475"/>
            </a:xfrm>
            <a:custGeom>
              <a:rect b="b" l="l" r="r" t="t"/>
              <a:pathLst>
                <a:path extrusionOk="0" h="4619" w="4647">
                  <a:moveTo>
                    <a:pt x="5" y="1"/>
                  </a:moveTo>
                  <a:cubicBezTo>
                    <a:pt x="5" y="1"/>
                    <a:pt x="5" y="1"/>
                    <a:pt x="5" y="1"/>
                  </a:cubicBezTo>
                  <a:cubicBezTo>
                    <a:pt x="1" y="5"/>
                    <a:pt x="2576" y="2625"/>
                    <a:pt x="3855" y="3896"/>
                  </a:cubicBezTo>
                  <a:cubicBezTo>
                    <a:pt x="4410" y="4455"/>
                    <a:pt x="4596" y="4619"/>
                    <a:pt x="4627" y="4619"/>
                  </a:cubicBezTo>
                  <a:cubicBezTo>
                    <a:pt x="4628" y="4619"/>
                    <a:pt x="4629" y="4618"/>
                    <a:pt x="4630" y="4618"/>
                  </a:cubicBezTo>
                  <a:cubicBezTo>
                    <a:pt x="4647" y="4601"/>
                    <a:pt x="4466" y="4400"/>
                    <a:pt x="3909" y="3843"/>
                  </a:cubicBezTo>
                  <a:cubicBezTo>
                    <a:pt x="2631" y="2569"/>
                    <a:pt x="21"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1809550" y="4108400"/>
              <a:ext cx="112475" cy="111875"/>
            </a:xfrm>
            <a:custGeom>
              <a:rect b="b" l="l" r="r" t="t"/>
              <a:pathLst>
                <a:path extrusionOk="0" h="4475" w="4499">
                  <a:moveTo>
                    <a:pt x="4" y="0"/>
                  </a:moveTo>
                  <a:cubicBezTo>
                    <a:pt x="4" y="0"/>
                    <a:pt x="4" y="0"/>
                    <a:pt x="4" y="0"/>
                  </a:cubicBezTo>
                  <a:cubicBezTo>
                    <a:pt x="0" y="4"/>
                    <a:pt x="2485" y="2534"/>
                    <a:pt x="3728" y="3764"/>
                  </a:cubicBezTo>
                  <a:cubicBezTo>
                    <a:pt x="4273" y="4318"/>
                    <a:pt x="4452" y="4475"/>
                    <a:pt x="4483" y="4475"/>
                  </a:cubicBezTo>
                  <a:cubicBezTo>
                    <a:pt x="4484" y="4475"/>
                    <a:pt x="4485" y="4475"/>
                    <a:pt x="4486" y="4474"/>
                  </a:cubicBezTo>
                  <a:cubicBezTo>
                    <a:pt x="4498" y="4457"/>
                    <a:pt x="4326" y="4265"/>
                    <a:pt x="3777" y="3715"/>
                  </a:cubicBezTo>
                  <a:cubicBezTo>
                    <a:pt x="2544" y="2483"/>
                    <a:pt x="17" y="0"/>
                    <a:pt x="4"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1813125" y="4111775"/>
              <a:ext cx="108900" cy="108400"/>
            </a:xfrm>
            <a:custGeom>
              <a:rect b="b" l="l" r="r" t="t"/>
              <a:pathLst>
                <a:path extrusionOk="0" h="4336" w="4356">
                  <a:moveTo>
                    <a:pt x="5" y="0"/>
                  </a:moveTo>
                  <a:cubicBezTo>
                    <a:pt x="5" y="0"/>
                    <a:pt x="5" y="0"/>
                    <a:pt x="5" y="0"/>
                  </a:cubicBezTo>
                  <a:cubicBezTo>
                    <a:pt x="1" y="4"/>
                    <a:pt x="2399" y="2452"/>
                    <a:pt x="3597" y="3642"/>
                  </a:cubicBezTo>
                  <a:cubicBezTo>
                    <a:pt x="4141" y="4182"/>
                    <a:pt x="4314" y="4335"/>
                    <a:pt x="4341" y="4335"/>
                  </a:cubicBezTo>
                  <a:cubicBezTo>
                    <a:pt x="4342" y="4335"/>
                    <a:pt x="4342" y="4335"/>
                    <a:pt x="4343" y="4335"/>
                  </a:cubicBezTo>
                  <a:cubicBezTo>
                    <a:pt x="4355" y="4318"/>
                    <a:pt x="4187" y="4130"/>
                    <a:pt x="3650" y="3588"/>
                  </a:cubicBezTo>
                  <a:cubicBezTo>
                    <a:pt x="2450" y="239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1816625" y="4115350"/>
              <a:ext cx="105300" cy="104925"/>
            </a:xfrm>
            <a:custGeom>
              <a:rect b="b" l="l" r="r" t="t"/>
              <a:pathLst>
                <a:path extrusionOk="0" h="4197" w="4212">
                  <a:moveTo>
                    <a:pt x="4" y="1"/>
                  </a:moveTo>
                  <a:cubicBezTo>
                    <a:pt x="4" y="1"/>
                    <a:pt x="4" y="1"/>
                    <a:pt x="4" y="1"/>
                  </a:cubicBezTo>
                  <a:cubicBezTo>
                    <a:pt x="0" y="9"/>
                    <a:pt x="2309" y="2359"/>
                    <a:pt x="3469" y="3519"/>
                  </a:cubicBezTo>
                  <a:cubicBezTo>
                    <a:pt x="3995" y="4045"/>
                    <a:pt x="4165" y="4197"/>
                    <a:pt x="4192" y="4197"/>
                  </a:cubicBezTo>
                  <a:cubicBezTo>
                    <a:pt x="4193" y="4197"/>
                    <a:pt x="4194" y="4197"/>
                    <a:pt x="4195" y="4196"/>
                  </a:cubicBezTo>
                  <a:cubicBezTo>
                    <a:pt x="4211" y="4179"/>
                    <a:pt x="4047" y="3995"/>
                    <a:pt x="3518" y="3466"/>
                  </a:cubicBezTo>
                  <a:cubicBezTo>
                    <a:pt x="2363" y="2310"/>
                    <a:pt x="12"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1820100" y="4118850"/>
              <a:ext cx="101725" cy="101325"/>
            </a:xfrm>
            <a:custGeom>
              <a:rect b="b" l="l" r="r" t="t"/>
              <a:pathLst>
                <a:path extrusionOk="0" h="4053" w="4069">
                  <a:moveTo>
                    <a:pt x="9" y="0"/>
                  </a:moveTo>
                  <a:cubicBezTo>
                    <a:pt x="9" y="0"/>
                    <a:pt x="9" y="0"/>
                    <a:pt x="9" y="0"/>
                  </a:cubicBezTo>
                  <a:cubicBezTo>
                    <a:pt x="0" y="4"/>
                    <a:pt x="2223" y="2272"/>
                    <a:pt x="3338" y="3387"/>
                  </a:cubicBezTo>
                  <a:cubicBezTo>
                    <a:pt x="3861" y="3910"/>
                    <a:pt x="4022" y="4052"/>
                    <a:pt x="4049" y="4052"/>
                  </a:cubicBezTo>
                  <a:cubicBezTo>
                    <a:pt x="4050" y="4052"/>
                    <a:pt x="4051" y="4052"/>
                    <a:pt x="4052" y="4052"/>
                  </a:cubicBezTo>
                  <a:cubicBezTo>
                    <a:pt x="4068" y="4035"/>
                    <a:pt x="3908" y="3855"/>
                    <a:pt x="3392" y="3338"/>
                  </a:cubicBezTo>
                  <a:cubicBezTo>
                    <a:pt x="2273" y="2220"/>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1823575" y="4122425"/>
              <a:ext cx="98150" cy="97750"/>
            </a:xfrm>
            <a:custGeom>
              <a:rect b="b" l="l" r="r" t="t"/>
              <a:pathLst>
                <a:path extrusionOk="0" h="3910" w="3926">
                  <a:moveTo>
                    <a:pt x="9" y="1"/>
                  </a:moveTo>
                  <a:cubicBezTo>
                    <a:pt x="9" y="1"/>
                    <a:pt x="9" y="1"/>
                    <a:pt x="9" y="1"/>
                  </a:cubicBezTo>
                  <a:cubicBezTo>
                    <a:pt x="1" y="5"/>
                    <a:pt x="2141" y="2178"/>
                    <a:pt x="3212" y="3261"/>
                  </a:cubicBezTo>
                  <a:cubicBezTo>
                    <a:pt x="3723" y="3768"/>
                    <a:pt x="3879" y="3909"/>
                    <a:pt x="3906" y="3909"/>
                  </a:cubicBezTo>
                  <a:cubicBezTo>
                    <a:pt x="3907" y="3909"/>
                    <a:pt x="3908" y="3909"/>
                    <a:pt x="3909" y="3909"/>
                  </a:cubicBezTo>
                  <a:cubicBezTo>
                    <a:pt x="3925" y="3892"/>
                    <a:pt x="3769" y="3716"/>
                    <a:pt x="3261" y="3212"/>
                  </a:cubicBezTo>
                  <a:cubicBezTo>
                    <a:pt x="2188" y="2130"/>
                    <a:pt x="17" y="1"/>
                    <a:pt x="9"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1827175" y="4126025"/>
              <a:ext cx="94550" cy="94150"/>
            </a:xfrm>
            <a:custGeom>
              <a:rect b="b" l="l" r="r" t="t"/>
              <a:pathLst>
                <a:path extrusionOk="0" h="3766" w="3782">
                  <a:moveTo>
                    <a:pt x="9" y="0"/>
                  </a:moveTo>
                  <a:cubicBezTo>
                    <a:pt x="9" y="0"/>
                    <a:pt x="9" y="0"/>
                    <a:pt x="9" y="0"/>
                  </a:cubicBezTo>
                  <a:cubicBezTo>
                    <a:pt x="0" y="4"/>
                    <a:pt x="2047" y="2087"/>
                    <a:pt x="3084" y="3133"/>
                  </a:cubicBezTo>
                  <a:cubicBezTo>
                    <a:pt x="3583" y="3628"/>
                    <a:pt x="3735" y="3765"/>
                    <a:pt x="3762" y="3765"/>
                  </a:cubicBezTo>
                  <a:cubicBezTo>
                    <a:pt x="3763" y="3765"/>
                    <a:pt x="3764" y="3765"/>
                    <a:pt x="3765" y="3765"/>
                  </a:cubicBezTo>
                  <a:cubicBezTo>
                    <a:pt x="3781" y="3748"/>
                    <a:pt x="3629" y="3576"/>
                    <a:pt x="3133" y="3080"/>
                  </a:cubicBezTo>
                  <a:cubicBezTo>
                    <a:pt x="2093" y="2043"/>
                    <a:pt x="17"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1830650" y="4129500"/>
              <a:ext cx="90850" cy="90475"/>
            </a:xfrm>
            <a:custGeom>
              <a:rect b="b" l="l" r="r" t="t"/>
              <a:pathLst>
                <a:path extrusionOk="0" h="3619" w="3634">
                  <a:moveTo>
                    <a:pt x="5" y="1"/>
                  </a:moveTo>
                  <a:cubicBezTo>
                    <a:pt x="5" y="1"/>
                    <a:pt x="5" y="1"/>
                    <a:pt x="5" y="1"/>
                  </a:cubicBezTo>
                  <a:cubicBezTo>
                    <a:pt x="1" y="5"/>
                    <a:pt x="1961" y="1998"/>
                    <a:pt x="2953" y="3002"/>
                  </a:cubicBezTo>
                  <a:cubicBezTo>
                    <a:pt x="3443" y="3488"/>
                    <a:pt x="3592" y="3618"/>
                    <a:pt x="3619" y="3618"/>
                  </a:cubicBezTo>
                  <a:cubicBezTo>
                    <a:pt x="3620" y="3618"/>
                    <a:pt x="3621" y="3618"/>
                    <a:pt x="3622" y="3617"/>
                  </a:cubicBezTo>
                  <a:cubicBezTo>
                    <a:pt x="3634" y="3605"/>
                    <a:pt x="3490" y="3441"/>
                    <a:pt x="3007" y="2953"/>
                  </a:cubicBezTo>
                  <a:cubicBezTo>
                    <a:pt x="2007" y="195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1834250" y="4133100"/>
              <a:ext cx="87150" cy="86750"/>
            </a:xfrm>
            <a:custGeom>
              <a:rect b="b" l="l" r="r" t="t"/>
              <a:pathLst>
                <a:path extrusionOk="0" h="3470" w="3486">
                  <a:moveTo>
                    <a:pt x="4" y="0"/>
                  </a:moveTo>
                  <a:cubicBezTo>
                    <a:pt x="4" y="0"/>
                    <a:pt x="4" y="0"/>
                    <a:pt x="4" y="0"/>
                  </a:cubicBezTo>
                  <a:cubicBezTo>
                    <a:pt x="0" y="4"/>
                    <a:pt x="1866" y="1907"/>
                    <a:pt x="2830" y="2862"/>
                  </a:cubicBezTo>
                  <a:cubicBezTo>
                    <a:pt x="3309" y="3350"/>
                    <a:pt x="3456" y="3470"/>
                    <a:pt x="3476" y="3470"/>
                  </a:cubicBezTo>
                  <a:cubicBezTo>
                    <a:pt x="3477" y="3470"/>
                    <a:pt x="3477" y="3470"/>
                    <a:pt x="3478" y="3469"/>
                  </a:cubicBezTo>
                  <a:cubicBezTo>
                    <a:pt x="3486" y="3461"/>
                    <a:pt x="3346" y="3301"/>
                    <a:pt x="2871" y="2826"/>
                  </a:cubicBezTo>
                  <a:cubicBezTo>
                    <a:pt x="1912" y="1867"/>
                    <a:pt x="17"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1837725" y="4136575"/>
              <a:ext cx="83575" cy="83175"/>
            </a:xfrm>
            <a:custGeom>
              <a:rect b="b" l="l" r="r" t="t"/>
              <a:pathLst>
                <a:path extrusionOk="0" h="3327" w="3343">
                  <a:moveTo>
                    <a:pt x="5" y="1"/>
                  </a:moveTo>
                  <a:cubicBezTo>
                    <a:pt x="5" y="1"/>
                    <a:pt x="5" y="1"/>
                    <a:pt x="5" y="1"/>
                  </a:cubicBezTo>
                  <a:cubicBezTo>
                    <a:pt x="1" y="5"/>
                    <a:pt x="1785" y="1817"/>
                    <a:pt x="2703" y="2736"/>
                  </a:cubicBezTo>
                  <a:cubicBezTo>
                    <a:pt x="3171" y="3207"/>
                    <a:pt x="3313" y="3327"/>
                    <a:pt x="3329" y="3327"/>
                  </a:cubicBezTo>
                  <a:cubicBezTo>
                    <a:pt x="3330" y="3327"/>
                    <a:pt x="3330" y="3326"/>
                    <a:pt x="3330" y="3326"/>
                  </a:cubicBezTo>
                  <a:cubicBezTo>
                    <a:pt x="3343" y="3314"/>
                    <a:pt x="3216" y="3166"/>
                    <a:pt x="2744" y="2695"/>
                  </a:cubicBezTo>
                  <a:cubicBezTo>
                    <a:pt x="1828" y="1774"/>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1841325" y="4140175"/>
              <a:ext cx="79975" cy="79575"/>
            </a:xfrm>
            <a:custGeom>
              <a:rect b="b" l="l" r="r" t="t"/>
              <a:pathLst>
                <a:path extrusionOk="0" h="3183" w="3199">
                  <a:moveTo>
                    <a:pt x="4" y="0"/>
                  </a:moveTo>
                  <a:cubicBezTo>
                    <a:pt x="4" y="0"/>
                    <a:pt x="4" y="0"/>
                    <a:pt x="4" y="0"/>
                  </a:cubicBezTo>
                  <a:cubicBezTo>
                    <a:pt x="0" y="4"/>
                    <a:pt x="1690" y="1727"/>
                    <a:pt x="2571" y="2608"/>
                  </a:cubicBezTo>
                  <a:cubicBezTo>
                    <a:pt x="3035" y="3067"/>
                    <a:pt x="3169" y="3183"/>
                    <a:pt x="3185" y="3183"/>
                  </a:cubicBezTo>
                  <a:cubicBezTo>
                    <a:pt x="3186" y="3183"/>
                    <a:pt x="3186" y="3182"/>
                    <a:pt x="3186" y="3182"/>
                  </a:cubicBezTo>
                  <a:cubicBezTo>
                    <a:pt x="3199" y="3170"/>
                    <a:pt x="3076" y="3026"/>
                    <a:pt x="2612" y="2567"/>
                  </a:cubicBezTo>
                  <a:cubicBezTo>
                    <a:pt x="1741" y="1688"/>
                    <a:pt x="17" y="0"/>
                    <a:pt x="4"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1844800" y="4143550"/>
              <a:ext cx="76400" cy="76100"/>
            </a:xfrm>
            <a:custGeom>
              <a:rect b="b" l="l" r="r" t="t"/>
              <a:pathLst>
                <a:path extrusionOk="0" h="3044" w="3056">
                  <a:moveTo>
                    <a:pt x="5" y="1"/>
                  </a:moveTo>
                  <a:cubicBezTo>
                    <a:pt x="5" y="1"/>
                    <a:pt x="5" y="1"/>
                    <a:pt x="5" y="1"/>
                  </a:cubicBezTo>
                  <a:cubicBezTo>
                    <a:pt x="1" y="9"/>
                    <a:pt x="1604" y="1641"/>
                    <a:pt x="2445" y="2481"/>
                  </a:cubicBezTo>
                  <a:cubicBezTo>
                    <a:pt x="2895" y="2932"/>
                    <a:pt x="3026" y="3044"/>
                    <a:pt x="3042" y="3044"/>
                  </a:cubicBezTo>
                  <a:cubicBezTo>
                    <a:pt x="3043" y="3044"/>
                    <a:pt x="3043" y="3043"/>
                    <a:pt x="3043" y="3043"/>
                  </a:cubicBezTo>
                  <a:cubicBezTo>
                    <a:pt x="3056" y="3031"/>
                    <a:pt x="2937" y="2891"/>
                    <a:pt x="2486" y="2440"/>
                  </a:cubicBezTo>
                  <a:cubicBezTo>
                    <a:pt x="1646" y="160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1848300" y="4147150"/>
              <a:ext cx="72700" cy="72500"/>
            </a:xfrm>
            <a:custGeom>
              <a:rect b="b" l="l" r="r" t="t"/>
              <a:pathLst>
                <a:path extrusionOk="0" h="2900" w="2908">
                  <a:moveTo>
                    <a:pt x="8" y="0"/>
                  </a:moveTo>
                  <a:cubicBezTo>
                    <a:pt x="8" y="0"/>
                    <a:pt x="8" y="0"/>
                    <a:pt x="8" y="0"/>
                  </a:cubicBezTo>
                  <a:cubicBezTo>
                    <a:pt x="0" y="8"/>
                    <a:pt x="1521" y="1550"/>
                    <a:pt x="2313" y="2354"/>
                  </a:cubicBezTo>
                  <a:cubicBezTo>
                    <a:pt x="2751" y="2792"/>
                    <a:pt x="2878" y="2900"/>
                    <a:pt x="2897" y="2900"/>
                  </a:cubicBezTo>
                  <a:cubicBezTo>
                    <a:pt x="2898" y="2900"/>
                    <a:pt x="2899" y="2899"/>
                    <a:pt x="2899" y="2899"/>
                  </a:cubicBezTo>
                  <a:cubicBezTo>
                    <a:pt x="2907" y="2887"/>
                    <a:pt x="2797" y="2751"/>
                    <a:pt x="2354" y="2313"/>
                  </a:cubicBezTo>
                  <a:cubicBezTo>
                    <a:pt x="1564" y="1514"/>
                    <a:pt x="17" y="0"/>
                    <a:pt x="8"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1851775" y="4150625"/>
              <a:ext cx="69125" cy="68825"/>
            </a:xfrm>
            <a:custGeom>
              <a:rect b="b" l="l" r="r" t="t"/>
              <a:pathLst>
                <a:path extrusionOk="0" h="2753" w="2765">
                  <a:moveTo>
                    <a:pt x="9" y="0"/>
                  </a:moveTo>
                  <a:cubicBezTo>
                    <a:pt x="9" y="0"/>
                    <a:pt x="9" y="0"/>
                    <a:pt x="9" y="0"/>
                  </a:cubicBezTo>
                  <a:cubicBezTo>
                    <a:pt x="1" y="5"/>
                    <a:pt x="1432" y="1460"/>
                    <a:pt x="2186" y="2227"/>
                  </a:cubicBezTo>
                  <a:cubicBezTo>
                    <a:pt x="2606" y="2643"/>
                    <a:pt x="2731" y="2753"/>
                    <a:pt x="2753" y="2753"/>
                  </a:cubicBezTo>
                  <a:cubicBezTo>
                    <a:pt x="2755" y="2753"/>
                    <a:pt x="2755" y="2753"/>
                    <a:pt x="2756" y="2752"/>
                  </a:cubicBezTo>
                  <a:cubicBezTo>
                    <a:pt x="2764" y="2744"/>
                    <a:pt x="2658" y="2617"/>
                    <a:pt x="2227" y="2186"/>
                  </a:cubicBezTo>
                  <a:cubicBezTo>
                    <a:pt x="1470" y="1429"/>
                    <a:pt x="17" y="0"/>
                    <a:pt x="9"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1855375" y="4154200"/>
              <a:ext cx="65525" cy="65250"/>
            </a:xfrm>
            <a:custGeom>
              <a:rect b="b" l="l" r="r" t="t"/>
              <a:pathLst>
                <a:path extrusionOk="0" h="2610" w="2621">
                  <a:moveTo>
                    <a:pt x="8" y="1"/>
                  </a:moveTo>
                  <a:cubicBezTo>
                    <a:pt x="8" y="1"/>
                    <a:pt x="8" y="1"/>
                    <a:pt x="8" y="1"/>
                  </a:cubicBezTo>
                  <a:cubicBezTo>
                    <a:pt x="0" y="5"/>
                    <a:pt x="1341" y="1371"/>
                    <a:pt x="2059" y="2096"/>
                  </a:cubicBezTo>
                  <a:cubicBezTo>
                    <a:pt x="2470" y="2503"/>
                    <a:pt x="2587" y="2610"/>
                    <a:pt x="2609" y="2610"/>
                  </a:cubicBezTo>
                  <a:cubicBezTo>
                    <a:pt x="2610" y="2610"/>
                    <a:pt x="2611" y="2610"/>
                    <a:pt x="2612" y="2609"/>
                  </a:cubicBezTo>
                  <a:cubicBezTo>
                    <a:pt x="2620" y="2601"/>
                    <a:pt x="2518" y="2478"/>
                    <a:pt x="2100" y="2055"/>
                  </a:cubicBezTo>
                  <a:cubicBezTo>
                    <a:pt x="1383" y="1335"/>
                    <a:pt x="17" y="1"/>
                    <a:pt x="8"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1858850" y="4157700"/>
              <a:ext cx="62050" cy="61550"/>
            </a:xfrm>
            <a:custGeom>
              <a:rect b="b" l="l" r="r" t="t"/>
              <a:pathLst>
                <a:path extrusionOk="0" h="2462" w="2482">
                  <a:moveTo>
                    <a:pt x="13" y="0"/>
                  </a:moveTo>
                  <a:cubicBezTo>
                    <a:pt x="13" y="0"/>
                    <a:pt x="13" y="0"/>
                    <a:pt x="13" y="0"/>
                  </a:cubicBezTo>
                  <a:cubicBezTo>
                    <a:pt x="0" y="9"/>
                    <a:pt x="1255" y="1288"/>
                    <a:pt x="1936" y="1965"/>
                  </a:cubicBezTo>
                  <a:cubicBezTo>
                    <a:pt x="2341" y="2366"/>
                    <a:pt x="2452" y="2461"/>
                    <a:pt x="2471" y="2461"/>
                  </a:cubicBezTo>
                  <a:cubicBezTo>
                    <a:pt x="2472" y="2461"/>
                    <a:pt x="2473" y="2461"/>
                    <a:pt x="2473" y="2461"/>
                  </a:cubicBezTo>
                  <a:cubicBezTo>
                    <a:pt x="2481" y="2448"/>
                    <a:pt x="2383" y="2338"/>
                    <a:pt x="1973" y="1928"/>
                  </a:cubicBezTo>
                  <a:cubicBezTo>
                    <a:pt x="1293" y="124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1862450" y="4161275"/>
              <a:ext cx="58350" cy="57975"/>
            </a:xfrm>
            <a:custGeom>
              <a:rect b="b" l="l" r="r" t="t"/>
              <a:pathLst>
                <a:path extrusionOk="0" h="2319" w="2334">
                  <a:moveTo>
                    <a:pt x="4" y="1"/>
                  </a:moveTo>
                  <a:cubicBezTo>
                    <a:pt x="4" y="1"/>
                    <a:pt x="4" y="1"/>
                    <a:pt x="4" y="1"/>
                  </a:cubicBezTo>
                  <a:cubicBezTo>
                    <a:pt x="0" y="5"/>
                    <a:pt x="1165" y="1194"/>
                    <a:pt x="1804" y="1834"/>
                  </a:cubicBezTo>
                  <a:cubicBezTo>
                    <a:pt x="2197" y="2226"/>
                    <a:pt x="2304" y="2318"/>
                    <a:pt x="2319" y="2318"/>
                  </a:cubicBezTo>
                  <a:cubicBezTo>
                    <a:pt x="2320" y="2318"/>
                    <a:pt x="2321" y="2318"/>
                    <a:pt x="2321" y="2318"/>
                  </a:cubicBezTo>
                  <a:cubicBezTo>
                    <a:pt x="2333" y="2305"/>
                    <a:pt x="2239" y="2199"/>
                    <a:pt x="1841" y="1801"/>
                  </a:cubicBezTo>
                  <a:cubicBezTo>
                    <a:pt x="1203" y="1158"/>
                    <a:pt x="17"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1865925" y="4164775"/>
              <a:ext cx="54775" cy="54375"/>
            </a:xfrm>
            <a:custGeom>
              <a:rect b="b" l="l" r="r" t="t"/>
              <a:pathLst>
                <a:path extrusionOk="0" h="2175" w="2191">
                  <a:moveTo>
                    <a:pt x="9" y="0"/>
                  </a:moveTo>
                  <a:cubicBezTo>
                    <a:pt x="9" y="0"/>
                    <a:pt x="9" y="0"/>
                    <a:pt x="9" y="0"/>
                  </a:cubicBezTo>
                  <a:cubicBezTo>
                    <a:pt x="0" y="9"/>
                    <a:pt x="1075" y="1107"/>
                    <a:pt x="1682" y="1702"/>
                  </a:cubicBezTo>
                  <a:cubicBezTo>
                    <a:pt x="2062" y="2083"/>
                    <a:pt x="2165" y="2174"/>
                    <a:pt x="2180" y="2174"/>
                  </a:cubicBezTo>
                  <a:cubicBezTo>
                    <a:pt x="2181" y="2174"/>
                    <a:pt x="2182" y="2174"/>
                    <a:pt x="2182" y="2174"/>
                  </a:cubicBezTo>
                  <a:cubicBezTo>
                    <a:pt x="2190" y="2161"/>
                    <a:pt x="2100" y="2059"/>
                    <a:pt x="1710" y="1669"/>
                  </a:cubicBezTo>
                  <a:cubicBezTo>
                    <a:pt x="1114" y="1073"/>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1869500" y="4168350"/>
              <a:ext cx="50975" cy="50800"/>
            </a:xfrm>
            <a:custGeom>
              <a:rect b="b" l="l" r="r" t="t"/>
              <a:pathLst>
                <a:path extrusionOk="0" h="2032" w="2039">
                  <a:moveTo>
                    <a:pt x="5" y="1"/>
                  </a:moveTo>
                  <a:cubicBezTo>
                    <a:pt x="5" y="1"/>
                    <a:pt x="5" y="1"/>
                    <a:pt x="5" y="1"/>
                  </a:cubicBezTo>
                  <a:cubicBezTo>
                    <a:pt x="1" y="5"/>
                    <a:pt x="989" y="1014"/>
                    <a:pt x="1547" y="1571"/>
                  </a:cubicBezTo>
                  <a:cubicBezTo>
                    <a:pt x="1919" y="1943"/>
                    <a:pt x="2018" y="2031"/>
                    <a:pt x="2033" y="2031"/>
                  </a:cubicBezTo>
                  <a:cubicBezTo>
                    <a:pt x="2034" y="2031"/>
                    <a:pt x="2034" y="2031"/>
                    <a:pt x="2035" y="2031"/>
                  </a:cubicBezTo>
                  <a:cubicBezTo>
                    <a:pt x="2039" y="2018"/>
                    <a:pt x="1957" y="1920"/>
                    <a:pt x="1580" y="1543"/>
                  </a:cubicBezTo>
                  <a:cubicBezTo>
                    <a:pt x="1024" y="979"/>
                    <a:pt x="18"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1873000" y="4171750"/>
              <a:ext cx="47475" cy="47200"/>
            </a:xfrm>
            <a:custGeom>
              <a:rect b="b" l="l" r="r" t="t"/>
              <a:pathLst>
                <a:path extrusionOk="0" h="1888" w="1899">
                  <a:moveTo>
                    <a:pt x="9" y="0"/>
                  </a:moveTo>
                  <a:cubicBezTo>
                    <a:pt x="9" y="0"/>
                    <a:pt x="9" y="0"/>
                    <a:pt x="9" y="0"/>
                  </a:cubicBezTo>
                  <a:cubicBezTo>
                    <a:pt x="0" y="12"/>
                    <a:pt x="902" y="931"/>
                    <a:pt x="1423" y="1448"/>
                  </a:cubicBezTo>
                  <a:cubicBezTo>
                    <a:pt x="1779" y="1800"/>
                    <a:pt x="1874" y="1888"/>
                    <a:pt x="1892" y="1888"/>
                  </a:cubicBezTo>
                  <a:cubicBezTo>
                    <a:pt x="1893" y="1888"/>
                    <a:pt x="1894" y="1887"/>
                    <a:pt x="1895" y="1886"/>
                  </a:cubicBezTo>
                  <a:cubicBezTo>
                    <a:pt x="1899" y="1878"/>
                    <a:pt x="1825" y="1784"/>
                    <a:pt x="1456" y="1415"/>
                  </a:cubicBezTo>
                  <a:cubicBezTo>
                    <a:pt x="932" y="895"/>
                    <a:pt x="17" y="0"/>
                    <a:pt x="9"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1876475" y="4175325"/>
              <a:ext cx="43900" cy="43625"/>
            </a:xfrm>
            <a:custGeom>
              <a:rect b="b" l="l" r="r" t="t"/>
              <a:pathLst>
                <a:path extrusionOk="0" h="1745" w="1756">
                  <a:moveTo>
                    <a:pt x="9" y="1"/>
                  </a:moveTo>
                  <a:cubicBezTo>
                    <a:pt x="9" y="1"/>
                    <a:pt x="9" y="1"/>
                    <a:pt x="9" y="1"/>
                  </a:cubicBezTo>
                  <a:cubicBezTo>
                    <a:pt x="1" y="9"/>
                    <a:pt x="813" y="837"/>
                    <a:pt x="1297" y="1317"/>
                  </a:cubicBezTo>
                  <a:cubicBezTo>
                    <a:pt x="1641" y="1658"/>
                    <a:pt x="1728" y="1745"/>
                    <a:pt x="1748" y="1745"/>
                  </a:cubicBezTo>
                  <a:cubicBezTo>
                    <a:pt x="1750" y="1745"/>
                    <a:pt x="1751" y="1744"/>
                    <a:pt x="1752" y="1743"/>
                  </a:cubicBezTo>
                  <a:cubicBezTo>
                    <a:pt x="1756" y="1735"/>
                    <a:pt x="1686" y="1649"/>
                    <a:pt x="1325" y="1288"/>
                  </a:cubicBezTo>
                  <a:cubicBezTo>
                    <a:pt x="847" y="806"/>
                    <a:pt x="17" y="1"/>
                    <a:pt x="9"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1879975" y="4178825"/>
              <a:ext cx="40400" cy="40025"/>
            </a:xfrm>
            <a:custGeom>
              <a:rect b="b" l="l" r="r" t="t"/>
              <a:pathLst>
                <a:path extrusionOk="0" h="1601" w="1616">
                  <a:moveTo>
                    <a:pt x="13" y="0"/>
                  </a:moveTo>
                  <a:cubicBezTo>
                    <a:pt x="13" y="0"/>
                    <a:pt x="13" y="0"/>
                    <a:pt x="13" y="0"/>
                  </a:cubicBezTo>
                  <a:cubicBezTo>
                    <a:pt x="0" y="12"/>
                    <a:pt x="726" y="750"/>
                    <a:pt x="1165" y="1189"/>
                  </a:cubicBezTo>
                  <a:cubicBezTo>
                    <a:pt x="1501" y="1518"/>
                    <a:pt x="1584" y="1601"/>
                    <a:pt x="1604" y="1601"/>
                  </a:cubicBezTo>
                  <a:cubicBezTo>
                    <a:pt x="1606" y="1601"/>
                    <a:pt x="1607" y="1600"/>
                    <a:pt x="1608" y="1599"/>
                  </a:cubicBezTo>
                  <a:cubicBezTo>
                    <a:pt x="1616" y="1591"/>
                    <a:pt x="1546" y="1509"/>
                    <a:pt x="1193" y="1161"/>
                  </a:cubicBezTo>
                  <a:cubicBezTo>
                    <a:pt x="756" y="719"/>
                    <a:pt x="21" y="0"/>
                    <a:pt x="13"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1883550" y="4182400"/>
              <a:ext cx="36725" cy="36450"/>
            </a:xfrm>
            <a:custGeom>
              <a:rect b="b" l="l" r="r" t="t"/>
              <a:pathLst>
                <a:path extrusionOk="0" h="1458" w="1469">
                  <a:moveTo>
                    <a:pt x="9" y="1"/>
                  </a:moveTo>
                  <a:cubicBezTo>
                    <a:pt x="9" y="1"/>
                    <a:pt x="9" y="1"/>
                    <a:pt x="9" y="1"/>
                  </a:cubicBezTo>
                  <a:cubicBezTo>
                    <a:pt x="1" y="5"/>
                    <a:pt x="636" y="657"/>
                    <a:pt x="1034" y="1063"/>
                  </a:cubicBezTo>
                  <a:cubicBezTo>
                    <a:pt x="1349" y="1381"/>
                    <a:pt x="1436" y="1458"/>
                    <a:pt x="1453" y="1458"/>
                  </a:cubicBezTo>
                  <a:cubicBezTo>
                    <a:pt x="1455" y="1458"/>
                    <a:pt x="1456" y="1457"/>
                    <a:pt x="1456" y="1456"/>
                  </a:cubicBezTo>
                  <a:cubicBezTo>
                    <a:pt x="1469" y="1444"/>
                    <a:pt x="1407" y="1374"/>
                    <a:pt x="1063" y="1030"/>
                  </a:cubicBezTo>
                  <a:cubicBezTo>
                    <a:pt x="666" y="633"/>
                    <a:pt x="17" y="1"/>
                    <a:pt x="9"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887050" y="4186000"/>
              <a:ext cx="33225" cy="32725"/>
            </a:xfrm>
            <a:custGeom>
              <a:rect b="b" l="l" r="r" t="t"/>
              <a:pathLst>
                <a:path extrusionOk="0" h="1309" w="1329">
                  <a:moveTo>
                    <a:pt x="13" y="0"/>
                  </a:moveTo>
                  <a:cubicBezTo>
                    <a:pt x="12" y="0"/>
                    <a:pt x="12" y="0"/>
                    <a:pt x="12" y="0"/>
                  </a:cubicBezTo>
                  <a:cubicBezTo>
                    <a:pt x="0" y="4"/>
                    <a:pt x="550" y="566"/>
                    <a:pt x="910" y="927"/>
                  </a:cubicBezTo>
                  <a:cubicBezTo>
                    <a:pt x="1231" y="1251"/>
                    <a:pt x="1303" y="1308"/>
                    <a:pt x="1315" y="1308"/>
                  </a:cubicBezTo>
                  <a:cubicBezTo>
                    <a:pt x="1316" y="1308"/>
                    <a:pt x="1316" y="1308"/>
                    <a:pt x="1316" y="1308"/>
                  </a:cubicBezTo>
                  <a:cubicBezTo>
                    <a:pt x="1329" y="1304"/>
                    <a:pt x="1271" y="1234"/>
                    <a:pt x="939" y="902"/>
                  </a:cubicBezTo>
                  <a:cubicBezTo>
                    <a:pt x="580" y="539"/>
                    <a:pt x="21" y="0"/>
                    <a:pt x="13"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890625" y="4189475"/>
              <a:ext cx="29550" cy="29050"/>
            </a:xfrm>
            <a:custGeom>
              <a:rect b="b" l="l" r="r" t="t"/>
              <a:pathLst>
                <a:path extrusionOk="0" h="1162" w="1182">
                  <a:moveTo>
                    <a:pt x="5" y="1"/>
                  </a:moveTo>
                  <a:cubicBezTo>
                    <a:pt x="5" y="1"/>
                    <a:pt x="5" y="1"/>
                    <a:pt x="5" y="1"/>
                  </a:cubicBezTo>
                  <a:cubicBezTo>
                    <a:pt x="1" y="5"/>
                    <a:pt x="456" y="476"/>
                    <a:pt x="780" y="800"/>
                  </a:cubicBezTo>
                  <a:cubicBezTo>
                    <a:pt x="1076" y="1097"/>
                    <a:pt x="1149" y="1162"/>
                    <a:pt x="1166" y="1162"/>
                  </a:cubicBezTo>
                  <a:cubicBezTo>
                    <a:pt x="1168" y="1162"/>
                    <a:pt x="1169" y="1161"/>
                    <a:pt x="1169" y="1161"/>
                  </a:cubicBezTo>
                  <a:cubicBezTo>
                    <a:pt x="1182" y="1157"/>
                    <a:pt x="1128" y="1095"/>
                    <a:pt x="804" y="776"/>
                  </a:cubicBezTo>
                  <a:cubicBezTo>
                    <a:pt x="486" y="453"/>
                    <a:pt x="17"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2236000" y="3946100"/>
              <a:ext cx="276000" cy="275350"/>
            </a:xfrm>
            <a:custGeom>
              <a:rect b="b" l="l" r="r" t="t"/>
              <a:pathLst>
                <a:path extrusionOk="0" h="11014" w="11040">
                  <a:moveTo>
                    <a:pt x="0" y="1"/>
                  </a:moveTo>
                  <a:cubicBezTo>
                    <a:pt x="2" y="2"/>
                    <a:pt x="6508" y="6632"/>
                    <a:pt x="9542" y="9678"/>
                  </a:cubicBezTo>
                  <a:cubicBezTo>
                    <a:pt x="10536" y="10668"/>
                    <a:pt x="10930" y="11014"/>
                    <a:pt x="10998" y="11014"/>
                  </a:cubicBezTo>
                  <a:cubicBezTo>
                    <a:pt x="11002" y="11014"/>
                    <a:pt x="11004" y="11013"/>
                    <a:pt x="11006" y="11011"/>
                  </a:cubicBezTo>
                  <a:cubicBezTo>
                    <a:pt x="11039" y="10974"/>
                    <a:pt x="10629" y="10511"/>
                    <a:pt x="9674" y="9551"/>
                  </a:cubicBezTo>
                  <a:cubicBezTo>
                    <a:pt x="6631" y="6513"/>
                    <a:pt x="2" y="2"/>
                    <a:pt x="0"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2239075" y="3949075"/>
              <a:ext cx="272925" cy="272075"/>
            </a:xfrm>
            <a:custGeom>
              <a:rect b="b" l="l" r="r" t="t"/>
              <a:pathLst>
                <a:path extrusionOk="0" h="10883" w="10917">
                  <a:moveTo>
                    <a:pt x="0" y="1"/>
                  </a:moveTo>
                  <a:cubicBezTo>
                    <a:pt x="2" y="2"/>
                    <a:pt x="6434" y="6558"/>
                    <a:pt x="9436" y="9559"/>
                  </a:cubicBezTo>
                  <a:cubicBezTo>
                    <a:pt x="10421" y="10544"/>
                    <a:pt x="10807" y="10882"/>
                    <a:pt x="10875" y="10882"/>
                  </a:cubicBezTo>
                  <a:cubicBezTo>
                    <a:pt x="10879" y="10882"/>
                    <a:pt x="10881" y="10881"/>
                    <a:pt x="10883" y="10880"/>
                  </a:cubicBezTo>
                  <a:cubicBezTo>
                    <a:pt x="10916" y="10847"/>
                    <a:pt x="10506" y="10383"/>
                    <a:pt x="9559" y="9436"/>
                  </a:cubicBezTo>
                  <a:cubicBezTo>
                    <a:pt x="6557" y="6435"/>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2242050" y="3952150"/>
              <a:ext cx="269825" cy="269075"/>
            </a:xfrm>
            <a:custGeom>
              <a:rect b="b" l="l" r="r" t="t"/>
              <a:pathLst>
                <a:path extrusionOk="0" h="10763" w="10793">
                  <a:moveTo>
                    <a:pt x="0" y="1"/>
                  </a:moveTo>
                  <a:cubicBezTo>
                    <a:pt x="2" y="2"/>
                    <a:pt x="6361" y="6480"/>
                    <a:pt x="9329" y="9453"/>
                  </a:cubicBezTo>
                  <a:cubicBezTo>
                    <a:pt x="10307" y="10431"/>
                    <a:pt x="10688" y="10763"/>
                    <a:pt x="10749" y="10763"/>
                  </a:cubicBezTo>
                  <a:cubicBezTo>
                    <a:pt x="10752" y="10763"/>
                    <a:pt x="10754" y="10762"/>
                    <a:pt x="10756" y="10761"/>
                  </a:cubicBezTo>
                  <a:cubicBezTo>
                    <a:pt x="10793" y="10728"/>
                    <a:pt x="10395" y="10273"/>
                    <a:pt x="9452" y="9330"/>
                  </a:cubicBezTo>
                  <a:cubicBezTo>
                    <a:pt x="6479" y="6357"/>
                    <a:pt x="2" y="2"/>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2245125" y="3955225"/>
              <a:ext cx="266650" cy="265825"/>
            </a:xfrm>
            <a:custGeom>
              <a:rect b="b" l="l" r="r" t="t"/>
              <a:pathLst>
                <a:path extrusionOk="0" h="10633" w="10666">
                  <a:moveTo>
                    <a:pt x="0" y="1"/>
                  </a:moveTo>
                  <a:lnTo>
                    <a:pt x="0" y="1"/>
                  </a:lnTo>
                  <a:cubicBezTo>
                    <a:pt x="2" y="2"/>
                    <a:pt x="6279" y="6402"/>
                    <a:pt x="9218" y="9334"/>
                  </a:cubicBezTo>
                  <a:cubicBezTo>
                    <a:pt x="10183" y="10299"/>
                    <a:pt x="10561" y="10632"/>
                    <a:pt x="10625" y="10632"/>
                  </a:cubicBezTo>
                  <a:cubicBezTo>
                    <a:pt x="10629" y="10632"/>
                    <a:pt x="10631" y="10631"/>
                    <a:pt x="10633" y="10629"/>
                  </a:cubicBezTo>
                  <a:cubicBezTo>
                    <a:pt x="10666" y="10601"/>
                    <a:pt x="10272" y="10150"/>
                    <a:pt x="9337" y="9215"/>
                  </a:cubicBezTo>
                  <a:cubicBezTo>
                    <a:pt x="6402" y="6279"/>
                    <a:pt x="2"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2248200" y="3958100"/>
              <a:ext cx="263575" cy="262925"/>
            </a:xfrm>
            <a:custGeom>
              <a:rect b="b" l="l" r="r" t="t"/>
              <a:pathLst>
                <a:path extrusionOk="0" h="10517" w="10543">
                  <a:moveTo>
                    <a:pt x="0" y="1"/>
                  </a:moveTo>
                  <a:cubicBezTo>
                    <a:pt x="2" y="2"/>
                    <a:pt x="6201" y="6328"/>
                    <a:pt x="9099" y="9235"/>
                  </a:cubicBezTo>
                  <a:cubicBezTo>
                    <a:pt x="10065" y="10192"/>
                    <a:pt x="10441" y="10517"/>
                    <a:pt x="10500" y="10517"/>
                  </a:cubicBezTo>
                  <a:cubicBezTo>
                    <a:pt x="10502" y="10517"/>
                    <a:pt x="10505" y="10516"/>
                    <a:pt x="10506" y="10514"/>
                  </a:cubicBezTo>
                  <a:cubicBezTo>
                    <a:pt x="10543" y="10478"/>
                    <a:pt x="10153" y="10039"/>
                    <a:pt x="9227" y="9112"/>
                  </a:cubicBezTo>
                  <a:cubicBezTo>
                    <a:pt x="6324" y="6209"/>
                    <a:pt x="2" y="2"/>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2251075" y="3961275"/>
              <a:ext cx="260600" cy="259750"/>
            </a:xfrm>
            <a:custGeom>
              <a:rect b="b" l="l" r="r" t="t"/>
              <a:pathLst>
                <a:path extrusionOk="0" h="10390" w="10424">
                  <a:moveTo>
                    <a:pt x="0" y="1"/>
                  </a:moveTo>
                  <a:cubicBezTo>
                    <a:pt x="2" y="2"/>
                    <a:pt x="6131" y="6246"/>
                    <a:pt x="9001" y="9116"/>
                  </a:cubicBezTo>
                  <a:cubicBezTo>
                    <a:pt x="9950" y="10069"/>
                    <a:pt x="10326" y="10390"/>
                    <a:pt x="10384" y="10390"/>
                  </a:cubicBezTo>
                  <a:cubicBezTo>
                    <a:pt x="10387" y="10390"/>
                    <a:pt x="10390" y="10389"/>
                    <a:pt x="10391" y="10387"/>
                  </a:cubicBezTo>
                  <a:cubicBezTo>
                    <a:pt x="10424" y="10359"/>
                    <a:pt x="10038" y="9916"/>
                    <a:pt x="9120" y="9001"/>
                  </a:cubicBezTo>
                  <a:cubicBezTo>
                    <a:pt x="6250" y="6127"/>
                    <a:pt x="2" y="2"/>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2254150" y="3964150"/>
              <a:ext cx="257525" cy="256675"/>
            </a:xfrm>
            <a:custGeom>
              <a:rect b="b" l="l" r="r" t="t"/>
              <a:pathLst>
                <a:path extrusionOk="0" h="10267" w="10301">
                  <a:moveTo>
                    <a:pt x="0" y="1"/>
                  </a:moveTo>
                  <a:cubicBezTo>
                    <a:pt x="2" y="2"/>
                    <a:pt x="6057" y="6172"/>
                    <a:pt x="8894" y="9001"/>
                  </a:cubicBezTo>
                  <a:cubicBezTo>
                    <a:pt x="9836" y="9951"/>
                    <a:pt x="10207" y="10266"/>
                    <a:pt x="10262" y="10266"/>
                  </a:cubicBezTo>
                  <a:cubicBezTo>
                    <a:pt x="10265" y="10266"/>
                    <a:pt x="10267" y="10265"/>
                    <a:pt x="10268" y="10264"/>
                  </a:cubicBezTo>
                  <a:cubicBezTo>
                    <a:pt x="10301" y="10231"/>
                    <a:pt x="9915" y="9797"/>
                    <a:pt x="9009" y="8891"/>
                  </a:cubicBezTo>
                  <a:cubicBezTo>
                    <a:pt x="6172" y="6057"/>
                    <a:pt x="2" y="2"/>
                    <a:pt x="0"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2257125" y="3967225"/>
              <a:ext cx="254250" cy="253700"/>
            </a:xfrm>
            <a:custGeom>
              <a:rect b="b" l="l" r="r" t="t"/>
              <a:pathLst>
                <a:path extrusionOk="0" h="10148" w="10170">
                  <a:moveTo>
                    <a:pt x="0" y="1"/>
                  </a:moveTo>
                  <a:lnTo>
                    <a:pt x="0" y="1"/>
                  </a:lnTo>
                  <a:cubicBezTo>
                    <a:pt x="1" y="2"/>
                    <a:pt x="5983" y="6094"/>
                    <a:pt x="8775" y="8899"/>
                  </a:cubicBezTo>
                  <a:cubicBezTo>
                    <a:pt x="9708" y="9832"/>
                    <a:pt x="10072" y="10148"/>
                    <a:pt x="10134" y="10148"/>
                  </a:cubicBezTo>
                  <a:cubicBezTo>
                    <a:pt x="10137" y="10148"/>
                    <a:pt x="10139" y="10147"/>
                    <a:pt x="10141" y="10145"/>
                  </a:cubicBezTo>
                  <a:cubicBezTo>
                    <a:pt x="10169" y="10108"/>
                    <a:pt x="9796" y="9686"/>
                    <a:pt x="8894" y="8784"/>
                  </a:cubicBezTo>
                  <a:cubicBezTo>
                    <a:pt x="6094" y="5980"/>
                    <a:pt x="1" y="2"/>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2260200" y="3970300"/>
              <a:ext cx="251275" cy="250525"/>
            </a:xfrm>
            <a:custGeom>
              <a:rect b="b" l="l" r="r" t="t"/>
              <a:pathLst>
                <a:path extrusionOk="0" h="10021" w="10051">
                  <a:moveTo>
                    <a:pt x="0" y="1"/>
                  </a:moveTo>
                  <a:cubicBezTo>
                    <a:pt x="1" y="2"/>
                    <a:pt x="5905" y="6021"/>
                    <a:pt x="8673" y="8784"/>
                  </a:cubicBezTo>
                  <a:cubicBezTo>
                    <a:pt x="9599" y="9710"/>
                    <a:pt x="9958" y="10020"/>
                    <a:pt x="10016" y="10020"/>
                  </a:cubicBezTo>
                  <a:cubicBezTo>
                    <a:pt x="10018" y="10020"/>
                    <a:pt x="10020" y="10019"/>
                    <a:pt x="10022" y="10018"/>
                  </a:cubicBezTo>
                  <a:cubicBezTo>
                    <a:pt x="10051" y="9985"/>
                    <a:pt x="9677" y="9563"/>
                    <a:pt x="8788" y="8669"/>
                  </a:cubicBezTo>
                  <a:cubicBezTo>
                    <a:pt x="6020" y="5906"/>
                    <a:pt x="1" y="2"/>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2263175" y="3973275"/>
              <a:ext cx="248200" cy="247425"/>
            </a:xfrm>
            <a:custGeom>
              <a:rect b="b" l="l" r="r" t="t"/>
              <a:pathLst>
                <a:path extrusionOk="0" h="9897" w="9928">
                  <a:moveTo>
                    <a:pt x="4" y="1"/>
                  </a:moveTo>
                  <a:lnTo>
                    <a:pt x="4" y="1"/>
                  </a:lnTo>
                  <a:cubicBezTo>
                    <a:pt x="0" y="1"/>
                    <a:pt x="5831" y="5942"/>
                    <a:pt x="8566" y="8673"/>
                  </a:cubicBezTo>
                  <a:cubicBezTo>
                    <a:pt x="9480" y="9591"/>
                    <a:pt x="9835" y="9897"/>
                    <a:pt x="9893" y="9897"/>
                  </a:cubicBezTo>
                  <a:cubicBezTo>
                    <a:pt x="9895" y="9897"/>
                    <a:pt x="9897" y="9896"/>
                    <a:pt x="9899" y="9895"/>
                  </a:cubicBezTo>
                  <a:cubicBezTo>
                    <a:pt x="9927" y="9862"/>
                    <a:pt x="9558" y="9444"/>
                    <a:pt x="8677" y="8562"/>
                  </a:cubicBezTo>
                  <a:cubicBezTo>
                    <a:pt x="5946" y="5827"/>
                    <a:pt x="4" y="1"/>
                    <a:pt x="4"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2266250" y="3976350"/>
              <a:ext cx="245025" cy="244475"/>
            </a:xfrm>
            <a:custGeom>
              <a:rect b="b" l="l" r="r" t="t"/>
              <a:pathLst>
                <a:path extrusionOk="0" h="9779" w="9801">
                  <a:moveTo>
                    <a:pt x="0" y="1"/>
                  </a:moveTo>
                  <a:cubicBezTo>
                    <a:pt x="1" y="2"/>
                    <a:pt x="5749" y="5865"/>
                    <a:pt x="8447" y="8567"/>
                  </a:cubicBezTo>
                  <a:cubicBezTo>
                    <a:pt x="9356" y="9476"/>
                    <a:pt x="9707" y="9778"/>
                    <a:pt x="9762" y="9778"/>
                  </a:cubicBezTo>
                  <a:cubicBezTo>
                    <a:pt x="9764" y="9778"/>
                    <a:pt x="9766" y="9777"/>
                    <a:pt x="9768" y="9776"/>
                  </a:cubicBezTo>
                  <a:cubicBezTo>
                    <a:pt x="9800" y="9743"/>
                    <a:pt x="9435" y="9329"/>
                    <a:pt x="8558" y="8452"/>
                  </a:cubicBezTo>
                  <a:cubicBezTo>
                    <a:pt x="5864" y="5754"/>
                    <a:pt x="1" y="2"/>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2269325" y="3979325"/>
              <a:ext cx="241950" cy="241200"/>
            </a:xfrm>
            <a:custGeom>
              <a:rect b="b" l="l" r="r" t="t"/>
              <a:pathLst>
                <a:path extrusionOk="0" h="9648" w="9678">
                  <a:moveTo>
                    <a:pt x="0" y="0"/>
                  </a:moveTo>
                  <a:cubicBezTo>
                    <a:pt x="0" y="5"/>
                    <a:pt x="5675" y="5786"/>
                    <a:pt x="8341" y="8452"/>
                  </a:cubicBezTo>
                  <a:cubicBezTo>
                    <a:pt x="9237" y="9344"/>
                    <a:pt x="9581" y="9647"/>
                    <a:pt x="9638" y="9647"/>
                  </a:cubicBezTo>
                  <a:cubicBezTo>
                    <a:pt x="9641" y="9647"/>
                    <a:pt x="9643" y="9647"/>
                    <a:pt x="9645" y="9645"/>
                  </a:cubicBezTo>
                  <a:cubicBezTo>
                    <a:pt x="9677" y="9616"/>
                    <a:pt x="9316" y="9206"/>
                    <a:pt x="8451" y="8337"/>
                  </a:cubicBezTo>
                  <a:cubicBezTo>
                    <a:pt x="5786" y="5672"/>
                    <a:pt x="0" y="1"/>
                    <a:pt x="0"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2272275" y="3982400"/>
              <a:ext cx="238900" cy="238125"/>
            </a:xfrm>
            <a:custGeom>
              <a:rect b="b" l="l" r="r" t="t"/>
              <a:pathLst>
                <a:path extrusionOk="0" h="9525" w="9556">
                  <a:moveTo>
                    <a:pt x="1" y="1"/>
                  </a:moveTo>
                  <a:cubicBezTo>
                    <a:pt x="2" y="2"/>
                    <a:pt x="5603" y="5709"/>
                    <a:pt x="8231" y="8341"/>
                  </a:cubicBezTo>
                  <a:cubicBezTo>
                    <a:pt x="9111" y="9225"/>
                    <a:pt x="9458" y="9524"/>
                    <a:pt x="9516" y="9524"/>
                  </a:cubicBezTo>
                  <a:cubicBezTo>
                    <a:pt x="9519" y="9524"/>
                    <a:pt x="9521" y="9524"/>
                    <a:pt x="9522" y="9522"/>
                  </a:cubicBezTo>
                  <a:cubicBezTo>
                    <a:pt x="9555" y="9493"/>
                    <a:pt x="9194" y="9087"/>
                    <a:pt x="8337" y="8230"/>
                  </a:cubicBezTo>
                  <a:cubicBezTo>
                    <a:pt x="5709" y="5602"/>
                    <a:pt x="2" y="2"/>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2275350" y="3985475"/>
              <a:ext cx="235825" cy="234950"/>
            </a:xfrm>
            <a:custGeom>
              <a:rect b="b" l="l" r="r" t="t"/>
              <a:pathLst>
                <a:path extrusionOk="0" h="9398" w="9433">
                  <a:moveTo>
                    <a:pt x="1" y="1"/>
                  </a:moveTo>
                  <a:lnTo>
                    <a:pt x="1" y="1"/>
                  </a:lnTo>
                  <a:cubicBezTo>
                    <a:pt x="2" y="2"/>
                    <a:pt x="5525" y="5635"/>
                    <a:pt x="8124" y="8226"/>
                  </a:cubicBezTo>
                  <a:cubicBezTo>
                    <a:pt x="8992" y="9098"/>
                    <a:pt x="9336" y="9397"/>
                    <a:pt x="9393" y="9397"/>
                  </a:cubicBezTo>
                  <a:cubicBezTo>
                    <a:pt x="9396" y="9397"/>
                    <a:pt x="9398" y="9396"/>
                    <a:pt x="9399" y="9395"/>
                  </a:cubicBezTo>
                  <a:cubicBezTo>
                    <a:pt x="9432" y="9370"/>
                    <a:pt x="9080" y="8968"/>
                    <a:pt x="8231" y="8120"/>
                  </a:cubicBezTo>
                  <a:cubicBezTo>
                    <a:pt x="5631" y="5524"/>
                    <a:pt x="2" y="2"/>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2278225" y="3988450"/>
              <a:ext cx="232950" cy="231975"/>
            </a:xfrm>
            <a:custGeom>
              <a:rect b="b" l="l" r="r" t="t"/>
              <a:pathLst>
                <a:path extrusionOk="0" h="9279" w="9318">
                  <a:moveTo>
                    <a:pt x="9" y="0"/>
                  </a:moveTo>
                  <a:cubicBezTo>
                    <a:pt x="1" y="0"/>
                    <a:pt x="5454" y="5553"/>
                    <a:pt x="8017" y="8119"/>
                  </a:cubicBezTo>
                  <a:cubicBezTo>
                    <a:pt x="8885" y="8983"/>
                    <a:pt x="9221" y="9278"/>
                    <a:pt x="9278" y="9278"/>
                  </a:cubicBezTo>
                  <a:cubicBezTo>
                    <a:pt x="9281" y="9278"/>
                    <a:pt x="9283" y="9277"/>
                    <a:pt x="9284" y="9276"/>
                  </a:cubicBezTo>
                  <a:cubicBezTo>
                    <a:pt x="9317" y="9247"/>
                    <a:pt x="8969" y="8849"/>
                    <a:pt x="8128" y="8009"/>
                  </a:cubicBezTo>
                  <a:cubicBezTo>
                    <a:pt x="5565" y="5446"/>
                    <a:pt x="9" y="0"/>
                    <a:pt x="9"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2281300" y="3991425"/>
              <a:ext cx="229550" cy="228975"/>
            </a:xfrm>
            <a:custGeom>
              <a:rect b="b" l="l" r="r" t="t"/>
              <a:pathLst>
                <a:path extrusionOk="0" h="9159" w="9182">
                  <a:moveTo>
                    <a:pt x="1" y="0"/>
                  </a:moveTo>
                  <a:cubicBezTo>
                    <a:pt x="2" y="2"/>
                    <a:pt x="5381" y="5483"/>
                    <a:pt x="7903" y="8013"/>
                  </a:cubicBezTo>
                  <a:cubicBezTo>
                    <a:pt x="8762" y="8873"/>
                    <a:pt x="9090" y="9159"/>
                    <a:pt x="9147" y="9159"/>
                  </a:cubicBezTo>
                  <a:cubicBezTo>
                    <a:pt x="9150" y="9159"/>
                    <a:pt x="9152" y="9158"/>
                    <a:pt x="9153" y="9157"/>
                  </a:cubicBezTo>
                  <a:cubicBezTo>
                    <a:pt x="9182" y="9128"/>
                    <a:pt x="8837" y="8734"/>
                    <a:pt x="8009" y="7906"/>
                  </a:cubicBezTo>
                  <a:cubicBezTo>
                    <a:pt x="5484" y="5376"/>
                    <a:pt x="2" y="2"/>
                    <a:pt x="1"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2284375" y="3994400"/>
              <a:ext cx="226575" cy="225800"/>
            </a:xfrm>
            <a:custGeom>
              <a:rect b="b" l="l" r="r" t="t"/>
              <a:pathLst>
                <a:path extrusionOk="0" h="9032" w="9063">
                  <a:moveTo>
                    <a:pt x="1" y="0"/>
                  </a:moveTo>
                  <a:cubicBezTo>
                    <a:pt x="1" y="8"/>
                    <a:pt x="5303" y="5409"/>
                    <a:pt x="7800" y="7894"/>
                  </a:cubicBezTo>
                  <a:cubicBezTo>
                    <a:pt x="8648" y="8746"/>
                    <a:pt x="8971" y="9032"/>
                    <a:pt x="9028" y="9032"/>
                  </a:cubicBezTo>
                  <a:cubicBezTo>
                    <a:pt x="9031" y="9032"/>
                    <a:pt x="9033" y="9031"/>
                    <a:pt x="9034" y="9030"/>
                  </a:cubicBezTo>
                  <a:cubicBezTo>
                    <a:pt x="9063" y="9001"/>
                    <a:pt x="8727" y="8620"/>
                    <a:pt x="7903" y="7791"/>
                  </a:cubicBezTo>
                  <a:cubicBezTo>
                    <a:pt x="5405" y="5302"/>
                    <a:pt x="1" y="1"/>
                    <a:pt x="1"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2287350" y="3997475"/>
              <a:ext cx="223400" cy="222825"/>
            </a:xfrm>
            <a:custGeom>
              <a:rect b="b" l="l" r="r" t="t"/>
              <a:pathLst>
                <a:path extrusionOk="0" h="8913" w="8936">
                  <a:moveTo>
                    <a:pt x="1" y="0"/>
                  </a:moveTo>
                  <a:lnTo>
                    <a:pt x="1" y="0"/>
                  </a:lnTo>
                  <a:cubicBezTo>
                    <a:pt x="2" y="2"/>
                    <a:pt x="5225" y="5327"/>
                    <a:pt x="7681" y="7791"/>
                  </a:cubicBezTo>
                  <a:cubicBezTo>
                    <a:pt x="8525" y="8631"/>
                    <a:pt x="8844" y="8913"/>
                    <a:pt x="8897" y="8913"/>
                  </a:cubicBezTo>
                  <a:cubicBezTo>
                    <a:pt x="8900" y="8913"/>
                    <a:pt x="8902" y="8912"/>
                    <a:pt x="8903" y="8911"/>
                  </a:cubicBezTo>
                  <a:cubicBezTo>
                    <a:pt x="8936" y="8878"/>
                    <a:pt x="8604" y="8501"/>
                    <a:pt x="7788" y="7685"/>
                  </a:cubicBezTo>
                  <a:cubicBezTo>
                    <a:pt x="5328" y="5225"/>
                    <a:pt x="2" y="2"/>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2290425" y="4000550"/>
              <a:ext cx="220325" cy="219650"/>
            </a:xfrm>
            <a:custGeom>
              <a:rect b="b" l="l" r="r" t="t"/>
              <a:pathLst>
                <a:path extrusionOk="0" h="8786" w="8813">
                  <a:moveTo>
                    <a:pt x="1" y="0"/>
                  </a:moveTo>
                  <a:cubicBezTo>
                    <a:pt x="2" y="2"/>
                    <a:pt x="5147" y="5249"/>
                    <a:pt x="7570" y="7676"/>
                  </a:cubicBezTo>
                  <a:cubicBezTo>
                    <a:pt x="8402" y="8505"/>
                    <a:pt x="8721" y="8786"/>
                    <a:pt x="8774" y="8786"/>
                  </a:cubicBezTo>
                  <a:cubicBezTo>
                    <a:pt x="8777" y="8786"/>
                    <a:pt x="8779" y="8785"/>
                    <a:pt x="8780" y="8784"/>
                  </a:cubicBezTo>
                  <a:cubicBezTo>
                    <a:pt x="8813" y="8751"/>
                    <a:pt x="8481" y="8378"/>
                    <a:pt x="7673" y="7574"/>
                  </a:cubicBezTo>
                  <a:cubicBezTo>
                    <a:pt x="5250" y="5147"/>
                    <a:pt x="2" y="2"/>
                    <a:pt x="1"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2293400" y="4003525"/>
              <a:ext cx="217350" cy="216475"/>
            </a:xfrm>
            <a:custGeom>
              <a:rect b="b" l="l" r="r" t="t"/>
              <a:pathLst>
                <a:path extrusionOk="0" h="8659" w="8694">
                  <a:moveTo>
                    <a:pt x="5" y="0"/>
                  </a:moveTo>
                  <a:cubicBezTo>
                    <a:pt x="1" y="0"/>
                    <a:pt x="5073" y="5171"/>
                    <a:pt x="7472" y="7562"/>
                  </a:cubicBezTo>
                  <a:cubicBezTo>
                    <a:pt x="8291" y="8385"/>
                    <a:pt x="8609" y="8659"/>
                    <a:pt x="8663" y="8659"/>
                  </a:cubicBezTo>
                  <a:cubicBezTo>
                    <a:pt x="8666" y="8659"/>
                    <a:pt x="8668" y="8658"/>
                    <a:pt x="8669" y="8656"/>
                  </a:cubicBezTo>
                  <a:cubicBezTo>
                    <a:pt x="8694" y="8632"/>
                    <a:pt x="8370" y="8263"/>
                    <a:pt x="7570" y="7463"/>
                  </a:cubicBezTo>
                  <a:cubicBezTo>
                    <a:pt x="5176" y="5068"/>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2296475" y="4006600"/>
              <a:ext cx="213975" cy="213600"/>
            </a:xfrm>
            <a:custGeom>
              <a:rect b="b" l="l" r="r" t="t"/>
              <a:pathLst>
                <a:path extrusionOk="0" h="8544" w="8559">
                  <a:moveTo>
                    <a:pt x="1" y="0"/>
                  </a:moveTo>
                  <a:cubicBezTo>
                    <a:pt x="2" y="2"/>
                    <a:pt x="5000" y="5097"/>
                    <a:pt x="7349" y="7459"/>
                  </a:cubicBezTo>
                  <a:cubicBezTo>
                    <a:pt x="8168" y="8279"/>
                    <a:pt x="8482" y="8543"/>
                    <a:pt x="8529" y="8543"/>
                  </a:cubicBezTo>
                  <a:cubicBezTo>
                    <a:pt x="8531" y="8543"/>
                    <a:pt x="8533" y="8543"/>
                    <a:pt x="8534" y="8542"/>
                  </a:cubicBezTo>
                  <a:cubicBezTo>
                    <a:pt x="8559" y="8509"/>
                    <a:pt x="8243" y="8144"/>
                    <a:pt x="7451" y="7357"/>
                  </a:cubicBezTo>
                  <a:cubicBezTo>
                    <a:pt x="5094" y="4999"/>
                    <a:pt x="2"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2299550" y="4009575"/>
              <a:ext cx="210900" cy="210300"/>
            </a:xfrm>
            <a:custGeom>
              <a:rect b="b" l="l" r="r" t="t"/>
              <a:pathLst>
                <a:path extrusionOk="0" h="8412" w="8436">
                  <a:moveTo>
                    <a:pt x="1" y="0"/>
                  </a:moveTo>
                  <a:cubicBezTo>
                    <a:pt x="1" y="4"/>
                    <a:pt x="4921" y="5023"/>
                    <a:pt x="7242" y="7340"/>
                  </a:cubicBezTo>
                  <a:cubicBezTo>
                    <a:pt x="8050" y="8148"/>
                    <a:pt x="8359" y="8412"/>
                    <a:pt x="8406" y="8412"/>
                  </a:cubicBezTo>
                  <a:cubicBezTo>
                    <a:pt x="8408" y="8412"/>
                    <a:pt x="8410" y="8411"/>
                    <a:pt x="8411" y="8410"/>
                  </a:cubicBezTo>
                  <a:cubicBezTo>
                    <a:pt x="8436" y="8386"/>
                    <a:pt x="8124" y="8025"/>
                    <a:pt x="7341" y="7242"/>
                  </a:cubicBezTo>
                  <a:cubicBezTo>
                    <a:pt x="5020" y="4921"/>
                    <a:pt x="1" y="0"/>
                    <a:pt x="1"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2302525" y="4012650"/>
              <a:ext cx="207825" cy="207225"/>
            </a:xfrm>
            <a:custGeom>
              <a:rect b="b" l="l" r="r" t="t"/>
              <a:pathLst>
                <a:path extrusionOk="0" h="8289" w="8313">
                  <a:moveTo>
                    <a:pt x="1" y="0"/>
                  </a:moveTo>
                  <a:cubicBezTo>
                    <a:pt x="2" y="1"/>
                    <a:pt x="4848" y="4942"/>
                    <a:pt x="7131" y="7233"/>
                  </a:cubicBezTo>
                  <a:cubicBezTo>
                    <a:pt x="7931" y="8029"/>
                    <a:pt x="8232" y="8289"/>
                    <a:pt x="8282" y="8289"/>
                  </a:cubicBezTo>
                  <a:cubicBezTo>
                    <a:pt x="8285" y="8289"/>
                    <a:pt x="8287" y="8288"/>
                    <a:pt x="8288" y="8287"/>
                  </a:cubicBezTo>
                  <a:cubicBezTo>
                    <a:pt x="8312" y="8263"/>
                    <a:pt x="8005" y="7906"/>
                    <a:pt x="7230" y="7135"/>
                  </a:cubicBezTo>
                  <a:cubicBezTo>
                    <a:pt x="4942" y="4843"/>
                    <a:pt x="2" y="1"/>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2305600" y="4015725"/>
              <a:ext cx="204750" cy="204050"/>
            </a:xfrm>
            <a:custGeom>
              <a:rect b="b" l="l" r="r" t="t"/>
              <a:pathLst>
                <a:path extrusionOk="0" h="8162" w="8190">
                  <a:moveTo>
                    <a:pt x="1" y="0"/>
                  </a:moveTo>
                  <a:lnTo>
                    <a:pt x="1" y="0"/>
                  </a:lnTo>
                  <a:cubicBezTo>
                    <a:pt x="2" y="1"/>
                    <a:pt x="4770" y="4864"/>
                    <a:pt x="7025" y="7115"/>
                  </a:cubicBezTo>
                  <a:cubicBezTo>
                    <a:pt x="7816" y="7906"/>
                    <a:pt x="8113" y="8162"/>
                    <a:pt x="8160" y="8162"/>
                  </a:cubicBezTo>
                  <a:cubicBezTo>
                    <a:pt x="8162" y="8162"/>
                    <a:pt x="8164" y="8161"/>
                    <a:pt x="8165" y="8160"/>
                  </a:cubicBezTo>
                  <a:cubicBezTo>
                    <a:pt x="8189" y="8136"/>
                    <a:pt x="7882" y="7787"/>
                    <a:pt x="7119" y="7020"/>
                  </a:cubicBezTo>
                  <a:cubicBezTo>
                    <a:pt x="4864" y="4765"/>
                    <a:pt x="2" y="1"/>
                    <a:pt x="1"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2308475" y="4018700"/>
              <a:ext cx="201775" cy="201075"/>
            </a:xfrm>
            <a:custGeom>
              <a:rect b="b" l="l" r="r" t="t"/>
              <a:pathLst>
                <a:path extrusionOk="0" h="8043" w="8071">
                  <a:moveTo>
                    <a:pt x="9" y="0"/>
                  </a:moveTo>
                  <a:cubicBezTo>
                    <a:pt x="0" y="4"/>
                    <a:pt x="4696" y="4785"/>
                    <a:pt x="6918" y="7012"/>
                  </a:cubicBezTo>
                  <a:cubicBezTo>
                    <a:pt x="7701" y="7787"/>
                    <a:pt x="7991" y="8043"/>
                    <a:pt x="8040" y="8043"/>
                  </a:cubicBezTo>
                  <a:cubicBezTo>
                    <a:pt x="8043" y="8043"/>
                    <a:pt x="8044" y="8042"/>
                    <a:pt x="8046" y="8041"/>
                  </a:cubicBezTo>
                  <a:cubicBezTo>
                    <a:pt x="8070" y="8017"/>
                    <a:pt x="7771" y="7672"/>
                    <a:pt x="7012" y="6914"/>
                  </a:cubicBezTo>
                  <a:cubicBezTo>
                    <a:pt x="4794" y="4695"/>
                    <a:pt x="9" y="0"/>
                    <a:pt x="9"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2311550" y="4021775"/>
              <a:ext cx="198700" cy="198000"/>
            </a:xfrm>
            <a:custGeom>
              <a:rect b="b" l="l" r="r" t="t"/>
              <a:pathLst>
                <a:path extrusionOk="0" h="7920" w="7948">
                  <a:moveTo>
                    <a:pt x="0" y="0"/>
                  </a:moveTo>
                  <a:cubicBezTo>
                    <a:pt x="2" y="1"/>
                    <a:pt x="4622" y="4708"/>
                    <a:pt x="6807" y="6897"/>
                  </a:cubicBezTo>
                  <a:cubicBezTo>
                    <a:pt x="7578" y="7671"/>
                    <a:pt x="7867" y="7920"/>
                    <a:pt x="7917" y="7920"/>
                  </a:cubicBezTo>
                  <a:cubicBezTo>
                    <a:pt x="7920" y="7920"/>
                    <a:pt x="7921" y="7919"/>
                    <a:pt x="7923" y="7918"/>
                  </a:cubicBezTo>
                  <a:cubicBezTo>
                    <a:pt x="7947" y="7894"/>
                    <a:pt x="7648" y="7553"/>
                    <a:pt x="6902" y="6807"/>
                  </a:cubicBezTo>
                  <a:cubicBezTo>
                    <a:pt x="4712" y="4618"/>
                    <a:pt x="2"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2314525" y="4024625"/>
              <a:ext cx="195625" cy="194875"/>
            </a:xfrm>
            <a:custGeom>
              <a:rect b="b" l="l" r="r" t="t"/>
              <a:pathLst>
                <a:path extrusionOk="0" h="7795" w="7825">
                  <a:moveTo>
                    <a:pt x="4" y="1"/>
                  </a:moveTo>
                  <a:cubicBezTo>
                    <a:pt x="0" y="5"/>
                    <a:pt x="4548" y="4643"/>
                    <a:pt x="6701" y="6787"/>
                  </a:cubicBezTo>
                  <a:cubicBezTo>
                    <a:pt x="7455" y="7541"/>
                    <a:pt x="7741" y="7794"/>
                    <a:pt x="7790" y="7794"/>
                  </a:cubicBezTo>
                  <a:cubicBezTo>
                    <a:pt x="7792" y="7794"/>
                    <a:pt x="7794" y="7793"/>
                    <a:pt x="7795" y="7792"/>
                  </a:cubicBezTo>
                  <a:cubicBezTo>
                    <a:pt x="7824" y="7767"/>
                    <a:pt x="7529" y="7435"/>
                    <a:pt x="6791" y="6697"/>
                  </a:cubicBezTo>
                  <a:cubicBezTo>
                    <a:pt x="4638" y="4544"/>
                    <a:pt x="5" y="1"/>
                    <a:pt x="4"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2317600" y="4027700"/>
              <a:ext cx="192550" cy="191975"/>
            </a:xfrm>
            <a:custGeom>
              <a:rect b="b" l="l" r="r" t="t"/>
              <a:pathLst>
                <a:path extrusionOk="0" h="7679" w="7702">
                  <a:moveTo>
                    <a:pt x="0" y="1"/>
                  </a:moveTo>
                  <a:lnTo>
                    <a:pt x="0" y="1"/>
                  </a:lnTo>
                  <a:cubicBezTo>
                    <a:pt x="2" y="2"/>
                    <a:pt x="4470" y="4561"/>
                    <a:pt x="6586" y="6681"/>
                  </a:cubicBezTo>
                  <a:cubicBezTo>
                    <a:pt x="7340" y="7435"/>
                    <a:pt x="7621" y="7679"/>
                    <a:pt x="7667" y="7679"/>
                  </a:cubicBezTo>
                  <a:cubicBezTo>
                    <a:pt x="7670" y="7679"/>
                    <a:pt x="7671" y="7678"/>
                    <a:pt x="7672" y="7677"/>
                  </a:cubicBezTo>
                  <a:cubicBezTo>
                    <a:pt x="7701" y="7648"/>
                    <a:pt x="7414" y="7320"/>
                    <a:pt x="6680" y="6590"/>
                  </a:cubicBezTo>
                  <a:cubicBezTo>
                    <a:pt x="4556" y="4467"/>
                    <a:pt x="2" y="2"/>
                    <a:pt x="0"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2320675" y="4030775"/>
              <a:ext cx="189250" cy="188725"/>
            </a:xfrm>
            <a:custGeom>
              <a:rect b="b" l="l" r="r" t="t"/>
              <a:pathLst>
                <a:path extrusionOk="0" h="7549" w="7570">
                  <a:moveTo>
                    <a:pt x="0" y="1"/>
                  </a:moveTo>
                  <a:lnTo>
                    <a:pt x="0" y="1"/>
                  </a:lnTo>
                  <a:cubicBezTo>
                    <a:pt x="2" y="2"/>
                    <a:pt x="4392" y="4483"/>
                    <a:pt x="6475" y="6570"/>
                  </a:cubicBezTo>
                  <a:cubicBezTo>
                    <a:pt x="7212" y="7306"/>
                    <a:pt x="7490" y="7548"/>
                    <a:pt x="7539" y="7548"/>
                  </a:cubicBezTo>
                  <a:cubicBezTo>
                    <a:pt x="7542" y="7548"/>
                    <a:pt x="7544" y="7547"/>
                    <a:pt x="7545" y="7546"/>
                  </a:cubicBezTo>
                  <a:cubicBezTo>
                    <a:pt x="7570" y="7521"/>
                    <a:pt x="7291" y="7197"/>
                    <a:pt x="6565" y="6476"/>
                  </a:cubicBezTo>
                  <a:cubicBezTo>
                    <a:pt x="4483" y="4397"/>
                    <a:pt x="2" y="2"/>
                    <a:pt x="0"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2323650" y="4033750"/>
              <a:ext cx="186275" cy="185625"/>
            </a:xfrm>
            <a:custGeom>
              <a:rect b="b" l="l" r="r" t="t"/>
              <a:pathLst>
                <a:path extrusionOk="0" h="7425" w="7451">
                  <a:moveTo>
                    <a:pt x="4" y="1"/>
                  </a:moveTo>
                  <a:cubicBezTo>
                    <a:pt x="0" y="5"/>
                    <a:pt x="4322" y="4409"/>
                    <a:pt x="6373" y="6455"/>
                  </a:cubicBezTo>
                  <a:cubicBezTo>
                    <a:pt x="7103" y="7185"/>
                    <a:pt x="7376" y="7425"/>
                    <a:pt x="7421" y="7425"/>
                  </a:cubicBezTo>
                  <a:cubicBezTo>
                    <a:pt x="7423" y="7425"/>
                    <a:pt x="7425" y="7424"/>
                    <a:pt x="7426" y="7423"/>
                  </a:cubicBezTo>
                  <a:cubicBezTo>
                    <a:pt x="7451" y="7398"/>
                    <a:pt x="7172" y="7078"/>
                    <a:pt x="6459" y="6365"/>
                  </a:cubicBezTo>
                  <a:cubicBezTo>
                    <a:pt x="4408" y="4315"/>
                    <a:pt x="5" y="1"/>
                    <a:pt x="4"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2326725" y="4036825"/>
              <a:ext cx="183100" cy="182550"/>
            </a:xfrm>
            <a:custGeom>
              <a:rect b="b" l="l" r="r" t="t"/>
              <a:pathLst>
                <a:path extrusionOk="0" h="7302" w="7324">
                  <a:moveTo>
                    <a:pt x="0" y="1"/>
                  </a:moveTo>
                  <a:cubicBezTo>
                    <a:pt x="0" y="1"/>
                    <a:pt x="0" y="1"/>
                    <a:pt x="0" y="1"/>
                  </a:cubicBezTo>
                  <a:cubicBezTo>
                    <a:pt x="0" y="1"/>
                    <a:pt x="4244" y="4327"/>
                    <a:pt x="6254" y="6348"/>
                  </a:cubicBezTo>
                  <a:cubicBezTo>
                    <a:pt x="6979" y="7070"/>
                    <a:pt x="7248" y="7302"/>
                    <a:pt x="7294" y="7302"/>
                  </a:cubicBezTo>
                  <a:cubicBezTo>
                    <a:pt x="7296" y="7302"/>
                    <a:pt x="7298" y="7301"/>
                    <a:pt x="7299" y="7300"/>
                  </a:cubicBezTo>
                  <a:cubicBezTo>
                    <a:pt x="7324" y="7275"/>
                    <a:pt x="7053" y="6964"/>
                    <a:pt x="6344" y="6254"/>
                  </a:cubicBezTo>
                  <a:cubicBezTo>
                    <a:pt x="4327" y="4242"/>
                    <a:pt x="9" y="1"/>
                    <a:pt x="0"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2329700" y="4039800"/>
              <a:ext cx="180125" cy="179475"/>
            </a:xfrm>
            <a:custGeom>
              <a:rect b="b" l="l" r="r" t="t"/>
              <a:pathLst>
                <a:path extrusionOk="0" h="7179" w="7205">
                  <a:moveTo>
                    <a:pt x="4" y="1"/>
                  </a:moveTo>
                  <a:cubicBezTo>
                    <a:pt x="4" y="1"/>
                    <a:pt x="4" y="1"/>
                    <a:pt x="4" y="1"/>
                  </a:cubicBezTo>
                  <a:cubicBezTo>
                    <a:pt x="0" y="5"/>
                    <a:pt x="4166" y="4253"/>
                    <a:pt x="6151" y="6234"/>
                  </a:cubicBezTo>
                  <a:cubicBezTo>
                    <a:pt x="6865" y="6944"/>
                    <a:pt x="7130" y="7179"/>
                    <a:pt x="7175" y="7179"/>
                  </a:cubicBezTo>
                  <a:cubicBezTo>
                    <a:pt x="7177" y="7179"/>
                    <a:pt x="7179" y="7178"/>
                    <a:pt x="7180" y="7177"/>
                  </a:cubicBezTo>
                  <a:cubicBezTo>
                    <a:pt x="7205" y="7152"/>
                    <a:pt x="6934" y="6845"/>
                    <a:pt x="6237" y="6147"/>
                  </a:cubicBezTo>
                  <a:cubicBezTo>
                    <a:pt x="4253" y="4168"/>
                    <a:pt x="13" y="1"/>
                    <a:pt x="4"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2332775" y="4042875"/>
              <a:ext cx="176850" cy="176400"/>
            </a:xfrm>
            <a:custGeom>
              <a:rect b="b" l="l" r="r" t="t"/>
              <a:pathLst>
                <a:path extrusionOk="0" h="7056" w="7074">
                  <a:moveTo>
                    <a:pt x="0" y="1"/>
                  </a:moveTo>
                  <a:cubicBezTo>
                    <a:pt x="0" y="1"/>
                    <a:pt x="0" y="1"/>
                    <a:pt x="0" y="1"/>
                  </a:cubicBezTo>
                  <a:cubicBezTo>
                    <a:pt x="0" y="5"/>
                    <a:pt x="4089" y="4171"/>
                    <a:pt x="6032" y="6127"/>
                  </a:cubicBezTo>
                  <a:cubicBezTo>
                    <a:pt x="6733" y="6828"/>
                    <a:pt x="6994" y="7056"/>
                    <a:pt x="7040" y="7056"/>
                  </a:cubicBezTo>
                  <a:cubicBezTo>
                    <a:pt x="7042" y="7056"/>
                    <a:pt x="7044" y="7055"/>
                    <a:pt x="7045" y="7054"/>
                  </a:cubicBezTo>
                  <a:cubicBezTo>
                    <a:pt x="7074" y="7033"/>
                    <a:pt x="6807" y="6726"/>
                    <a:pt x="6118" y="6037"/>
                  </a:cubicBezTo>
                  <a:cubicBezTo>
                    <a:pt x="4171" y="4090"/>
                    <a:pt x="9" y="1"/>
                    <a:pt x="0"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2335850" y="4045950"/>
              <a:ext cx="173875" cy="173225"/>
            </a:xfrm>
            <a:custGeom>
              <a:rect b="b" l="l" r="r" t="t"/>
              <a:pathLst>
                <a:path extrusionOk="0" h="6929" w="6955">
                  <a:moveTo>
                    <a:pt x="0" y="1"/>
                  </a:moveTo>
                  <a:cubicBezTo>
                    <a:pt x="0" y="1"/>
                    <a:pt x="0" y="1"/>
                    <a:pt x="0" y="1"/>
                  </a:cubicBezTo>
                  <a:cubicBezTo>
                    <a:pt x="0" y="1"/>
                    <a:pt x="4011" y="4097"/>
                    <a:pt x="5930" y="6008"/>
                  </a:cubicBezTo>
                  <a:cubicBezTo>
                    <a:pt x="6618" y="6705"/>
                    <a:pt x="6875" y="6929"/>
                    <a:pt x="6924" y="6929"/>
                  </a:cubicBezTo>
                  <a:cubicBezTo>
                    <a:pt x="6927" y="6929"/>
                    <a:pt x="6929" y="6928"/>
                    <a:pt x="6930" y="6927"/>
                  </a:cubicBezTo>
                  <a:cubicBezTo>
                    <a:pt x="6955" y="6902"/>
                    <a:pt x="6692" y="6607"/>
                    <a:pt x="6012" y="5926"/>
                  </a:cubicBezTo>
                  <a:cubicBezTo>
                    <a:pt x="4094" y="4016"/>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2338725" y="4048925"/>
              <a:ext cx="170900" cy="170225"/>
            </a:xfrm>
            <a:custGeom>
              <a:rect b="b" l="l" r="r" t="t"/>
              <a:pathLst>
                <a:path extrusionOk="0" h="6809" w="6836">
                  <a:moveTo>
                    <a:pt x="8" y="1"/>
                  </a:moveTo>
                  <a:cubicBezTo>
                    <a:pt x="8" y="1"/>
                    <a:pt x="8" y="1"/>
                    <a:pt x="8" y="1"/>
                  </a:cubicBezTo>
                  <a:cubicBezTo>
                    <a:pt x="0" y="5"/>
                    <a:pt x="3945" y="4023"/>
                    <a:pt x="5823" y="5897"/>
                  </a:cubicBezTo>
                  <a:cubicBezTo>
                    <a:pt x="6517" y="6591"/>
                    <a:pt x="6772" y="6809"/>
                    <a:pt x="6811" y="6809"/>
                  </a:cubicBezTo>
                  <a:cubicBezTo>
                    <a:pt x="6813" y="6809"/>
                    <a:pt x="6814" y="6809"/>
                    <a:pt x="6815" y="6808"/>
                  </a:cubicBezTo>
                  <a:cubicBezTo>
                    <a:pt x="6836" y="6779"/>
                    <a:pt x="6577" y="6488"/>
                    <a:pt x="5905" y="5815"/>
                  </a:cubicBezTo>
                  <a:cubicBezTo>
                    <a:pt x="4029" y="3939"/>
                    <a:pt x="21" y="1"/>
                    <a:pt x="8"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2341800" y="4052000"/>
              <a:ext cx="167625" cy="166950"/>
            </a:xfrm>
            <a:custGeom>
              <a:rect b="b" l="l" r="r" t="t"/>
              <a:pathLst>
                <a:path extrusionOk="0" h="6678" w="6705">
                  <a:moveTo>
                    <a:pt x="0" y="1"/>
                  </a:moveTo>
                  <a:cubicBezTo>
                    <a:pt x="0" y="1"/>
                    <a:pt x="0" y="1"/>
                    <a:pt x="0" y="1"/>
                  </a:cubicBezTo>
                  <a:cubicBezTo>
                    <a:pt x="0" y="1"/>
                    <a:pt x="3867" y="3941"/>
                    <a:pt x="5708" y="5787"/>
                  </a:cubicBezTo>
                  <a:cubicBezTo>
                    <a:pt x="6385" y="6467"/>
                    <a:pt x="6636" y="6678"/>
                    <a:pt x="6676" y="6678"/>
                  </a:cubicBezTo>
                  <a:cubicBezTo>
                    <a:pt x="6678" y="6678"/>
                    <a:pt x="6679" y="6677"/>
                    <a:pt x="6680" y="6676"/>
                  </a:cubicBezTo>
                  <a:cubicBezTo>
                    <a:pt x="6704" y="6656"/>
                    <a:pt x="6450" y="6365"/>
                    <a:pt x="5790" y="5705"/>
                  </a:cubicBezTo>
                  <a:cubicBezTo>
                    <a:pt x="3947" y="3865"/>
                    <a:pt x="17" y="1"/>
                    <a:pt x="0"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2344775" y="4054875"/>
              <a:ext cx="164650" cy="163975"/>
            </a:xfrm>
            <a:custGeom>
              <a:rect b="b" l="l" r="r" t="t"/>
              <a:pathLst>
                <a:path extrusionOk="0" h="6559" w="6586">
                  <a:moveTo>
                    <a:pt x="4" y="1"/>
                  </a:moveTo>
                  <a:cubicBezTo>
                    <a:pt x="4" y="1"/>
                    <a:pt x="4" y="1"/>
                    <a:pt x="4" y="1"/>
                  </a:cubicBezTo>
                  <a:cubicBezTo>
                    <a:pt x="0" y="9"/>
                    <a:pt x="3793" y="3871"/>
                    <a:pt x="5610" y="5676"/>
                  </a:cubicBezTo>
                  <a:cubicBezTo>
                    <a:pt x="6279" y="6345"/>
                    <a:pt x="6522" y="6559"/>
                    <a:pt x="6561" y="6559"/>
                  </a:cubicBezTo>
                  <a:cubicBezTo>
                    <a:pt x="6563" y="6559"/>
                    <a:pt x="6564" y="6558"/>
                    <a:pt x="6565" y="6557"/>
                  </a:cubicBezTo>
                  <a:cubicBezTo>
                    <a:pt x="6585" y="6537"/>
                    <a:pt x="6339" y="6254"/>
                    <a:pt x="5683" y="5598"/>
                  </a:cubicBezTo>
                  <a:cubicBezTo>
                    <a:pt x="3872" y="3790"/>
                    <a:pt x="12" y="1"/>
                    <a:pt x="4"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2347850" y="4057950"/>
              <a:ext cx="161375" cy="161050"/>
            </a:xfrm>
            <a:custGeom>
              <a:rect b="b" l="l" r="r" t="t"/>
              <a:pathLst>
                <a:path extrusionOk="0" h="6442" w="6455">
                  <a:moveTo>
                    <a:pt x="0" y="1"/>
                  </a:moveTo>
                  <a:cubicBezTo>
                    <a:pt x="0" y="1"/>
                    <a:pt x="0" y="1"/>
                    <a:pt x="0" y="1"/>
                  </a:cubicBezTo>
                  <a:cubicBezTo>
                    <a:pt x="0" y="5"/>
                    <a:pt x="3711" y="3789"/>
                    <a:pt x="5487" y="5573"/>
                  </a:cubicBezTo>
                  <a:cubicBezTo>
                    <a:pt x="6142" y="6224"/>
                    <a:pt x="6384" y="6441"/>
                    <a:pt x="6428" y="6441"/>
                  </a:cubicBezTo>
                  <a:cubicBezTo>
                    <a:pt x="6431" y="6441"/>
                    <a:pt x="6433" y="6440"/>
                    <a:pt x="6434" y="6438"/>
                  </a:cubicBezTo>
                  <a:cubicBezTo>
                    <a:pt x="6454" y="6414"/>
                    <a:pt x="6212" y="6139"/>
                    <a:pt x="5569" y="5491"/>
                  </a:cubicBezTo>
                  <a:cubicBezTo>
                    <a:pt x="3790" y="3713"/>
                    <a:pt x="8"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2350800" y="4061025"/>
              <a:ext cx="158425" cy="157825"/>
            </a:xfrm>
            <a:custGeom>
              <a:rect b="b" l="l" r="r" t="t"/>
              <a:pathLst>
                <a:path extrusionOk="0" h="6313" w="6337">
                  <a:moveTo>
                    <a:pt x="5" y="1"/>
                  </a:moveTo>
                  <a:cubicBezTo>
                    <a:pt x="5" y="1"/>
                    <a:pt x="5" y="1"/>
                    <a:pt x="5" y="1"/>
                  </a:cubicBezTo>
                  <a:cubicBezTo>
                    <a:pt x="1" y="1"/>
                    <a:pt x="3638" y="3712"/>
                    <a:pt x="5381" y="5454"/>
                  </a:cubicBezTo>
                  <a:cubicBezTo>
                    <a:pt x="6033" y="6110"/>
                    <a:pt x="6272" y="6313"/>
                    <a:pt x="6311" y="6313"/>
                  </a:cubicBezTo>
                  <a:cubicBezTo>
                    <a:pt x="6313" y="6313"/>
                    <a:pt x="6315" y="6312"/>
                    <a:pt x="6316" y="6311"/>
                  </a:cubicBezTo>
                  <a:cubicBezTo>
                    <a:pt x="6336" y="6291"/>
                    <a:pt x="6098" y="6020"/>
                    <a:pt x="5459" y="5380"/>
                  </a:cubicBezTo>
                  <a:cubicBezTo>
                    <a:pt x="3717" y="3639"/>
                    <a:pt x="13" y="1"/>
                    <a:pt x="5"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2353875" y="4064000"/>
              <a:ext cx="155350" cy="154750"/>
            </a:xfrm>
            <a:custGeom>
              <a:rect b="b" l="l" r="r" t="t"/>
              <a:pathLst>
                <a:path extrusionOk="0" h="6190" w="6214">
                  <a:moveTo>
                    <a:pt x="5" y="1"/>
                  </a:moveTo>
                  <a:cubicBezTo>
                    <a:pt x="5" y="1"/>
                    <a:pt x="5" y="1"/>
                    <a:pt x="5" y="1"/>
                  </a:cubicBezTo>
                  <a:cubicBezTo>
                    <a:pt x="1" y="5"/>
                    <a:pt x="3564" y="3642"/>
                    <a:pt x="5274" y="5348"/>
                  </a:cubicBezTo>
                  <a:cubicBezTo>
                    <a:pt x="5915" y="5988"/>
                    <a:pt x="6150" y="6190"/>
                    <a:pt x="6188" y="6190"/>
                  </a:cubicBezTo>
                  <a:cubicBezTo>
                    <a:pt x="6190" y="6190"/>
                    <a:pt x="6192" y="6189"/>
                    <a:pt x="6193" y="6188"/>
                  </a:cubicBezTo>
                  <a:cubicBezTo>
                    <a:pt x="6213" y="6168"/>
                    <a:pt x="5984" y="5901"/>
                    <a:pt x="5352" y="5270"/>
                  </a:cubicBezTo>
                  <a:cubicBezTo>
                    <a:pt x="3647" y="3565"/>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2356950" y="4067075"/>
              <a:ext cx="152075" cy="151700"/>
            </a:xfrm>
            <a:custGeom>
              <a:rect b="b" l="l" r="r" t="t"/>
              <a:pathLst>
                <a:path extrusionOk="0" h="6068" w="6083">
                  <a:moveTo>
                    <a:pt x="1" y="1"/>
                  </a:moveTo>
                  <a:cubicBezTo>
                    <a:pt x="1" y="1"/>
                    <a:pt x="1" y="1"/>
                    <a:pt x="1" y="1"/>
                  </a:cubicBezTo>
                  <a:cubicBezTo>
                    <a:pt x="1" y="1"/>
                    <a:pt x="3486" y="3560"/>
                    <a:pt x="5155" y="5233"/>
                  </a:cubicBezTo>
                  <a:cubicBezTo>
                    <a:pt x="5786" y="5864"/>
                    <a:pt x="6019" y="6067"/>
                    <a:pt x="6060" y="6067"/>
                  </a:cubicBezTo>
                  <a:cubicBezTo>
                    <a:pt x="6063" y="6067"/>
                    <a:pt x="6065" y="6067"/>
                    <a:pt x="6066" y="6065"/>
                  </a:cubicBezTo>
                  <a:cubicBezTo>
                    <a:pt x="6082" y="6036"/>
                    <a:pt x="5852" y="5778"/>
                    <a:pt x="5233" y="5159"/>
                  </a:cubicBezTo>
                  <a:cubicBezTo>
                    <a:pt x="3565" y="3487"/>
                    <a:pt x="9"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2359925" y="4070050"/>
              <a:ext cx="149200" cy="148600"/>
            </a:xfrm>
            <a:custGeom>
              <a:rect b="b" l="l" r="r" t="t"/>
              <a:pathLst>
                <a:path extrusionOk="0" h="5944" w="5968">
                  <a:moveTo>
                    <a:pt x="5" y="0"/>
                  </a:moveTo>
                  <a:cubicBezTo>
                    <a:pt x="5" y="0"/>
                    <a:pt x="5" y="0"/>
                    <a:pt x="5" y="0"/>
                  </a:cubicBezTo>
                  <a:cubicBezTo>
                    <a:pt x="1" y="5"/>
                    <a:pt x="3413" y="3486"/>
                    <a:pt x="5053" y="5126"/>
                  </a:cubicBezTo>
                  <a:cubicBezTo>
                    <a:pt x="5676" y="5750"/>
                    <a:pt x="5904" y="5944"/>
                    <a:pt x="5942" y="5944"/>
                  </a:cubicBezTo>
                  <a:cubicBezTo>
                    <a:pt x="5944" y="5944"/>
                    <a:pt x="5946" y="5943"/>
                    <a:pt x="5947" y="5942"/>
                  </a:cubicBezTo>
                  <a:cubicBezTo>
                    <a:pt x="5967" y="5922"/>
                    <a:pt x="5746" y="5663"/>
                    <a:pt x="5131" y="5048"/>
                  </a:cubicBezTo>
                  <a:cubicBezTo>
                    <a:pt x="3491" y="3409"/>
                    <a:pt x="13"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2363000" y="4073125"/>
              <a:ext cx="145900" cy="145525"/>
            </a:xfrm>
            <a:custGeom>
              <a:rect b="b" l="l" r="r" t="t"/>
              <a:pathLst>
                <a:path extrusionOk="0" h="5821" w="5836">
                  <a:moveTo>
                    <a:pt x="1" y="0"/>
                  </a:moveTo>
                  <a:cubicBezTo>
                    <a:pt x="1" y="0"/>
                    <a:pt x="1" y="0"/>
                    <a:pt x="1" y="0"/>
                  </a:cubicBezTo>
                  <a:cubicBezTo>
                    <a:pt x="1" y="5"/>
                    <a:pt x="3335" y="3408"/>
                    <a:pt x="4942" y="5011"/>
                  </a:cubicBezTo>
                  <a:cubicBezTo>
                    <a:pt x="5554" y="5627"/>
                    <a:pt x="5773" y="5821"/>
                    <a:pt x="5811" y="5821"/>
                  </a:cubicBezTo>
                  <a:cubicBezTo>
                    <a:pt x="5813" y="5821"/>
                    <a:pt x="5814" y="5820"/>
                    <a:pt x="5815" y="5819"/>
                  </a:cubicBezTo>
                  <a:cubicBezTo>
                    <a:pt x="5836" y="5799"/>
                    <a:pt x="5619" y="5544"/>
                    <a:pt x="5012" y="4942"/>
                  </a:cubicBezTo>
                  <a:cubicBezTo>
                    <a:pt x="3409" y="3331"/>
                    <a:pt x="9" y="0"/>
                    <a:pt x="1"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2365875" y="4076200"/>
              <a:ext cx="142925" cy="142225"/>
            </a:xfrm>
            <a:custGeom>
              <a:rect b="b" l="l" r="r" t="t"/>
              <a:pathLst>
                <a:path extrusionOk="0" h="5689" w="5717">
                  <a:moveTo>
                    <a:pt x="9" y="0"/>
                  </a:moveTo>
                  <a:cubicBezTo>
                    <a:pt x="9" y="0"/>
                    <a:pt x="9" y="0"/>
                    <a:pt x="9" y="0"/>
                  </a:cubicBezTo>
                  <a:cubicBezTo>
                    <a:pt x="1" y="0"/>
                    <a:pt x="3269" y="3326"/>
                    <a:pt x="4835" y="4901"/>
                  </a:cubicBezTo>
                  <a:cubicBezTo>
                    <a:pt x="5444" y="5509"/>
                    <a:pt x="5657" y="5689"/>
                    <a:pt x="5693" y="5689"/>
                  </a:cubicBezTo>
                  <a:cubicBezTo>
                    <a:pt x="5694" y="5689"/>
                    <a:pt x="5696" y="5689"/>
                    <a:pt x="5696" y="5688"/>
                  </a:cubicBezTo>
                  <a:cubicBezTo>
                    <a:pt x="5717" y="5676"/>
                    <a:pt x="5500" y="5421"/>
                    <a:pt x="4905" y="4827"/>
                  </a:cubicBezTo>
                  <a:cubicBezTo>
                    <a:pt x="3340" y="3261"/>
                    <a:pt x="17" y="0"/>
                    <a:pt x="9"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2368950" y="4079175"/>
              <a:ext cx="139950" cy="139275"/>
            </a:xfrm>
            <a:custGeom>
              <a:rect b="b" l="l" r="r" t="t"/>
              <a:pathLst>
                <a:path extrusionOk="0" h="5571" w="5598">
                  <a:moveTo>
                    <a:pt x="9" y="0"/>
                  </a:moveTo>
                  <a:cubicBezTo>
                    <a:pt x="9" y="0"/>
                    <a:pt x="9" y="0"/>
                    <a:pt x="9" y="0"/>
                  </a:cubicBezTo>
                  <a:cubicBezTo>
                    <a:pt x="1" y="4"/>
                    <a:pt x="3187" y="3252"/>
                    <a:pt x="4729" y="4790"/>
                  </a:cubicBezTo>
                  <a:cubicBezTo>
                    <a:pt x="5328" y="5385"/>
                    <a:pt x="5536" y="5570"/>
                    <a:pt x="5573" y="5570"/>
                  </a:cubicBezTo>
                  <a:cubicBezTo>
                    <a:pt x="5575" y="5570"/>
                    <a:pt x="5576" y="5570"/>
                    <a:pt x="5577" y="5569"/>
                  </a:cubicBezTo>
                  <a:cubicBezTo>
                    <a:pt x="5598" y="5548"/>
                    <a:pt x="5389" y="5311"/>
                    <a:pt x="4798" y="4720"/>
                  </a:cubicBezTo>
                  <a:cubicBezTo>
                    <a:pt x="3263" y="3184"/>
                    <a:pt x="21" y="0"/>
                    <a:pt x="9"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2372025" y="4082250"/>
              <a:ext cx="136675" cy="136100"/>
            </a:xfrm>
            <a:custGeom>
              <a:rect b="b" l="l" r="r" t="t"/>
              <a:pathLst>
                <a:path extrusionOk="0" h="5444" w="5467">
                  <a:moveTo>
                    <a:pt x="1" y="0"/>
                  </a:moveTo>
                  <a:cubicBezTo>
                    <a:pt x="1" y="0"/>
                    <a:pt x="1" y="0"/>
                    <a:pt x="1" y="0"/>
                  </a:cubicBezTo>
                  <a:cubicBezTo>
                    <a:pt x="1" y="5"/>
                    <a:pt x="3109" y="3170"/>
                    <a:pt x="4610" y="4679"/>
                  </a:cubicBezTo>
                  <a:cubicBezTo>
                    <a:pt x="5193" y="5262"/>
                    <a:pt x="5404" y="5443"/>
                    <a:pt x="5442" y="5443"/>
                  </a:cubicBezTo>
                  <a:cubicBezTo>
                    <a:pt x="5444" y="5443"/>
                    <a:pt x="5445" y="5443"/>
                    <a:pt x="5446" y="5442"/>
                  </a:cubicBezTo>
                  <a:cubicBezTo>
                    <a:pt x="5467" y="5421"/>
                    <a:pt x="5262" y="5188"/>
                    <a:pt x="4684" y="4605"/>
                  </a:cubicBezTo>
                  <a:cubicBezTo>
                    <a:pt x="3181" y="3106"/>
                    <a:pt x="17" y="0"/>
                    <a:pt x="1"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2375000" y="4085125"/>
              <a:ext cx="133700" cy="133100"/>
            </a:xfrm>
            <a:custGeom>
              <a:rect b="b" l="l" r="r" t="t"/>
              <a:pathLst>
                <a:path extrusionOk="0" h="5324" w="5348">
                  <a:moveTo>
                    <a:pt x="5" y="0"/>
                  </a:moveTo>
                  <a:cubicBezTo>
                    <a:pt x="5" y="0"/>
                    <a:pt x="5" y="0"/>
                    <a:pt x="5" y="0"/>
                  </a:cubicBezTo>
                  <a:cubicBezTo>
                    <a:pt x="1" y="8"/>
                    <a:pt x="3035" y="3104"/>
                    <a:pt x="4507" y="4568"/>
                  </a:cubicBezTo>
                  <a:cubicBezTo>
                    <a:pt x="5083" y="5152"/>
                    <a:pt x="5288" y="5324"/>
                    <a:pt x="5323" y="5324"/>
                  </a:cubicBezTo>
                  <a:cubicBezTo>
                    <a:pt x="5325" y="5324"/>
                    <a:pt x="5326" y="5323"/>
                    <a:pt x="5327" y="5323"/>
                  </a:cubicBezTo>
                  <a:cubicBezTo>
                    <a:pt x="5348" y="5306"/>
                    <a:pt x="5143" y="5073"/>
                    <a:pt x="4573" y="4503"/>
                  </a:cubicBezTo>
                  <a:cubicBezTo>
                    <a:pt x="3110" y="3031"/>
                    <a:pt x="17" y="0"/>
                    <a:pt x="5"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2378075" y="4088200"/>
              <a:ext cx="130525" cy="130150"/>
            </a:xfrm>
            <a:custGeom>
              <a:rect b="b" l="l" r="r" t="t"/>
              <a:pathLst>
                <a:path extrusionOk="0" h="5206" w="5221">
                  <a:moveTo>
                    <a:pt x="1" y="0"/>
                  </a:moveTo>
                  <a:cubicBezTo>
                    <a:pt x="1" y="0"/>
                    <a:pt x="1" y="0"/>
                    <a:pt x="1" y="0"/>
                  </a:cubicBezTo>
                  <a:cubicBezTo>
                    <a:pt x="1" y="8"/>
                    <a:pt x="2957" y="3026"/>
                    <a:pt x="4392" y="4462"/>
                  </a:cubicBezTo>
                  <a:cubicBezTo>
                    <a:pt x="4963" y="5028"/>
                    <a:pt x="5162" y="5205"/>
                    <a:pt x="5200" y="5205"/>
                  </a:cubicBezTo>
                  <a:cubicBezTo>
                    <a:pt x="5202" y="5205"/>
                    <a:pt x="5203" y="5205"/>
                    <a:pt x="5204" y="5204"/>
                  </a:cubicBezTo>
                  <a:cubicBezTo>
                    <a:pt x="5221" y="5183"/>
                    <a:pt x="5024" y="4958"/>
                    <a:pt x="4462" y="4392"/>
                  </a:cubicBezTo>
                  <a:cubicBezTo>
                    <a:pt x="3028" y="2958"/>
                    <a:pt x="9" y="0"/>
                    <a:pt x="1"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2381050" y="4091275"/>
              <a:ext cx="127550" cy="126975"/>
            </a:xfrm>
            <a:custGeom>
              <a:rect b="b" l="l" r="r" t="t"/>
              <a:pathLst>
                <a:path extrusionOk="0" h="5079" w="5102">
                  <a:moveTo>
                    <a:pt x="5" y="0"/>
                  </a:moveTo>
                  <a:cubicBezTo>
                    <a:pt x="5" y="0"/>
                    <a:pt x="5" y="0"/>
                    <a:pt x="5" y="0"/>
                  </a:cubicBezTo>
                  <a:cubicBezTo>
                    <a:pt x="1" y="0"/>
                    <a:pt x="2887" y="2944"/>
                    <a:pt x="4286" y="4347"/>
                  </a:cubicBezTo>
                  <a:cubicBezTo>
                    <a:pt x="4844" y="4905"/>
                    <a:pt x="5039" y="5078"/>
                    <a:pt x="5076" y="5078"/>
                  </a:cubicBezTo>
                  <a:cubicBezTo>
                    <a:pt x="5078" y="5078"/>
                    <a:pt x="5080" y="5078"/>
                    <a:pt x="5081" y="5077"/>
                  </a:cubicBezTo>
                  <a:cubicBezTo>
                    <a:pt x="5102" y="5056"/>
                    <a:pt x="4905" y="4835"/>
                    <a:pt x="4351" y="4281"/>
                  </a:cubicBezTo>
                  <a:cubicBezTo>
                    <a:pt x="2954" y="2884"/>
                    <a:pt x="13"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2384125" y="4094250"/>
              <a:ext cx="124275" cy="123875"/>
            </a:xfrm>
            <a:custGeom>
              <a:rect b="b" l="l" r="r" t="t"/>
              <a:pathLst>
                <a:path extrusionOk="0" h="4955" w="4971">
                  <a:moveTo>
                    <a:pt x="5" y="0"/>
                  </a:moveTo>
                  <a:cubicBezTo>
                    <a:pt x="5" y="0"/>
                    <a:pt x="5" y="0"/>
                    <a:pt x="5" y="0"/>
                  </a:cubicBezTo>
                  <a:cubicBezTo>
                    <a:pt x="1" y="4"/>
                    <a:pt x="2810" y="2871"/>
                    <a:pt x="4175" y="4236"/>
                  </a:cubicBezTo>
                  <a:cubicBezTo>
                    <a:pt x="4736" y="4793"/>
                    <a:pt x="4928" y="4954"/>
                    <a:pt x="4956" y="4954"/>
                  </a:cubicBezTo>
                  <a:cubicBezTo>
                    <a:pt x="4957" y="4954"/>
                    <a:pt x="4958" y="4954"/>
                    <a:pt x="4958" y="4954"/>
                  </a:cubicBezTo>
                  <a:cubicBezTo>
                    <a:pt x="4970" y="4937"/>
                    <a:pt x="4782" y="4716"/>
                    <a:pt x="4241" y="4174"/>
                  </a:cubicBezTo>
                  <a:cubicBezTo>
                    <a:pt x="2876" y="2806"/>
                    <a:pt x="13"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2387100" y="4097325"/>
              <a:ext cx="121300" cy="120800"/>
            </a:xfrm>
            <a:custGeom>
              <a:rect b="b" l="l" r="r" t="t"/>
              <a:pathLst>
                <a:path extrusionOk="0" h="4832" w="4852">
                  <a:moveTo>
                    <a:pt x="5" y="0"/>
                  </a:moveTo>
                  <a:cubicBezTo>
                    <a:pt x="5" y="0"/>
                    <a:pt x="5" y="0"/>
                    <a:pt x="5" y="0"/>
                  </a:cubicBezTo>
                  <a:cubicBezTo>
                    <a:pt x="1" y="4"/>
                    <a:pt x="2736" y="2789"/>
                    <a:pt x="4064" y="4125"/>
                  </a:cubicBezTo>
                  <a:cubicBezTo>
                    <a:pt x="4617" y="4674"/>
                    <a:pt x="4805" y="4831"/>
                    <a:pt x="4829" y="4831"/>
                  </a:cubicBezTo>
                  <a:cubicBezTo>
                    <a:pt x="4830" y="4831"/>
                    <a:pt x="4831" y="4831"/>
                    <a:pt x="4831" y="4831"/>
                  </a:cubicBezTo>
                  <a:cubicBezTo>
                    <a:pt x="4851" y="4810"/>
                    <a:pt x="4667" y="4597"/>
                    <a:pt x="4130" y="4060"/>
                  </a:cubicBezTo>
                  <a:cubicBezTo>
                    <a:pt x="2798" y="2728"/>
                    <a:pt x="13"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2390175" y="4100300"/>
              <a:ext cx="118125" cy="117625"/>
            </a:xfrm>
            <a:custGeom>
              <a:rect b="b" l="l" r="r" t="t"/>
              <a:pathLst>
                <a:path extrusionOk="0" h="4705" w="4725">
                  <a:moveTo>
                    <a:pt x="5" y="0"/>
                  </a:moveTo>
                  <a:cubicBezTo>
                    <a:pt x="5" y="0"/>
                    <a:pt x="5" y="0"/>
                    <a:pt x="5" y="0"/>
                  </a:cubicBezTo>
                  <a:cubicBezTo>
                    <a:pt x="1" y="4"/>
                    <a:pt x="2654" y="2715"/>
                    <a:pt x="3958" y="4010"/>
                  </a:cubicBezTo>
                  <a:cubicBezTo>
                    <a:pt x="4492" y="4548"/>
                    <a:pt x="4677" y="4705"/>
                    <a:pt x="4705" y="4705"/>
                  </a:cubicBezTo>
                  <a:cubicBezTo>
                    <a:pt x="4706" y="4705"/>
                    <a:pt x="4707" y="4704"/>
                    <a:pt x="4708" y="4703"/>
                  </a:cubicBezTo>
                  <a:cubicBezTo>
                    <a:pt x="4724" y="4683"/>
                    <a:pt x="4544" y="4478"/>
                    <a:pt x="4019" y="3953"/>
                  </a:cubicBezTo>
                  <a:cubicBezTo>
                    <a:pt x="2720" y="2654"/>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393250" y="4103375"/>
              <a:ext cx="114950" cy="114550"/>
            </a:xfrm>
            <a:custGeom>
              <a:rect b="b" l="l" r="r" t="t"/>
              <a:pathLst>
                <a:path extrusionOk="0" h="4582" w="4598">
                  <a:moveTo>
                    <a:pt x="1" y="0"/>
                  </a:moveTo>
                  <a:cubicBezTo>
                    <a:pt x="1" y="0"/>
                    <a:pt x="1" y="0"/>
                    <a:pt x="1" y="0"/>
                  </a:cubicBezTo>
                  <a:cubicBezTo>
                    <a:pt x="1" y="4"/>
                    <a:pt x="2576" y="2641"/>
                    <a:pt x="3843" y="3904"/>
                  </a:cubicBezTo>
                  <a:cubicBezTo>
                    <a:pt x="4365" y="4426"/>
                    <a:pt x="4547" y="4582"/>
                    <a:pt x="4577" y="4582"/>
                  </a:cubicBezTo>
                  <a:cubicBezTo>
                    <a:pt x="4579" y="4582"/>
                    <a:pt x="4580" y="4581"/>
                    <a:pt x="4581" y="4580"/>
                  </a:cubicBezTo>
                  <a:cubicBezTo>
                    <a:pt x="4597" y="4568"/>
                    <a:pt x="4421" y="4363"/>
                    <a:pt x="3904" y="3842"/>
                  </a:cubicBezTo>
                  <a:cubicBezTo>
                    <a:pt x="2638" y="2580"/>
                    <a:pt x="9" y="0"/>
                    <a:pt x="1"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2396125" y="4106450"/>
              <a:ext cx="112075" cy="111375"/>
            </a:xfrm>
            <a:custGeom>
              <a:rect b="b" l="l" r="r" t="t"/>
              <a:pathLst>
                <a:path extrusionOk="0" h="4455" w="4483">
                  <a:moveTo>
                    <a:pt x="9" y="0"/>
                  </a:moveTo>
                  <a:cubicBezTo>
                    <a:pt x="9" y="0"/>
                    <a:pt x="9" y="0"/>
                    <a:pt x="9" y="0"/>
                  </a:cubicBezTo>
                  <a:cubicBezTo>
                    <a:pt x="0" y="0"/>
                    <a:pt x="2510" y="2559"/>
                    <a:pt x="3744" y="3789"/>
                  </a:cubicBezTo>
                  <a:cubicBezTo>
                    <a:pt x="4254" y="4303"/>
                    <a:pt x="4432" y="4455"/>
                    <a:pt x="4462" y="4455"/>
                  </a:cubicBezTo>
                  <a:cubicBezTo>
                    <a:pt x="4464" y="4455"/>
                    <a:pt x="4465" y="4454"/>
                    <a:pt x="4466" y="4453"/>
                  </a:cubicBezTo>
                  <a:cubicBezTo>
                    <a:pt x="4482" y="4437"/>
                    <a:pt x="4314" y="4244"/>
                    <a:pt x="3802" y="3732"/>
                  </a:cubicBezTo>
                  <a:cubicBezTo>
                    <a:pt x="2572" y="2502"/>
                    <a:pt x="17" y="0"/>
                    <a:pt x="9"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2399200" y="4109300"/>
              <a:ext cx="108900" cy="108525"/>
            </a:xfrm>
            <a:custGeom>
              <a:rect b="b" l="l" r="r" t="t"/>
              <a:pathLst>
                <a:path extrusionOk="0" h="4341" w="4356">
                  <a:moveTo>
                    <a:pt x="9" y="1"/>
                  </a:moveTo>
                  <a:cubicBezTo>
                    <a:pt x="9" y="1"/>
                    <a:pt x="9" y="1"/>
                    <a:pt x="9" y="1"/>
                  </a:cubicBezTo>
                  <a:cubicBezTo>
                    <a:pt x="0" y="9"/>
                    <a:pt x="2432" y="2490"/>
                    <a:pt x="3625" y="3687"/>
                  </a:cubicBezTo>
                  <a:cubicBezTo>
                    <a:pt x="4131" y="4189"/>
                    <a:pt x="4305" y="4341"/>
                    <a:pt x="4335" y="4341"/>
                  </a:cubicBezTo>
                  <a:cubicBezTo>
                    <a:pt x="4337" y="4341"/>
                    <a:pt x="4338" y="4340"/>
                    <a:pt x="4339" y="4339"/>
                  </a:cubicBezTo>
                  <a:cubicBezTo>
                    <a:pt x="4355" y="4323"/>
                    <a:pt x="4187" y="4130"/>
                    <a:pt x="3687" y="3626"/>
                  </a:cubicBezTo>
                  <a:cubicBezTo>
                    <a:pt x="2495" y="2429"/>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2402175" y="4112500"/>
              <a:ext cx="105925" cy="105225"/>
            </a:xfrm>
            <a:custGeom>
              <a:rect b="b" l="l" r="r" t="t"/>
              <a:pathLst>
                <a:path extrusionOk="0" h="4209" w="4237">
                  <a:moveTo>
                    <a:pt x="4" y="0"/>
                  </a:moveTo>
                  <a:cubicBezTo>
                    <a:pt x="4" y="0"/>
                    <a:pt x="4" y="0"/>
                    <a:pt x="4" y="0"/>
                  </a:cubicBezTo>
                  <a:cubicBezTo>
                    <a:pt x="0" y="4"/>
                    <a:pt x="2358" y="2407"/>
                    <a:pt x="3523" y="3568"/>
                  </a:cubicBezTo>
                  <a:cubicBezTo>
                    <a:pt x="4016" y="4061"/>
                    <a:pt x="4186" y="4208"/>
                    <a:pt x="4216" y="4208"/>
                  </a:cubicBezTo>
                  <a:cubicBezTo>
                    <a:pt x="4218" y="4208"/>
                    <a:pt x="4219" y="4208"/>
                    <a:pt x="4220" y="4207"/>
                  </a:cubicBezTo>
                  <a:cubicBezTo>
                    <a:pt x="4236" y="4191"/>
                    <a:pt x="4076" y="4006"/>
                    <a:pt x="3580" y="3510"/>
                  </a:cubicBezTo>
                  <a:cubicBezTo>
                    <a:pt x="2418" y="2352"/>
                    <a:pt x="21" y="0"/>
                    <a:pt x="4"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2405250" y="4115350"/>
              <a:ext cx="102625" cy="102250"/>
            </a:xfrm>
            <a:custGeom>
              <a:rect b="b" l="l" r="r" t="t"/>
              <a:pathLst>
                <a:path extrusionOk="0" h="4090" w="4105">
                  <a:moveTo>
                    <a:pt x="4" y="1"/>
                  </a:moveTo>
                  <a:cubicBezTo>
                    <a:pt x="4" y="1"/>
                    <a:pt x="4" y="1"/>
                    <a:pt x="4" y="1"/>
                  </a:cubicBezTo>
                  <a:cubicBezTo>
                    <a:pt x="0" y="9"/>
                    <a:pt x="2280" y="2334"/>
                    <a:pt x="3408" y="3462"/>
                  </a:cubicBezTo>
                  <a:cubicBezTo>
                    <a:pt x="3899" y="3952"/>
                    <a:pt x="4062" y="4090"/>
                    <a:pt x="4090" y="4090"/>
                  </a:cubicBezTo>
                  <a:cubicBezTo>
                    <a:pt x="4091" y="4090"/>
                    <a:pt x="4092" y="4090"/>
                    <a:pt x="4093" y="4089"/>
                  </a:cubicBezTo>
                  <a:cubicBezTo>
                    <a:pt x="4105" y="4073"/>
                    <a:pt x="3953" y="3892"/>
                    <a:pt x="3465" y="3404"/>
                  </a:cubicBezTo>
                  <a:cubicBezTo>
                    <a:pt x="2339" y="2278"/>
                    <a:pt x="17" y="1"/>
                    <a:pt x="4"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2408325" y="4118425"/>
              <a:ext cx="99450" cy="99300"/>
            </a:xfrm>
            <a:custGeom>
              <a:rect b="b" l="l" r="r" t="t"/>
              <a:pathLst>
                <a:path extrusionOk="0" h="3972" w="3978">
                  <a:moveTo>
                    <a:pt x="0" y="1"/>
                  </a:moveTo>
                  <a:cubicBezTo>
                    <a:pt x="0" y="1"/>
                    <a:pt x="0" y="1"/>
                    <a:pt x="0" y="1"/>
                  </a:cubicBezTo>
                  <a:cubicBezTo>
                    <a:pt x="0" y="9"/>
                    <a:pt x="2206" y="2256"/>
                    <a:pt x="3293" y="3355"/>
                  </a:cubicBezTo>
                  <a:cubicBezTo>
                    <a:pt x="3771" y="3829"/>
                    <a:pt x="3932" y="3972"/>
                    <a:pt x="3958" y="3972"/>
                  </a:cubicBezTo>
                  <a:cubicBezTo>
                    <a:pt x="3960" y="3972"/>
                    <a:pt x="3961" y="3971"/>
                    <a:pt x="3961" y="3970"/>
                  </a:cubicBezTo>
                  <a:cubicBezTo>
                    <a:pt x="3978" y="3954"/>
                    <a:pt x="3822" y="3773"/>
                    <a:pt x="3346" y="3298"/>
                  </a:cubicBezTo>
                  <a:cubicBezTo>
                    <a:pt x="2257" y="2204"/>
                    <a:pt x="9" y="1"/>
                    <a:pt x="0"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2411300" y="4121500"/>
              <a:ext cx="96475" cy="96100"/>
            </a:xfrm>
            <a:custGeom>
              <a:rect b="b" l="l" r="r" t="t"/>
              <a:pathLst>
                <a:path extrusionOk="0" h="3844" w="3859">
                  <a:moveTo>
                    <a:pt x="4" y="1"/>
                  </a:moveTo>
                  <a:cubicBezTo>
                    <a:pt x="4" y="1"/>
                    <a:pt x="4" y="1"/>
                    <a:pt x="4" y="1"/>
                  </a:cubicBezTo>
                  <a:cubicBezTo>
                    <a:pt x="0" y="9"/>
                    <a:pt x="2128" y="2174"/>
                    <a:pt x="3186" y="3240"/>
                  </a:cubicBezTo>
                  <a:cubicBezTo>
                    <a:pt x="3657" y="3711"/>
                    <a:pt x="3816" y="3844"/>
                    <a:pt x="3840" y="3844"/>
                  </a:cubicBezTo>
                  <a:cubicBezTo>
                    <a:pt x="3841" y="3844"/>
                    <a:pt x="3842" y="3844"/>
                    <a:pt x="3842" y="3843"/>
                  </a:cubicBezTo>
                  <a:cubicBezTo>
                    <a:pt x="3859" y="3827"/>
                    <a:pt x="3715" y="3654"/>
                    <a:pt x="3244" y="3187"/>
                  </a:cubicBezTo>
                  <a:cubicBezTo>
                    <a:pt x="2183" y="2126"/>
                    <a:pt x="13" y="1"/>
                    <a:pt x="4"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2414375" y="4124475"/>
              <a:ext cx="93400" cy="92950"/>
            </a:xfrm>
            <a:custGeom>
              <a:rect b="b" l="l" r="r" t="t"/>
              <a:pathLst>
                <a:path extrusionOk="0" h="3718" w="3736">
                  <a:moveTo>
                    <a:pt x="4" y="1"/>
                  </a:moveTo>
                  <a:cubicBezTo>
                    <a:pt x="4" y="1"/>
                    <a:pt x="4" y="1"/>
                    <a:pt x="4" y="1"/>
                  </a:cubicBezTo>
                  <a:cubicBezTo>
                    <a:pt x="0" y="5"/>
                    <a:pt x="2051" y="2104"/>
                    <a:pt x="3080" y="3130"/>
                  </a:cubicBezTo>
                  <a:cubicBezTo>
                    <a:pt x="3536" y="3585"/>
                    <a:pt x="3689" y="3717"/>
                    <a:pt x="3716" y="3717"/>
                  </a:cubicBezTo>
                  <a:cubicBezTo>
                    <a:pt x="3718" y="3717"/>
                    <a:pt x="3719" y="3717"/>
                    <a:pt x="3719" y="3716"/>
                  </a:cubicBezTo>
                  <a:cubicBezTo>
                    <a:pt x="3736" y="3704"/>
                    <a:pt x="3592" y="3540"/>
                    <a:pt x="3133" y="3076"/>
                  </a:cubicBezTo>
                  <a:cubicBezTo>
                    <a:pt x="2109" y="2052"/>
                    <a:pt x="13" y="1"/>
                    <a:pt x="4"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2417350" y="4127550"/>
              <a:ext cx="90225" cy="89775"/>
            </a:xfrm>
            <a:custGeom>
              <a:rect b="b" l="l" r="r" t="t"/>
              <a:pathLst>
                <a:path extrusionOk="0" h="3591" w="3609">
                  <a:moveTo>
                    <a:pt x="4" y="1"/>
                  </a:moveTo>
                  <a:cubicBezTo>
                    <a:pt x="4" y="1"/>
                    <a:pt x="4" y="1"/>
                    <a:pt x="4" y="1"/>
                  </a:cubicBezTo>
                  <a:cubicBezTo>
                    <a:pt x="0" y="5"/>
                    <a:pt x="1977" y="2026"/>
                    <a:pt x="2965" y="3015"/>
                  </a:cubicBezTo>
                  <a:cubicBezTo>
                    <a:pt x="3409" y="3459"/>
                    <a:pt x="3559" y="3590"/>
                    <a:pt x="3588" y="3590"/>
                  </a:cubicBezTo>
                  <a:cubicBezTo>
                    <a:pt x="3590" y="3590"/>
                    <a:pt x="3591" y="3590"/>
                    <a:pt x="3592" y="3589"/>
                  </a:cubicBezTo>
                  <a:cubicBezTo>
                    <a:pt x="3609" y="3581"/>
                    <a:pt x="3469" y="3417"/>
                    <a:pt x="3018" y="2966"/>
                  </a:cubicBezTo>
                  <a:cubicBezTo>
                    <a:pt x="2031" y="1974"/>
                    <a:pt x="13"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2420425" y="4130525"/>
              <a:ext cx="87250" cy="86800"/>
            </a:xfrm>
            <a:custGeom>
              <a:rect b="b" l="l" r="r" t="t"/>
              <a:pathLst>
                <a:path extrusionOk="0" h="3472" w="3490">
                  <a:moveTo>
                    <a:pt x="4" y="1"/>
                  </a:moveTo>
                  <a:cubicBezTo>
                    <a:pt x="4" y="1"/>
                    <a:pt x="4" y="1"/>
                    <a:pt x="4" y="1"/>
                  </a:cubicBezTo>
                  <a:cubicBezTo>
                    <a:pt x="0" y="5"/>
                    <a:pt x="1899" y="1948"/>
                    <a:pt x="2858" y="2904"/>
                  </a:cubicBezTo>
                  <a:cubicBezTo>
                    <a:pt x="3298" y="3344"/>
                    <a:pt x="3440" y="3471"/>
                    <a:pt x="3469" y="3471"/>
                  </a:cubicBezTo>
                  <a:cubicBezTo>
                    <a:pt x="3471" y="3471"/>
                    <a:pt x="3472" y="3471"/>
                    <a:pt x="3473" y="3470"/>
                  </a:cubicBezTo>
                  <a:cubicBezTo>
                    <a:pt x="3490" y="3453"/>
                    <a:pt x="3354" y="3302"/>
                    <a:pt x="2912" y="2855"/>
                  </a:cubicBezTo>
                  <a:cubicBezTo>
                    <a:pt x="1953" y="1896"/>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2423300" y="4133600"/>
              <a:ext cx="84075" cy="83725"/>
            </a:xfrm>
            <a:custGeom>
              <a:rect b="b" l="l" r="r" t="t"/>
              <a:pathLst>
                <a:path extrusionOk="0" h="3349" w="3363">
                  <a:moveTo>
                    <a:pt x="8" y="1"/>
                  </a:moveTo>
                  <a:cubicBezTo>
                    <a:pt x="8" y="1"/>
                    <a:pt x="8" y="1"/>
                    <a:pt x="8" y="1"/>
                  </a:cubicBezTo>
                  <a:cubicBezTo>
                    <a:pt x="0" y="5"/>
                    <a:pt x="1833" y="1871"/>
                    <a:pt x="2756" y="2793"/>
                  </a:cubicBezTo>
                  <a:cubicBezTo>
                    <a:pt x="3184" y="3221"/>
                    <a:pt x="3322" y="3348"/>
                    <a:pt x="3350" y="3348"/>
                  </a:cubicBezTo>
                  <a:cubicBezTo>
                    <a:pt x="3352" y="3348"/>
                    <a:pt x="3353" y="3348"/>
                    <a:pt x="3354" y="3347"/>
                  </a:cubicBezTo>
                  <a:cubicBezTo>
                    <a:pt x="3362" y="3330"/>
                    <a:pt x="3235" y="3183"/>
                    <a:pt x="2801" y="2748"/>
                  </a:cubicBezTo>
                  <a:cubicBezTo>
                    <a:pt x="1879" y="1822"/>
                    <a:pt x="17" y="1"/>
                    <a:pt x="8"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2426375" y="4136675"/>
              <a:ext cx="81000" cy="80550"/>
            </a:xfrm>
            <a:custGeom>
              <a:rect b="b" l="l" r="r" t="t"/>
              <a:pathLst>
                <a:path extrusionOk="0" h="3222" w="3240">
                  <a:moveTo>
                    <a:pt x="8" y="1"/>
                  </a:moveTo>
                  <a:cubicBezTo>
                    <a:pt x="8" y="1"/>
                    <a:pt x="8" y="1"/>
                    <a:pt x="8" y="1"/>
                  </a:cubicBezTo>
                  <a:cubicBezTo>
                    <a:pt x="0" y="5"/>
                    <a:pt x="1755" y="1789"/>
                    <a:pt x="2641" y="2683"/>
                  </a:cubicBezTo>
                  <a:cubicBezTo>
                    <a:pt x="3060" y="3098"/>
                    <a:pt x="3194" y="3221"/>
                    <a:pt x="3223" y="3221"/>
                  </a:cubicBezTo>
                  <a:cubicBezTo>
                    <a:pt x="3225" y="3221"/>
                    <a:pt x="3226" y="3221"/>
                    <a:pt x="3227" y="3220"/>
                  </a:cubicBezTo>
                  <a:cubicBezTo>
                    <a:pt x="3239" y="3207"/>
                    <a:pt x="3112" y="3060"/>
                    <a:pt x="2686" y="2633"/>
                  </a:cubicBezTo>
                  <a:cubicBezTo>
                    <a:pt x="1801" y="1749"/>
                    <a:pt x="17" y="1"/>
                    <a:pt x="8"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2429450" y="4139650"/>
              <a:ext cx="77925" cy="77575"/>
            </a:xfrm>
            <a:custGeom>
              <a:rect b="b" l="l" r="r" t="t"/>
              <a:pathLst>
                <a:path extrusionOk="0" h="3103" w="3117">
                  <a:moveTo>
                    <a:pt x="8" y="1"/>
                  </a:moveTo>
                  <a:cubicBezTo>
                    <a:pt x="8" y="1"/>
                    <a:pt x="8" y="1"/>
                    <a:pt x="8" y="1"/>
                  </a:cubicBezTo>
                  <a:cubicBezTo>
                    <a:pt x="0" y="5"/>
                    <a:pt x="1677" y="1715"/>
                    <a:pt x="2534" y="2572"/>
                  </a:cubicBezTo>
                  <a:cubicBezTo>
                    <a:pt x="2944" y="2986"/>
                    <a:pt x="3079" y="3102"/>
                    <a:pt x="3104" y="3102"/>
                  </a:cubicBezTo>
                  <a:cubicBezTo>
                    <a:pt x="3106" y="3102"/>
                    <a:pt x="3107" y="3102"/>
                    <a:pt x="3108" y="3101"/>
                  </a:cubicBezTo>
                  <a:cubicBezTo>
                    <a:pt x="3116" y="3084"/>
                    <a:pt x="3002" y="2945"/>
                    <a:pt x="2579" y="2527"/>
                  </a:cubicBezTo>
                  <a:cubicBezTo>
                    <a:pt x="1724" y="1672"/>
                    <a:pt x="21" y="1"/>
                    <a:pt x="8"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2432400" y="4142725"/>
              <a:ext cx="74875" cy="74375"/>
            </a:xfrm>
            <a:custGeom>
              <a:rect b="b" l="l" r="r" t="t"/>
              <a:pathLst>
                <a:path extrusionOk="0" h="2975" w="2995">
                  <a:moveTo>
                    <a:pt x="5" y="1"/>
                  </a:moveTo>
                  <a:cubicBezTo>
                    <a:pt x="5" y="1"/>
                    <a:pt x="5" y="1"/>
                    <a:pt x="5" y="1"/>
                  </a:cubicBezTo>
                  <a:cubicBezTo>
                    <a:pt x="1" y="5"/>
                    <a:pt x="1600" y="1641"/>
                    <a:pt x="2420" y="2461"/>
                  </a:cubicBezTo>
                  <a:cubicBezTo>
                    <a:pt x="2831" y="2868"/>
                    <a:pt x="2960" y="2974"/>
                    <a:pt x="2977" y="2974"/>
                  </a:cubicBezTo>
                  <a:cubicBezTo>
                    <a:pt x="2977" y="2974"/>
                    <a:pt x="2978" y="2974"/>
                    <a:pt x="2978" y="2974"/>
                  </a:cubicBezTo>
                  <a:cubicBezTo>
                    <a:pt x="2994" y="2961"/>
                    <a:pt x="2875" y="2822"/>
                    <a:pt x="2465" y="2412"/>
                  </a:cubicBezTo>
                  <a:cubicBezTo>
                    <a:pt x="1647" y="1594"/>
                    <a:pt x="22"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2435500" y="4145600"/>
              <a:ext cx="71775" cy="71300"/>
            </a:xfrm>
            <a:custGeom>
              <a:rect b="b" l="l" r="r" t="t"/>
              <a:pathLst>
                <a:path extrusionOk="0" h="2852" w="2871">
                  <a:moveTo>
                    <a:pt x="4" y="1"/>
                  </a:moveTo>
                  <a:cubicBezTo>
                    <a:pt x="4" y="1"/>
                    <a:pt x="4" y="1"/>
                    <a:pt x="4" y="1"/>
                  </a:cubicBezTo>
                  <a:cubicBezTo>
                    <a:pt x="0" y="13"/>
                    <a:pt x="1521" y="1567"/>
                    <a:pt x="2317" y="2350"/>
                  </a:cubicBezTo>
                  <a:cubicBezTo>
                    <a:pt x="2708" y="2746"/>
                    <a:pt x="2836" y="2851"/>
                    <a:pt x="2859" y="2851"/>
                  </a:cubicBezTo>
                  <a:cubicBezTo>
                    <a:pt x="2861" y="2851"/>
                    <a:pt x="2862" y="2851"/>
                    <a:pt x="2862" y="2850"/>
                  </a:cubicBezTo>
                  <a:cubicBezTo>
                    <a:pt x="2870" y="2842"/>
                    <a:pt x="2760" y="2707"/>
                    <a:pt x="2358" y="2309"/>
                  </a:cubicBezTo>
                  <a:cubicBezTo>
                    <a:pt x="1572" y="1519"/>
                    <a:pt x="17" y="1"/>
                    <a:pt x="4"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2438450" y="4148675"/>
              <a:ext cx="68825" cy="68425"/>
            </a:xfrm>
            <a:custGeom>
              <a:rect b="b" l="l" r="r" t="t"/>
              <a:pathLst>
                <a:path extrusionOk="0" h="2737" w="2753">
                  <a:moveTo>
                    <a:pt x="9" y="1"/>
                  </a:moveTo>
                  <a:cubicBezTo>
                    <a:pt x="9" y="1"/>
                    <a:pt x="9" y="1"/>
                    <a:pt x="9" y="1"/>
                  </a:cubicBezTo>
                  <a:cubicBezTo>
                    <a:pt x="1" y="9"/>
                    <a:pt x="1453" y="1489"/>
                    <a:pt x="2203" y="2248"/>
                  </a:cubicBezTo>
                  <a:cubicBezTo>
                    <a:pt x="2597" y="2637"/>
                    <a:pt x="2718" y="2736"/>
                    <a:pt x="2734" y="2736"/>
                  </a:cubicBezTo>
                  <a:cubicBezTo>
                    <a:pt x="2735" y="2736"/>
                    <a:pt x="2736" y="2736"/>
                    <a:pt x="2736" y="2736"/>
                  </a:cubicBezTo>
                  <a:cubicBezTo>
                    <a:pt x="2752" y="2719"/>
                    <a:pt x="2646" y="2596"/>
                    <a:pt x="2252" y="2203"/>
                  </a:cubicBezTo>
                  <a:cubicBezTo>
                    <a:pt x="1499" y="1449"/>
                    <a:pt x="21"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2441525" y="4151750"/>
              <a:ext cx="65550" cy="65150"/>
            </a:xfrm>
            <a:custGeom>
              <a:rect b="b" l="l" r="r" t="t"/>
              <a:pathLst>
                <a:path extrusionOk="0" h="2606" w="2622">
                  <a:moveTo>
                    <a:pt x="5" y="1"/>
                  </a:moveTo>
                  <a:cubicBezTo>
                    <a:pt x="5" y="1"/>
                    <a:pt x="5" y="1"/>
                    <a:pt x="5" y="1"/>
                  </a:cubicBezTo>
                  <a:cubicBezTo>
                    <a:pt x="1" y="9"/>
                    <a:pt x="1375" y="1411"/>
                    <a:pt x="2092" y="2129"/>
                  </a:cubicBezTo>
                  <a:cubicBezTo>
                    <a:pt x="2467" y="2507"/>
                    <a:pt x="2583" y="2605"/>
                    <a:pt x="2606" y="2605"/>
                  </a:cubicBezTo>
                  <a:cubicBezTo>
                    <a:pt x="2607" y="2605"/>
                    <a:pt x="2608" y="2605"/>
                    <a:pt x="2609" y="2604"/>
                  </a:cubicBezTo>
                  <a:cubicBezTo>
                    <a:pt x="2621" y="2596"/>
                    <a:pt x="2519" y="2473"/>
                    <a:pt x="2133" y="2088"/>
                  </a:cubicBezTo>
                  <a:cubicBezTo>
                    <a:pt x="1417" y="137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2444600" y="4154725"/>
              <a:ext cx="62475" cy="62075"/>
            </a:xfrm>
            <a:custGeom>
              <a:rect b="b" l="l" r="r" t="t"/>
              <a:pathLst>
                <a:path extrusionOk="0" h="2483" w="2499">
                  <a:moveTo>
                    <a:pt x="5" y="0"/>
                  </a:moveTo>
                  <a:cubicBezTo>
                    <a:pt x="5" y="0"/>
                    <a:pt x="5" y="0"/>
                    <a:pt x="5" y="0"/>
                  </a:cubicBezTo>
                  <a:cubicBezTo>
                    <a:pt x="1" y="5"/>
                    <a:pt x="1297" y="1333"/>
                    <a:pt x="1986" y="2022"/>
                  </a:cubicBezTo>
                  <a:cubicBezTo>
                    <a:pt x="2351" y="2388"/>
                    <a:pt x="2464" y="2482"/>
                    <a:pt x="2483" y="2482"/>
                  </a:cubicBezTo>
                  <a:cubicBezTo>
                    <a:pt x="2485" y="2482"/>
                    <a:pt x="2485" y="2482"/>
                    <a:pt x="2486" y="2481"/>
                  </a:cubicBezTo>
                  <a:cubicBezTo>
                    <a:pt x="2498" y="2473"/>
                    <a:pt x="2404" y="2358"/>
                    <a:pt x="2027" y="1981"/>
                  </a:cubicBezTo>
                  <a:cubicBezTo>
                    <a:pt x="1339" y="1293"/>
                    <a:pt x="13"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2447575" y="4157800"/>
              <a:ext cx="59275" cy="58875"/>
            </a:xfrm>
            <a:custGeom>
              <a:rect b="b" l="l" r="r" t="t"/>
              <a:pathLst>
                <a:path extrusionOk="0" h="2355" w="2371">
                  <a:moveTo>
                    <a:pt x="5" y="0"/>
                  </a:moveTo>
                  <a:cubicBezTo>
                    <a:pt x="5" y="0"/>
                    <a:pt x="5" y="0"/>
                    <a:pt x="5" y="0"/>
                  </a:cubicBezTo>
                  <a:cubicBezTo>
                    <a:pt x="1" y="5"/>
                    <a:pt x="1223" y="1255"/>
                    <a:pt x="1875" y="1903"/>
                  </a:cubicBezTo>
                  <a:cubicBezTo>
                    <a:pt x="2240" y="2264"/>
                    <a:pt x="2342" y="2355"/>
                    <a:pt x="2361" y="2355"/>
                  </a:cubicBezTo>
                  <a:cubicBezTo>
                    <a:pt x="2362" y="2355"/>
                    <a:pt x="2362" y="2355"/>
                    <a:pt x="2363" y="2354"/>
                  </a:cubicBezTo>
                  <a:cubicBezTo>
                    <a:pt x="2371" y="2342"/>
                    <a:pt x="2281" y="2235"/>
                    <a:pt x="1912" y="1866"/>
                  </a:cubicBezTo>
                  <a:cubicBezTo>
                    <a:pt x="1261" y="1215"/>
                    <a:pt x="13" y="0"/>
                    <a:pt x="5"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50650" y="4160775"/>
              <a:ext cx="56100" cy="55900"/>
            </a:xfrm>
            <a:custGeom>
              <a:rect b="b" l="l" r="r" t="t"/>
              <a:pathLst>
                <a:path extrusionOk="0" h="2236" w="2244">
                  <a:moveTo>
                    <a:pt x="5" y="0"/>
                  </a:moveTo>
                  <a:cubicBezTo>
                    <a:pt x="5" y="0"/>
                    <a:pt x="5" y="0"/>
                    <a:pt x="5" y="0"/>
                  </a:cubicBezTo>
                  <a:cubicBezTo>
                    <a:pt x="1" y="9"/>
                    <a:pt x="1149" y="1177"/>
                    <a:pt x="1756" y="1801"/>
                  </a:cubicBezTo>
                  <a:cubicBezTo>
                    <a:pt x="2115" y="2152"/>
                    <a:pt x="2214" y="2236"/>
                    <a:pt x="2233" y="2236"/>
                  </a:cubicBezTo>
                  <a:cubicBezTo>
                    <a:pt x="2234" y="2236"/>
                    <a:pt x="2235" y="2236"/>
                    <a:pt x="2236" y="2235"/>
                  </a:cubicBezTo>
                  <a:cubicBezTo>
                    <a:pt x="2244" y="2223"/>
                    <a:pt x="2158" y="2116"/>
                    <a:pt x="1797" y="1760"/>
                  </a:cubicBezTo>
                  <a:cubicBezTo>
                    <a:pt x="1183" y="1146"/>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2453525" y="4163850"/>
              <a:ext cx="53325" cy="52825"/>
            </a:xfrm>
            <a:custGeom>
              <a:rect b="b" l="l" r="r" t="t"/>
              <a:pathLst>
                <a:path extrusionOk="0" h="2113" w="2133">
                  <a:moveTo>
                    <a:pt x="13" y="0"/>
                  </a:moveTo>
                  <a:cubicBezTo>
                    <a:pt x="13" y="0"/>
                    <a:pt x="13" y="0"/>
                    <a:pt x="13" y="0"/>
                  </a:cubicBezTo>
                  <a:cubicBezTo>
                    <a:pt x="1" y="5"/>
                    <a:pt x="1075" y="1103"/>
                    <a:pt x="1661" y="1686"/>
                  </a:cubicBezTo>
                  <a:cubicBezTo>
                    <a:pt x="2004" y="2033"/>
                    <a:pt x="2103" y="2113"/>
                    <a:pt x="2122" y="2113"/>
                  </a:cubicBezTo>
                  <a:cubicBezTo>
                    <a:pt x="2123" y="2113"/>
                    <a:pt x="2124" y="2113"/>
                    <a:pt x="2125" y="2112"/>
                  </a:cubicBezTo>
                  <a:cubicBezTo>
                    <a:pt x="2133" y="2100"/>
                    <a:pt x="2051" y="2006"/>
                    <a:pt x="1698" y="1649"/>
                  </a:cubicBezTo>
                  <a:cubicBezTo>
                    <a:pt x="1117" y="106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2456600" y="4166925"/>
              <a:ext cx="50050" cy="49650"/>
            </a:xfrm>
            <a:custGeom>
              <a:rect b="b" l="l" r="r" t="t"/>
              <a:pathLst>
                <a:path extrusionOk="0" h="1986" w="2002">
                  <a:moveTo>
                    <a:pt x="9" y="0"/>
                  </a:moveTo>
                  <a:cubicBezTo>
                    <a:pt x="9" y="0"/>
                    <a:pt x="9" y="0"/>
                    <a:pt x="9" y="0"/>
                  </a:cubicBezTo>
                  <a:cubicBezTo>
                    <a:pt x="1" y="5"/>
                    <a:pt x="997" y="1026"/>
                    <a:pt x="1547" y="1575"/>
                  </a:cubicBezTo>
                  <a:cubicBezTo>
                    <a:pt x="1878" y="1906"/>
                    <a:pt x="1972" y="1986"/>
                    <a:pt x="1988" y="1986"/>
                  </a:cubicBezTo>
                  <a:cubicBezTo>
                    <a:pt x="1988" y="1986"/>
                    <a:pt x="1989" y="1985"/>
                    <a:pt x="1989" y="1985"/>
                  </a:cubicBezTo>
                  <a:cubicBezTo>
                    <a:pt x="2002" y="1973"/>
                    <a:pt x="1924" y="1883"/>
                    <a:pt x="1579" y="1538"/>
                  </a:cubicBezTo>
                  <a:cubicBezTo>
                    <a:pt x="1035" y="990"/>
                    <a:pt x="17" y="0"/>
                    <a:pt x="9"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2459575" y="4169900"/>
              <a:ext cx="47075" cy="46675"/>
            </a:xfrm>
            <a:custGeom>
              <a:rect b="b" l="l" r="r" t="t"/>
              <a:pathLst>
                <a:path extrusionOk="0" h="1867" w="1883">
                  <a:moveTo>
                    <a:pt x="13" y="0"/>
                  </a:moveTo>
                  <a:cubicBezTo>
                    <a:pt x="13" y="0"/>
                    <a:pt x="13" y="0"/>
                    <a:pt x="13" y="0"/>
                  </a:cubicBezTo>
                  <a:cubicBezTo>
                    <a:pt x="1" y="4"/>
                    <a:pt x="923" y="948"/>
                    <a:pt x="1436" y="1464"/>
                  </a:cubicBezTo>
                  <a:cubicBezTo>
                    <a:pt x="1762" y="1791"/>
                    <a:pt x="1853" y="1867"/>
                    <a:pt x="1869" y="1867"/>
                  </a:cubicBezTo>
                  <a:cubicBezTo>
                    <a:pt x="1869" y="1867"/>
                    <a:pt x="1870" y="1867"/>
                    <a:pt x="1870" y="1866"/>
                  </a:cubicBezTo>
                  <a:cubicBezTo>
                    <a:pt x="1883" y="1854"/>
                    <a:pt x="1805" y="1764"/>
                    <a:pt x="1473" y="1427"/>
                  </a:cubicBezTo>
                  <a:cubicBezTo>
                    <a:pt x="962" y="913"/>
                    <a:pt x="25" y="0"/>
                    <a:pt x="13"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2462650" y="4172975"/>
              <a:ext cx="43900" cy="43425"/>
            </a:xfrm>
            <a:custGeom>
              <a:rect b="b" l="l" r="r" t="t"/>
              <a:pathLst>
                <a:path extrusionOk="0" h="1737" w="1756">
                  <a:moveTo>
                    <a:pt x="5" y="0"/>
                  </a:moveTo>
                  <a:cubicBezTo>
                    <a:pt x="5" y="0"/>
                    <a:pt x="5" y="0"/>
                    <a:pt x="5" y="0"/>
                  </a:cubicBezTo>
                  <a:cubicBezTo>
                    <a:pt x="1" y="4"/>
                    <a:pt x="845" y="870"/>
                    <a:pt x="1329" y="1345"/>
                  </a:cubicBezTo>
                  <a:cubicBezTo>
                    <a:pt x="1637" y="1657"/>
                    <a:pt x="1730" y="1736"/>
                    <a:pt x="1745" y="1736"/>
                  </a:cubicBezTo>
                  <a:cubicBezTo>
                    <a:pt x="1746" y="1736"/>
                    <a:pt x="1747" y="1736"/>
                    <a:pt x="1747" y="1735"/>
                  </a:cubicBezTo>
                  <a:cubicBezTo>
                    <a:pt x="1756" y="1727"/>
                    <a:pt x="1686" y="1645"/>
                    <a:pt x="1358" y="1317"/>
                  </a:cubicBezTo>
                  <a:cubicBezTo>
                    <a:pt x="880" y="843"/>
                    <a:pt x="17"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2465725" y="4175850"/>
              <a:ext cx="40825" cy="40450"/>
            </a:xfrm>
            <a:custGeom>
              <a:rect b="b" l="l" r="r" t="t"/>
              <a:pathLst>
                <a:path extrusionOk="0" h="1618" w="1633">
                  <a:moveTo>
                    <a:pt x="5" y="0"/>
                  </a:moveTo>
                  <a:cubicBezTo>
                    <a:pt x="5" y="0"/>
                    <a:pt x="5" y="0"/>
                    <a:pt x="5" y="0"/>
                  </a:cubicBezTo>
                  <a:cubicBezTo>
                    <a:pt x="1" y="12"/>
                    <a:pt x="772" y="796"/>
                    <a:pt x="1214" y="1243"/>
                  </a:cubicBezTo>
                  <a:cubicBezTo>
                    <a:pt x="1514" y="1542"/>
                    <a:pt x="1600" y="1617"/>
                    <a:pt x="1617" y="1617"/>
                  </a:cubicBezTo>
                  <a:cubicBezTo>
                    <a:pt x="1619" y="1617"/>
                    <a:pt x="1620" y="1617"/>
                    <a:pt x="1620" y="1616"/>
                  </a:cubicBezTo>
                  <a:cubicBezTo>
                    <a:pt x="1633" y="1612"/>
                    <a:pt x="1563" y="1530"/>
                    <a:pt x="1247" y="1210"/>
                  </a:cubicBezTo>
                  <a:cubicBezTo>
                    <a:pt x="801" y="768"/>
                    <a:pt x="17" y="0"/>
                    <a:pt x="5"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2468700" y="4178925"/>
              <a:ext cx="37650" cy="37475"/>
            </a:xfrm>
            <a:custGeom>
              <a:rect b="b" l="l" r="r" t="t"/>
              <a:pathLst>
                <a:path extrusionOk="0" h="1499" w="1506">
                  <a:moveTo>
                    <a:pt x="9" y="0"/>
                  </a:moveTo>
                  <a:cubicBezTo>
                    <a:pt x="9" y="0"/>
                    <a:pt x="9" y="0"/>
                    <a:pt x="9" y="0"/>
                  </a:cubicBezTo>
                  <a:cubicBezTo>
                    <a:pt x="1" y="8"/>
                    <a:pt x="698" y="718"/>
                    <a:pt x="1108" y="1136"/>
                  </a:cubicBezTo>
                  <a:cubicBezTo>
                    <a:pt x="1398" y="1427"/>
                    <a:pt x="1481" y="1498"/>
                    <a:pt x="1498" y="1498"/>
                  </a:cubicBezTo>
                  <a:cubicBezTo>
                    <a:pt x="1500" y="1498"/>
                    <a:pt x="1501" y="1498"/>
                    <a:pt x="1501" y="1497"/>
                  </a:cubicBezTo>
                  <a:cubicBezTo>
                    <a:pt x="1505" y="1489"/>
                    <a:pt x="1444" y="1411"/>
                    <a:pt x="1136" y="1103"/>
                  </a:cubicBezTo>
                  <a:cubicBezTo>
                    <a:pt x="728" y="690"/>
                    <a:pt x="21"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2471775" y="4182000"/>
              <a:ext cx="34575" cy="34300"/>
            </a:xfrm>
            <a:custGeom>
              <a:rect b="b" l="l" r="r" t="t"/>
              <a:pathLst>
                <a:path extrusionOk="0" h="1372" w="1383">
                  <a:moveTo>
                    <a:pt x="5" y="0"/>
                  </a:moveTo>
                  <a:cubicBezTo>
                    <a:pt x="5" y="0"/>
                    <a:pt x="5" y="0"/>
                    <a:pt x="5" y="0"/>
                  </a:cubicBezTo>
                  <a:cubicBezTo>
                    <a:pt x="1" y="8"/>
                    <a:pt x="616" y="644"/>
                    <a:pt x="993" y="1021"/>
                  </a:cubicBezTo>
                  <a:cubicBezTo>
                    <a:pt x="1272" y="1300"/>
                    <a:pt x="1350" y="1371"/>
                    <a:pt x="1370" y="1371"/>
                  </a:cubicBezTo>
                  <a:cubicBezTo>
                    <a:pt x="1372" y="1371"/>
                    <a:pt x="1373" y="1371"/>
                    <a:pt x="1374" y="1370"/>
                  </a:cubicBezTo>
                  <a:cubicBezTo>
                    <a:pt x="1382" y="1362"/>
                    <a:pt x="1329" y="1292"/>
                    <a:pt x="1026" y="993"/>
                  </a:cubicBezTo>
                  <a:cubicBezTo>
                    <a:pt x="646" y="612"/>
                    <a:pt x="13"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2474750" y="4184975"/>
              <a:ext cx="31500" cy="31200"/>
            </a:xfrm>
            <a:custGeom>
              <a:rect b="b" l="l" r="r" t="t"/>
              <a:pathLst>
                <a:path extrusionOk="0" h="1248" w="1260">
                  <a:moveTo>
                    <a:pt x="9" y="0"/>
                  </a:moveTo>
                  <a:cubicBezTo>
                    <a:pt x="9" y="0"/>
                    <a:pt x="9" y="0"/>
                    <a:pt x="9" y="0"/>
                  </a:cubicBezTo>
                  <a:cubicBezTo>
                    <a:pt x="1" y="12"/>
                    <a:pt x="542" y="566"/>
                    <a:pt x="890" y="906"/>
                  </a:cubicBezTo>
                  <a:cubicBezTo>
                    <a:pt x="1163" y="1186"/>
                    <a:pt x="1234" y="1248"/>
                    <a:pt x="1252" y="1248"/>
                  </a:cubicBezTo>
                  <a:cubicBezTo>
                    <a:pt x="1253" y="1248"/>
                    <a:pt x="1254" y="1247"/>
                    <a:pt x="1255" y="1247"/>
                  </a:cubicBezTo>
                  <a:cubicBezTo>
                    <a:pt x="1259" y="1238"/>
                    <a:pt x="1210" y="1173"/>
                    <a:pt x="915" y="882"/>
                  </a:cubicBezTo>
                  <a:cubicBezTo>
                    <a:pt x="576" y="539"/>
                    <a:pt x="17" y="0"/>
                    <a:pt x="9"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77825" y="4188050"/>
              <a:ext cx="28425" cy="28000"/>
            </a:xfrm>
            <a:custGeom>
              <a:rect b="b" l="l" r="r" t="t"/>
              <a:pathLst>
                <a:path extrusionOk="0" h="1120" w="1137">
                  <a:moveTo>
                    <a:pt x="5" y="0"/>
                  </a:moveTo>
                  <a:cubicBezTo>
                    <a:pt x="5" y="0"/>
                    <a:pt x="5" y="0"/>
                    <a:pt x="5" y="0"/>
                  </a:cubicBezTo>
                  <a:cubicBezTo>
                    <a:pt x="1" y="4"/>
                    <a:pt x="464" y="488"/>
                    <a:pt x="780" y="796"/>
                  </a:cubicBezTo>
                  <a:cubicBezTo>
                    <a:pt x="1048" y="1068"/>
                    <a:pt x="1115" y="1120"/>
                    <a:pt x="1127" y="1120"/>
                  </a:cubicBezTo>
                  <a:cubicBezTo>
                    <a:pt x="1127" y="1120"/>
                    <a:pt x="1128" y="1120"/>
                    <a:pt x="1128" y="1120"/>
                  </a:cubicBezTo>
                  <a:cubicBezTo>
                    <a:pt x="1136" y="1111"/>
                    <a:pt x="1087" y="1050"/>
                    <a:pt x="804" y="771"/>
                  </a:cubicBezTo>
                  <a:cubicBezTo>
                    <a:pt x="494" y="465"/>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80900" y="4191025"/>
              <a:ext cx="25250" cy="25050"/>
            </a:xfrm>
            <a:custGeom>
              <a:rect b="b" l="l" r="r" t="t"/>
              <a:pathLst>
                <a:path extrusionOk="0" h="1002" w="1010">
                  <a:moveTo>
                    <a:pt x="5" y="0"/>
                  </a:moveTo>
                  <a:cubicBezTo>
                    <a:pt x="5" y="0"/>
                    <a:pt x="5" y="0"/>
                    <a:pt x="5" y="0"/>
                  </a:cubicBezTo>
                  <a:cubicBezTo>
                    <a:pt x="1" y="8"/>
                    <a:pt x="390" y="414"/>
                    <a:pt x="665" y="685"/>
                  </a:cubicBezTo>
                  <a:cubicBezTo>
                    <a:pt x="924" y="944"/>
                    <a:pt x="989" y="1001"/>
                    <a:pt x="1003" y="1001"/>
                  </a:cubicBezTo>
                  <a:cubicBezTo>
                    <a:pt x="1004" y="1001"/>
                    <a:pt x="1005" y="1001"/>
                    <a:pt x="1005" y="1001"/>
                  </a:cubicBezTo>
                  <a:cubicBezTo>
                    <a:pt x="1009" y="988"/>
                    <a:pt x="968" y="939"/>
                    <a:pt x="689" y="660"/>
                  </a:cubicBezTo>
                  <a:cubicBezTo>
                    <a:pt x="416" y="387"/>
                    <a:pt x="13" y="0"/>
                    <a:pt x="5"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1839775" y="3978500"/>
              <a:ext cx="108175" cy="107775"/>
            </a:xfrm>
            <a:custGeom>
              <a:rect b="b" l="l" r="r" t="t"/>
              <a:pathLst>
                <a:path extrusionOk="0" h="4311" w="4327">
                  <a:moveTo>
                    <a:pt x="1" y="1"/>
                  </a:moveTo>
                  <a:cubicBezTo>
                    <a:pt x="1" y="1"/>
                    <a:pt x="2523" y="2617"/>
                    <a:pt x="3708" y="3810"/>
                  </a:cubicBezTo>
                  <a:cubicBezTo>
                    <a:pt x="4080" y="4178"/>
                    <a:pt x="4242" y="4310"/>
                    <a:pt x="4291" y="4310"/>
                  </a:cubicBezTo>
                  <a:cubicBezTo>
                    <a:pt x="4296" y="4310"/>
                    <a:pt x="4300" y="4309"/>
                    <a:pt x="4302" y="4306"/>
                  </a:cubicBezTo>
                  <a:cubicBezTo>
                    <a:pt x="4327" y="4282"/>
                    <a:pt x="4179" y="4089"/>
                    <a:pt x="3802" y="3712"/>
                  </a:cubicBezTo>
                  <a:cubicBezTo>
                    <a:pt x="2613" y="2523"/>
                    <a:pt x="1" y="1"/>
                    <a:pt x="1"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1840900" y="3979725"/>
              <a:ext cx="107150" cy="106550"/>
            </a:xfrm>
            <a:custGeom>
              <a:rect b="b" l="l" r="r" t="t"/>
              <a:pathLst>
                <a:path extrusionOk="0" h="4262" w="4286">
                  <a:moveTo>
                    <a:pt x="1" y="1"/>
                  </a:moveTo>
                  <a:cubicBezTo>
                    <a:pt x="1" y="1"/>
                    <a:pt x="2498" y="2588"/>
                    <a:pt x="3671" y="3761"/>
                  </a:cubicBezTo>
                  <a:cubicBezTo>
                    <a:pt x="4039" y="4129"/>
                    <a:pt x="4205" y="4261"/>
                    <a:pt x="4251" y="4261"/>
                  </a:cubicBezTo>
                  <a:cubicBezTo>
                    <a:pt x="4256" y="4261"/>
                    <a:pt x="4259" y="4260"/>
                    <a:pt x="4261" y="4257"/>
                  </a:cubicBezTo>
                  <a:cubicBezTo>
                    <a:pt x="4286" y="4233"/>
                    <a:pt x="4138" y="4044"/>
                    <a:pt x="3765" y="3671"/>
                  </a:cubicBezTo>
                  <a:cubicBezTo>
                    <a:pt x="2584" y="2490"/>
                    <a:pt x="1" y="1"/>
                    <a:pt x="1"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1842050" y="3980975"/>
              <a:ext cx="105900" cy="105175"/>
            </a:xfrm>
            <a:custGeom>
              <a:rect b="b" l="l" r="r" t="t"/>
              <a:pathLst>
                <a:path extrusionOk="0" h="4207" w="4236">
                  <a:moveTo>
                    <a:pt x="0" y="0"/>
                  </a:moveTo>
                  <a:lnTo>
                    <a:pt x="0" y="0"/>
                  </a:lnTo>
                  <a:cubicBezTo>
                    <a:pt x="1" y="1"/>
                    <a:pt x="2469" y="2555"/>
                    <a:pt x="3629" y="3711"/>
                  </a:cubicBezTo>
                  <a:cubicBezTo>
                    <a:pt x="3996" y="4082"/>
                    <a:pt x="4154" y="4206"/>
                    <a:pt x="4201" y="4206"/>
                  </a:cubicBezTo>
                  <a:cubicBezTo>
                    <a:pt x="4205" y="4206"/>
                    <a:pt x="4209" y="4205"/>
                    <a:pt x="4211" y="4203"/>
                  </a:cubicBezTo>
                  <a:cubicBezTo>
                    <a:pt x="4236" y="4183"/>
                    <a:pt x="4088" y="3994"/>
                    <a:pt x="3719" y="3625"/>
                  </a:cubicBezTo>
                  <a:cubicBezTo>
                    <a:pt x="2559" y="2465"/>
                    <a:pt x="1" y="1"/>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1843375" y="3982100"/>
              <a:ext cx="104675" cy="104050"/>
            </a:xfrm>
            <a:custGeom>
              <a:rect b="b" l="l" r="r" t="t"/>
              <a:pathLst>
                <a:path extrusionOk="0" h="4162" w="4187">
                  <a:moveTo>
                    <a:pt x="0" y="0"/>
                  </a:moveTo>
                  <a:lnTo>
                    <a:pt x="0" y="0"/>
                  </a:lnTo>
                  <a:cubicBezTo>
                    <a:pt x="1" y="1"/>
                    <a:pt x="2436" y="2522"/>
                    <a:pt x="3588" y="3670"/>
                  </a:cubicBezTo>
                  <a:cubicBezTo>
                    <a:pt x="3948" y="4037"/>
                    <a:pt x="4109" y="4161"/>
                    <a:pt x="4153" y="4161"/>
                  </a:cubicBezTo>
                  <a:cubicBezTo>
                    <a:pt x="4157" y="4161"/>
                    <a:pt x="4160" y="4160"/>
                    <a:pt x="4162" y="4158"/>
                  </a:cubicBezTo>
                  <a:cubicBezTo>
                    <a:pt x="4187" y="4134"/>
                    <a:pt x="4039" y="3949"/>
                    <a:pt x="3674" y="3584"/>
                  </a:cubicBezTo>
                  <a:cubicBezTo>
                    <a:pt x="2526" y="2436"/>
                    <a:pt x="1" y="1"/>
                    <a:pt x="0"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1844500" y="3983325"/>
              <a:ext cx="103450" cy="102825"/>
            </a:xfrm>
            <a:custGeom>
              <a:rect b="b" l="l" r="r" t="t"/>
              <a:pathLst>
                <a:path extrusionOk="0" h="4113" w="4138">
                  <a:moveTo>
                    <a:pt x="0" y="0"/>
                  </a:moveTo>
                  <a:cubicBezTo>
                    <a:pt x="1" y="1"/>
                    <a:pt x="2403" y="2494"/>
                    <a:pt x="3543" y="3629"/>
                  </a:cubicBezTo>
                  <a:cubicBezTo>
                    <a:pt x="3903" y="3989"/>
                    <a:pt x="4057" y="4112"/>
                    <a:pt x="4103" y="4112"/>
                  </a:cubicBezTo>
                  <a:cubicBezTo>
                    <a:pt x="4107" y="4112"/>
                    <a:pt x="4111" y="4111"/>
                    <a:pt x="4113" y="4109"/>
                  </a:cubicBezTo>
                  <a:cubicBezTo>
                    <a:pt x="4138" y="4085"/>
                    <a:pt x="3994" y="3904"/>
                    <a:pt x="3629" y="3539"/>
                  </a:cubicBezTo>
                  <a:cubicBezTo>
                    <a:pt x="2498" y="2403"/>
                    <a:pt x="1" y="1"/>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1845625" y="3984450"/>
              <a:ext cx="102325" cy="101600"/>
            </a:xfrm>
            <a:custGeom>
              <a:rect b="b" l="l" r="r" t="t"/>
              <a:pathLst>
                <a:path extrusionOk="0" h="4064" w="4093">
                  <a:moveTo>
                    <a:pt x="1" y="1"/>
                  </a:moveTo>
                  <a:cubicBezTo>
                    <a:pt x="1" y="1"/>
                    <a:pt x="2379" y="2465"/>
                    <a:pt x="3502" y="3580"/>
                  </a:cubicBezTo>
                  <a:cubicBezTo>
                    <a:pt x="3859" y="3937"/>
                    <a:pt x="4013" y="4063"/>
                    <a:pt x="4058" y="4063"/>
                  </a:cubicBezTo>
                  <a:cubicBezTo>
                    <a:pt x="4063" y="4063"/>
                    <a:pt x="4066" y="4062"/>
                    <a:pt x="4068" y="4060"/>
                  </a:cubicBezTo>
                  <a:cubicBezTo>
                    <a:pt x="4093" y="4031"/>
                    <a:pt x="3949" y="3855"/>
                    <a:pt x="3588" y="3494"/>
                  </a:cubicBezTo>
                  <a:cubicBezTo>
                    <a:pt x="2465" y="2379"/>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1846850" y="3985575"/>
              <a:ext cx="101000" cy="100475"/>
            </a:xfrm>
            <a:custGeom>
              <a:rect b="b" l="l" r="r" t="t"/>
              <a:pathLst>
                <a:path extrusionOk="0" h="4019" w="4040">
                  <a:moveTo>
                    <a:pt x="1" y="1"/>
                  </a:moveTo>
                  <a:cubicBezTo>
                    <a:pt x="1" y="5"/>
                    <a:pt x="2346" y="2436"/>
                    <a:pt x="3453" y="3543"/>
                  </a:cubicBezTo>
                  <a:cubicBezTo>
                    <a:pt x="3805" y="3895"/>
                    <a:pt x="3959" y="4018"/>
                    <a:pt x="4002" y="4018"/>
                  </a:cubicBezTo>
                  <a:cubicBezTo>
                    <a:pt x="4006" y="4018"/>
                    <a:pt x="4009" y="4017"/>
                    <a:pt x="4011" y="4015"/>
                  </a:cubicBezTo>
                  <a:cubicBezTo>
                    <a:pt x="4040" y="3990"/>
                    <a:pt x="3896" y="3810"/>
                    <a:pt x="3539" y="3457"/>
                  </a:cubicBezTo>
                  <a:cubicBezTo>
                    <a:pt x="2432" y="2350"/>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1847975" y="3986900"/>
              <a:ext cx="99975" cy="99250"/>
            </a:xfrm>
            <a:custGeom>
              <a:rect b="b" l="l" r="r" t="t"/>
              <a:pathLst>
                <a:path extrusionOk="0" h="3970" w="3999">
                  <a:moveTo>
                    <a:pt x="5" y="1"/>
                  </a:moveTo>
                  <a:cubicBezTo>
                    <a:pt x="1" y="1"/>
                    <a:pt x="2322" y="2404"/>
                    <a:pt x="3421" y="3499"/>
                  </a:cubicBezTo>
                  <a:cubicBezTo>
                    <a:pt x="3768" y="3850"/>
                    <a:pt x="3918" y="3969"/>
                    <a:pt x="3964" y="3969"/>
                  </a:cubicBezTo>
                  <a:cubicBezTo>
                    <a:pt x="3968" y="3969"/>
                    <a:pt x="3972" y="3968"/>
                    <a:pt x="3974" y="3966"/>
                  </a:cubicBezTo>
                  <a:cubicBezTo>
                    <a:pt x="3999" y="3942"/>
                    <a:pt x="3859" y="3765"/>
                    <a:pt x="3507" y="3413"/>
                  </a:cubicBezTo>
                  <a:cubicBezTo>
                    <a:pt x="2408" y="2314"/>
                    <a:pt x="5" y="1"/>
                    <a:pt x="5"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1849225" y="3988050"/>
              <a:ext cx="98625" cy="98000"/>
            </a:xfrm>
            <a:custGeom>
              <a:rect b="b" l="l" r="r" t="t"/>
              <a:pathLst>
                <a:path extrusionOk="0" h="3920" w="3945">
                  <a:moveTo>
                    <a:pt x="0" y="0"/>
                  </a:moveTo>
                  <a:lnTo>
                    <a:pt x="0" y="0"/>
                  </a:lnTo>
                  <a:cubicBezTo>
                    <a:pt x="1" y="1"/>
                    <a:pt x="2288" y="2374"/>
                    <a:pt x="3371" y="3453"/>
                  </a:cubicBezTo>
                  <a:cubicBezTo>
                    <a:pt x="3714" y="3800"/>
                    <a:pt x="3864" y="3919"/>
                    <a:pt x="3907" y="3919"/>
                  </a:cubicBezTo>
                  <a:cubicBezTo>
                    <a:pt x="3911" y="3919"/>
                    <a:pt x="3914" y="3918"/>
                    <a:pt x="3916" y="3916"/>
                  </a:cubicBezTo>
                  <a:cubicBezTo>
                    <a:pt x="3945" y="3887"/>
                    <a:pt x="3805" y="3715"/>
                    <a:pt x="3457" y="3367"/>
                  </a:cubicBezTo>
                  <a:cubicBezTo>
                    <a:pt x="2374" y="2284"/>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1850450" y="3989175"/>
              <a:ext cx="97400" cy="96875"/>
            </a:xfrm>
            <a:custGeom>
              <a:rect b="b" l="l" r="r" t="t"/>
              <a:pathLst>
                <a:path extrusionOk="0" h="3875" w="3896">
                  <a:moveTo>
                    <a:pt x="0" y="0"/>
                  </a:moveTo>
                  <a:cubicBezTo>
                    <a:pt x="1" y="1"/>
                    <a:pt x="2260" y="2342"/>
                    <a:pt x="3326" y="3416"/>
                  </a:cubicBezTo>
                  <a:cubicBezTo>
                    <a:pt x="3665" y="3756"/>
                    <a:pt x="3815" y="3874"/>
                    <a:pt x="3857" y="3874"/>
                  </a:cubicBezTo>
                  <a:cubicBezTo>
                    <a:pt x="3862" y="3874"/>
                    <a:pt x="3865" y="3873"/>
                    <a:pt x="3867" y="3871"/>
                  </a:cubicBezTo>
                  <a:cubicBezTo>
                    <a:pt x="3896" y="3846"/>
                    <a:pt x="3756" y="3670"/>
                    <a:pt x="3412" y="3326"/>
                  </a:cubicBezTo>
                  <a:cubicBezTo>
                    <a:pt x="2342" y="2260"/>
                    <a:pt x="1"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1851575" y="3990300"/>
              <a:ext cx="96075" cy="95750"/>
            </a:xfrm>
            <a:custGeom>
              <a:rect b="b" l="l" r="r" t="t"/>
              <a:pathLst>
                <a:path extrusionOk="0" h="3830" w="3843">
                  <a:moveTo>
                    <a:pt x="0" y="0"/>
                  </a:moveTo>
                  <a:cubicBezTo>
                    <a:pt x="0" y="8"/>
                    <a:pt x="2227" y="2317"/>
                    <a:pt x="3281" y="3375"/>
                  </a:cubicBezTo>
                  <a:cubicBezTo>
                    <a:pt x="3620" y="3711"/>
                    <a:pt x="3766" y="3829"/>
                    <a:pt x="3808" y="3829"/>
                  </a:cubicBezTo>
                  <a:cubicBezTo>
                    <a:pt x="3813" y="3829"/>
                    <a:pt x="3816" y="3828"/>
                    <a:pt x="3818" y="3826"/>
                  </a:cubicBezTo>
                  <a:cubicBezTo>
                    <a:pt x="3843" y="3801"/>
                    <a:pt x="3711" y="3629"/>
                    <a:pt x="3367" y="3289"/>
                  </a:cubicBezTo>
                  <a:cubicBezTo>
                    <a:pt x="2309" y="2231"/>
                    <a:pt x="1" y="0"/>
                    <a:pt x="0"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1852700" y="3991625"/>
              <a:ext cx="94950" cy="94400"/>
            </a:xfrm>
            <a:custGeom>
              <a:rect b="b" l="l" r="r" t="t"/>
              <a:pathLst>
                <a:path extrusionOk="0" h="3776" w="3798">
                  <a:moveTo>
                    <a:pt x="0" y="1"/>
                  </a:moveTo>
                  <a:cubicBezTo>
                    <a:pt x="1" y="1"/>
                    <a:pt x="2207" y="2281"/>
                    <a:pt x="3240" y="3326"/>
                  </a:cubicBezTo>
                  <a:cubicBezTo>
                    <a:pt x="3580" y="3662"/>
                    <a:pt x="3728" y="3776"/>
                    <a:pt x="3766" y="3776"/>
                  </a:cubicBezTo>
                  <a:cubicBezTo>
                    <a:pt x="3769" y="3776"/>
                    <a:pt x="3771" y="3775"/>
                    <a:pt x="3773" y="3773"/>
                  </a:cubicBezTo>
                  <a:cubicBezTo>
                    <a:pt x="3798" y="3748"/>
                    <a:pt x="3666" y="3576"/>
                    <a:pt x="3326" y="3240"/>
                  </a:cubicBezTo>
                  <a:cubicBezTo>
                    <a:pt x="2280" y="2199"/>
                    <a:pt x="1" y="1"/>
                    <a:pt x="0" y="1"/>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1854025" y="3992750"/>
              <a:ext cx="93625" cy="93075"/>
            </a:xfrm>
            <a:custGeom>
              <a:rect b="b" l="l" r="r" t="t"/>
              <a:pathLst>
                <a:path extrusionOk="0" h="3723" w="3745">
                  <a:moveTo>
                    <a:pt x="1" y="1"/>
                  </a:moveTo>
                  <a:cubicBezTo>
                    <a:pt x="1" y="1"/>
                    <a:pt x="2166" y="2252"/>
                    <a:pt x="3199" y="3281"/>
                  </a:cubicBezTo>
                  <a:cubicBezTo>
                    <a:pt x="3530" y="3615"/>
                    <a:pt x="3674" y="3722"/>
                    <a:pt x="3712" y="3722"/>
                  </a:cubicBezTo>
                  <a:cubicBezTo>
                    <a:pt x="3716" y="3722"/>
                    <a:pt x="3718" y="3722"/>
                    <a:pt x="3720" y="3720"/>
                  </a:cubicBezTo>
                  <a:cubicBezTo>
                    <a:pt x="3745" y="3703"/>
                    <a:pt x="3613" y="3531"/>
                    <a:pt x="3281" y="3199"/>
                  </a:cubicBezTo>
                  <a:cubicBezTo>
                    <a:pt x="2256" y="2174"/>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1855150" y="3993875"/>
              <a:ext cx="92500" cy="91950"/>
            </a:xfrm>
            <a:custGeom>
              <a:rect b="b" l="l" r="r" t="t"/>
              <a:pathLst>
                <a:path extrusionOk="0" h="3678" w="3700">
                  <a:moveTo>
                    <a:pt x="1" y="1"/>
                  </a:moveTo>
                  <a:lnTo>
                    <a:pt x="1" y="1"/>
                  </a:lnTo>
                  <a:cubicBezTo>
                    <a:pt x="1" y="1"/>
                    <a:pt x="2141" y="2227"/>
                    <a:pt x="3158" y="3240"/>
                  </a:cubicBezTo>
                  <a:cubicBezTo>
                    <a:pt x="3485" y="3571"/>
                    <a:pt x="3629" y="3677"/>
                    <a:pt x="3667" y="3677"/>
                  </a:cubicBezTo>
                  <a:cubicBezTo>
                    <a:pt x="3671" y="3677"/>
                    <a:pt x="3673" y="3677"/>
                    <a:pt x="3675" y="3675"/>
                  </a:cubicBezTo>
                  <a:cubicBezTo>
                    <a:pt x="3700" y="3654"/>
                    <a:pt x="3572" y="3490"/>
                    <a:pt x="3240" y="3158"/>
                  </a:cubicBezTo>
                  <a:cubicBezTo>
                    <a:pt x="2223" y="2145"/>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1856275" y="3995100"/>
              <a:ext cx="91275" cy="90825"/>
            </a:xfrm>
            <a:custGeom>
              <a:rect b="b" l="l" r="r" t="t"/>
              <a:pathLst>
                <a:path extrusionOk="0" h="3633" w="3651">
                  <a:moveTo>
                    <a:pt x="1" y="1"/>
                  </a:moveTo>
                  <a:cubicBezTo>
                    <a:pt x="1" y="2"/>
                    <a:pt x="2113" y="2195"/>
                    <a:pt x="3117" y="3191"/>
                  </a:cubicBezTo>
                  <a:cubicBezTo>
                    <a:pt x="3441" y="3522"/>
                    <a:pt x="3585" y="3632"/>
                    <a:pt x="3622" y="3632"/>
                  </a:cubicBezTo>
                  <a:cubicBezTo>
                    <a:pt x="3626" y="3632"/>
                    <a:pt x="3628" y="3632"/>
                    <a:pt x="3630" y="3630"/>
                  </a:cubicBezTo>
                  <a:cubicBezTo>
                    <a:pt x="3650" y="3609"/>
                    <a:pt x="3523" y="3445"/>
                    <a:pt x="3195" y="3117"/>
                  </a:cubicBezTo>
                  <a:cubicBezTo>
                    <a:pt x="2195" y="2109"/>
                    <a:pt x="2" y="1"/>
                    <a:pt x="1"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857425" y="3996350"/>
              <a:ext cx="90125" cy="89575"/>
            </a:xfrm>
            <a:custGeom>
              <a:rect b="b" l="l" r="r" t="t"/>
              <a:pathLst>
                <a:path extrusionOk="0" h="3583" w="3605">
                  <a:moveTo>
                    <a:pt x="0" y="0"/>
                  </a:moveTo>
                  <a:lnTo>
                    <a:pt x="0" y="0"/>
                  </a:lnTo>
                  <a:cubicBezTo>
                    <a:pt x="1" y="1"/>
                    <a:pt x="2087" y="2157"/>
                    <a:pt x="3075" y="3149"/>
                  </a:cubicBezTo>
                  <a:cubicBezTo>
                    <a:pt x="3403" y="3473"/>
                    <a:pt x="3540" y="3582"/>
                    <a:pt x="3577" y="3582"/>
                  </a:cubicBezTo>
                  <a:cubicBezTo>
                    <a:pt x="3580" y="3582"/>
                    <a:pt x="3582" y="3582"/>
                    <a:pt x="3584" y="3580"/>
                  </a:cubicBezTo>
                  <a:cubicBezTo>
                    <a:pt x="3604" y="3559"/>
                    <a:pt x="3481" y="3400"/>
                    <a:pt x="3153" y="3071"/>
                  </a:cubicBezTo>
                  <a:cubicBezTo>
                    <a:pt x="2165" y="2083"/>
                    <a:pt x="1" y="1"/>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858550" y="3997475"/>
              <a:ext cx="89000" cy="88450"/>
            </a:xfrm>
            <a:custGeom>
              <a:rect b="b" l="l" r="r" t="t"/>
              <a:pathLst>
                <a:path extrusionOk="0" h="3538" w="3560">
                  <a:moveTo>
                    <a:pt x="8" y="0"/>
                  </a:moveTo>
                  <a:lnTo>
                    <a:pt x="8" y="0"/>
                  </a:lnTo>
                  <a:cubicBezTo>
                    <a:pt x="0" y="0"/>
                    <a:pt x="2059" y="2133"/>
                    <a:pt x="3039" y="3108"/>
                  </a:cubicBezTo>
                  <a:cubicBezTo>
                    <a:pt x="3358" y="3428"/>
                    <a:pt x="3495" y="3538"/>
                    <a:pt x="3532" y="3538"/>
                  </a:cubicBezTo>
                  <a:cubicBezTo>
                    <a:pt x="3535" y="3538"/>
                    <a:pt x="3537" y="3537"/>
                    <a:pt x="3539" y="3535"/>
                  </a:cubicBezTo>
                  <a:cubicBezTo>
                    <a:pt x="3559" y="3514"/>
                    <a:pt x="3436" y="3355"/>
                    <a:pt x="3112" y="3031"/>
                  </a:cubicBezTo>
                  <a:cubicBezTo>
                    <a:pt x="2141" y="2059"/>
                    <a:pt x="8" y="0"/>
                    <a:pt x="8"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1859875" y="3998700"/>
              <a:ext cx="87675" cy="87225"/>
            </a:xfrm>
            <a:custGeom>
              <a:rect b="b" l="l" r="r" t="t"/>
              <a:pathLst>
                <a:path extrusionOk="0" h="3489" w="3507">
                  <a:moveTo>
                    <a:pt x="0" y="0"/>
                  </a:moveTo>
                  <a:lnTo>
                    <a:pt x="0" y="0"/>
                  </a:lnTo>
                  <a:cubicBezTo>
                    <a:pt x="1" y="1"/>
                    <a:pt x="2026" y="2100"/>
                    <a:pt x="2990" y="3064"/>
                  </a:cubicBezTo>
                  <a:cubicBezTo>
                    <a:pt x="3305" y="3383"/>
                    <a:pt x="3442" y="3489"/>
                    <a:pt x="3478" y="3489"/>
                  </a:cubicBezTo>
                  <a:cubicBezTo>
                    <a:pt x="3482" y="3489"/>
                    <a:pt x="3484" y="3488"/>
                    <a:pt x="3486" y="3486"/>
                  </a:cubicBezTo>
                  <a:cubicBezTo>
                    <a:pt x="3506" y="3465"/>
                    <a:pt x="3383" y="3306"/>
                    <a:pt x="3068" y="2986"/>
                  </a:cubicBezTo>
                  <a:cubicBezTo>
                    <a:pt x="2100" y="2022"/>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1861000" y="3999825"/>
              <a:ext cx="86450" cy="85900"/>
            </a:xfrm>
            <a:custGeom>
              <a:rect b="b" l="l" r="r" t="t"/>
              <a:pathLst>
                <a:path extrusionOk="0" h="3436" w="3458">
                  <a:moveTo>
                    <a:pt x="1" y="1"/>
                  </a:moveTo>
                  <a:lnTo>
                    <a:pt x="1" y="1"/>
                  </a:lnTo>
                  <a:cubicBezTo>
                    <a:pt x="1" y="1"/>
                    <a:pt x="1998" y="2071"/>
                    <a:pt x="2945" y="3019"/>
                  </a:cubicBezTo>
                  <a:cubicBezTo>
                    <a:pt x="3259" y="3333"/>
                    <a:pt x="3392" y="3435"/>
                    <a:pt x="3429" y="3435"/>
                  </a:cubicBezTo>
                  <a:cubicBezTo>
                    <a:pt x="3432" y="3435"/>
                    <a:pt x="3435" y="3435"/>
                    <a:pt x="3437" y="3433"/>
                  </a:cubicBezTo>
                  <a:cubicBezTo>
                    <a:pt x="3457" y="3412"/>
                    <a:pt x="3338" y="3261"/>
                    <a:pt x="3023" y="2941"/>
                  </a:cubicBezTo>
                  <a:cubicBezTo>
                    <a:pt x="2071" y="1994"/>
                    <a:pt x="1" y="1"/>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1862225" y="4000950"/>
              <a:ext cx="85225" cy="84775"/>
            </a:xfrm>
            <a:custGeom>
              <a:rect b="b" l="l" r="r" t="t"/>
              <a:pathLst>
                <a:path extrusionOk="0" h="3391" w="3409">
                  <a:moveTo>
                    <a:pt x="1" y="1"/>
                  </a:moveTo>
                  <a:cubicBezTo>
                    <a:pt x="1" y="5"/>
                    <a:pt x="1969" y="2047"/>
                    <a:pt x="2900" y="2978"/>
                  </a:cubicBezTo>
                  <a:cubicBezTo>
                    <a:pt x="3210" y="3288"/>
                    <a:pt x="3343" y="3390"/>
                    <a:pt x="3380" y="3390"/>
                  </a:cubicBezTo>
                  <a:cubicBezTo>
                    <a:pt x="3383" y="3390"/>
                    <a:pt x="3386" y="3390"/>
                    <a:pt x="3388" y="3388"/>
                  </a:cubicBezTo>
                  <a:cubicBezTo>
                    <a:pt x="3408" y="3367"/>
                    <a:pt x="3289" y="3216"/>
                    <a:pt x="2978" y="2900"/>
                  </a:cubicBezTo>
                  <a:cubicBezTo>
                    <a:pt x="2039" y="1965"/>
                    <a:pt x="1" y="1"/>
                    <a:pt x="1" y="1"/>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1863350" y="4002300"/>
              <a:ext cx="84000" cy="83625"/>
            </a:xfrm>
            <a:custGeom>
              <a:rect b="b" l="l" r="r" t="t"/>
              <a:pathLst>
                <a:path extrusionOk="0" h="3345" w="3360">
                  <a:moveTo>
                    <a:pt x="1" y="0"/>
                  </a:moveTo>
                  <a:lnTo>
                    <a:pt x="1" y="0"/>
                  </a:lnTo>
                  <a:cubicBezTo>
                    <a:pt x="1" y="1"/>
                    <a:pt x="1936" y="2009"/>
                    <a:pt x="2855" y="2936"/>
                  </a:cubicBezTo>
                  <a:cubicBezTo>
                    <a:pt x="3166" y="3240"/>
                    <a:pt x="3296" y="3345"/>
                    <a:pt x="3331" y="3345"/>
                  </a:cubicBezTo>
                  <a:cubicBezTo>
                    <a:pt x="3335" y="3345"/>
                    <a:pt x="3337" y="3344"/>
                    <a:pt x="3339" y="3342"/>
                  </a:cubicBezTo>
                  <a:cubicBezTo>
                    <a:pt x="3359" y="3321"/>
                    <a:pt x="3240" y="3166"/>
                    <a:pt x="2933" y="2858"/>
                  </a:cubicBezTo>
                  <a:cubicBezTo>
                    <a:pt x="2010" y="1936"/>
                    <a:pt x="1"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1864500" y="4003425"/>
              <a:ext cx="82950" cy="82300"/>
            </a:xfrm>
            <a:custGeom>
              <a:rect b="b" l="l" r="r" t="t"/>
              <a:pathLst>
                <a:path extrusionOk="0" h="3292" w="3318">
                  <a:moveTo>
                    <a:pt x="4" y="0"/>
                  </a:moveTo>
                  <a:lnTo>
                    <a:pt x="4" y="0"/>
                  </a:lnTo>
                  <a:cubicBezTo>
                    <a:pt x="0" y="0"/>
                    <a:pt x="1911" y="1977"/>
                    <a:pt x="2821" y="2891"/>
                  </a:cubicBezTo>
                  <a:cubicBezTo>
                    <a:pt x="3124" y="3190"/>
                    <a:pt x="3253" y="3291"/>
                    <a:pt x="3289" y="3291"/>
                  </a:cubicBezTo>
                  <a:cubicBezTo>
                    <a:pt x="3292" y="3291"/>
                    <a:pt x="3295" y="3291"/>
                    <a:pt x="3297" y="3289"/>
                  </a:cubicBezTo>
                  <a:cubicBezTo>
                    <a:pt x="3317" y="3268"/>
                    <a:pt x="3203" y="3121"/>
                    <a:pt x="2895" y="2813"/>
                  </a:cubicBezTo>
                  <a:cubicBezTo>
                    <a:pt x="1985" y="1907"/>
                    <a:pt x="4" y="0"/>
                    <a:pt x="4"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1865825" y="4004550"/>
              <a:ext cx="81525" cy="81075"/>
            </a:xfrm>
            <a:custGeom>
              <a:rect b="b" l="l" r="r" t="t"/>
              <a:pathLst>
                <a:path extrusionOk="0" h="3243" w="3261">
                  <a:moveTo>
                    <a:pt x="0" y="0"/>
                  </a:moveTo>
                  <a:cubicBezTo>
                    <a:pt x="1" y="1"/>
                    <a:pt x="1874" y="1952"/>
                    <a:pt x="2772" y="2846"/>
                  </a:cubicBezTo>
                  <a:cubicBezTo>
                    <a:pt x="3067" y="3144"/>
                    <a:pt x="3195" y="3242"/>
                    <a:pt x="3232" y="3242"/>
                  </a:cubicBezTo>
                  <a:cubicBezTo>
                    <a:pt x="3235" y="3242"/>
                    <a:pt x="3238" y="3241"/>
                    <a:pt x="3240" y="3240"/>
                  </a:cubicBezTo>
                  <a:cubicBezTo>
                    <a:pt x="3260" y="3223"/>
                    <a:pt x="3145" y="3076"/>
                    <a:pt x="2842" y="2772"/>
                  </a:cubicBezTo>
                  <a:cubicBezTo>
                    <a:pt x="1952" y="1878"/>
                    <a:pt x="1" y="1"/>
                    <a:pt x="0"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1866950" y="4005675"/>
              <a:ext cx="80400" cy="79950"/>
            </a:xfrm>
            <a:custGeom>
              <a:rect b="b" l="l" r="r" t="t"/>
              <a:pathLst>
                <a:path extrusionOk="0" h="3198" w="3216">
                  <a:moveTo>
                    <a:pt x="0" y="0"/>
                  </a:moveTo>
                  <a:cubicBezTo>
                    <a:pt x="0" y="9"/>
                    <a:pt x="1850" y="1923"/>
                    <a:pt x="2731" y="2805"/>
                  </a:cubicBezTo>
                  <a:cubicBezTo>
                    <a:pt x="3026" y="3100"/>
                    <a:pt x="3148" y="3197"/>
                    <a:pt x="3186" y="3197"/>
                  </a:cubicBezTo>
                  <a:cubicBezTo>
                    <a:pt x="3190" y="3197"/>
                    <a:pt x="3193" y="3196"/>
                    <a:pt x="3195" y="3195"/>
                  </a:cubicBezTo>
                  <a:cubicBezTo>
                    <a:pt x="3215" y="3174"/>
                    <a:pt x="3100" y="3031"/>
                    <a:pt x="2805" y="2735"/>
                  </a:cubicBezTo>
                  <a:cubicBezTo>
                    <a:pt x="1920" y="1854"/>
                    <a:pt x="1" y="0"/>
                    <a:pt x="0"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1868075" y="4007000"/>
              <a:ext cx="79075" cy="78625"/>
            </a:xfrm>
            <a:custGeom>
              <a:rect b="b" l="l" r="r" t="t"/>
              <a:pathLst>
                <a:path extrusionOk="0" h="3145" w="3163">
                  <a:moveTo>
                    <a:pt x="1" y="1"/>
                  </a:moveTo>
                  <a:lnTo>
                    <a:pt x="1" y="1"/>
                  </a:lnTo>
                  <a:cubicBezTo>
                    <a:pt x="1" y="1"/>
                    <a:pt x="1821" y="1887"/>
                    <a:pt x="2686" y="2756"/>
                  </a:cubicBezTo>
                  <a:cubicBezTo>
                    <a:pt x="2977" y="3047"/>
                    <a:pt x="3098" y="3144"/>
                    <a:pt x="3134" y="3144"/>
                  </a:cubicBezTo>
                  <a:cubicBezTo>
                    <a:pt x="3137" y="3144"/>
                    <a:pt x="3140" y="3143"/>
                    <a:pt x="3142" y="3142"/>
                  </a:cubicBezTo>
                  <a:cubicBezTo>
                    <a:pt x="3162" y="3121"/>
                    <a:pt x="3055" y="2982"/>
                    <a:pt x="2760" y="2686"/>
                  </a:cubicBezTo>
                  <a:cubicBezTo>
                    <a:pt x="1891" y="1821"/>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1869200" y="4008125"/>
              <a:ext cx="78150" cy="77500"/>
            </a:xfrm>
            <a:custGeom>
              <a:rect b="b" l="l" r="r" t="t"/>
              <a:pathLst>
                <a:path extrusionOk="0" h="3100" w="3126">
                  <a:moveTo>
                    <a:pt x="9" y="1"/>
                  </a:moveTo>
                  <a:cubicBezTo>
                    <a:pt x="1" y="1"/>
                    <a:pt x="1797" y="1862"/>
                    <a:pt x="2654" y="2715"/>
                  </a:cubicBezTo>
                  <a:cubicBezTo>
                    <a:pt x="2937" y="3002"/>
                    <a:pt x="3061" y="3099"/>
                    <a:pt x="3097" y="3099"/>
                  </a:cubicBezTo>
                  <a:cubicBezTo>
                    <a:pt x="3100" y="3099"/>
                    <a:pt x="3103" y="3099"/>
                    <a:pt x="3105" y="3097"/>
                  </a:cubicBezTo>
                  <a:cubicBezTo>
                    <a:pt x="3125" y="3076"/>
                    <a:pt x="3015" y="2937"/>
                    <a:pt x="2723" y="2646"/>
                  </a:cubicBezTo>
                  <a:cubicBezTo>
                    <a:pt x="1866" y="1789"/>
                    <a:pt x="9" y="1"/>
                    <a:pt x="9"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1870525" y="4009250"/>
              <a:ext cx="76625" cy="76375"/>
            </a:xfrm>
            <a:custGeom>
              <a:rect b="b" l="l" r="r" t="t"/>
              <a:pathLst>
                <a:path extrusionOk="0" h="3055" w="3065">
                  <a:moveTo>
                    <a:pt x="1" y="1"/>
                  </a:moveTo>
                  <a:cubicBezTo>
                    <a:pt x="1" y="1"/>
                    <a:pt x="1760" y="1834"/>
                    <a:pt x="2605" y="2670"/>
                  </a:cubicBezTo>
                  <a:cubicBezTo>
                    <a:pt x="2888" y="2957"/>
                    <a:pt x="3009" y="3054"/>
                    <a:pt x="3044" y="3054"/>
                  </a:cubicBezTo>
                  <a:cubicBezTo>
                    <a:pt x="3047" y="3054"/>
                    <a:pt x="3050" y="3054"/>
                    <a:pt x="3052" y="3052"/>
                  </a:cubicBezTo>
                  <a:cubicBezTo>
                    <a:pt x="3064" y="3031"/>
                    <a:pt x="2957" y="2892"/>
                    <a:pt x="2670" y="2605"/>
                  </a:cubicBezTo>
                  <a:cubicBezTo>
                    <a:pt x="1830" y="1760"/>
                    <a:pt x="1" y="1"/>
                    <a:pt x="1"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1871675" y="4010500"/>
              <a:ext cx="75475" cy="75025"/>
            </a:xfrm>
            <a:custGeom>
              <a:rect b="b" l="l" r="r" t="t"/>
              <a:pathLst>
                <a:path extrusionOk="0" h="3001" w="3019">
                  <a:moveTo>
                    <a:pt x="0" y="0"/>
                  </a:moveTo>
                  <a:cubicBezTo>
                    <a:pt x="0" y="4"/>
                    <a:pt x="1730" y="1796"/>
                    <a:pt x="2563" y="2620"/>
                  </a:cubicBezTo>
                  <a:cubicBezTo>
                    <a:pt x="2841" y="2906"/>
                    <a:pt x="2959" y="3000"/>
                    <a:pt x="2996" y="3000"/>
                  </a:cubicBezTo>
                  <a:cubicBezTo>
                    <a:pt x="3000" y="3000"/>
                    <a:pt x="3003" y="2999"/>
                    <a:pt x="3006" y="2998"/>
                  </a:cubicBezTo>
                  <a:cubicBezTo>
                    <a:pt x="3018" y="2977"/>
                    <a:pt x="2916" y="2842"/>
                    <a:pt x="2629" y="2555"/>
                  </a:cubicBezTo>
                  <a:cubicBezTo>
                    <a:pt x="1800" y="1730"/>
                    <a:pt x="0" y="0"/>
                    <a:pt x="0"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1872800" y="4011725"/>
              <a:ext cx="74225" cy="73900"/>
            </a:xfrm>
            <a:custGeom>
              <a:rect b="b" l="l" r="r" t="t"/>
              <a:pathLst>
                <a:path extrusionOk="0" h="2956" w="2969">
                  <a:moveTo>
                    <a:pt x="0" y="0"/>
                  </a:moveTo>
                  <a:lnTo>
                    <a:pt x="0" y="0"/>
                  </a:lnTo>
                  <a:cubicBezTo>
                    <a:pt x="1" y="1"/>
                    <a:pt x="1702" y="1768"/>
                    <a:pt x="2518" y="2584"/>
                  </a:cubicBezTo>
                  <a:cubicBezTo>
                    <a:pt x="2796" y="2862"/>
                    <a:pt x="2917" y="2956"/>
                    <a:pt x="2946" y="2956"/>
                  </a:cubicBezTo>
                  <a:cubicBezTo>
                    <a:pt x="2949" y="2956"/>
                    <a:pt x="2951" y="2955"/>
                    <a:pt x="2953" y="2953"/>
                  </a:cubicBezTo>
                  <a:cubicBezTo>
                    <a:pt x="2969" y="2932"/>
                    <a:pt x="2866" y="2801"/>
                    <a:pt x="2584" y="2518"/>
                  </a:cubicBezTo>
                  <a:cubicBezTo>
                    <a:pt x="1772" y="1702"/>
                    <a:pt x="1"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1873925" y="4012850"/>
              <a:ext cx="73225" cy="72775"/>
            </a:xfrm>
            <a:custGeom>
              <a:rect b="b" l="l" r="r" t="t"/>
              <a:pathLst>
                <a:path extrusionOk="0" h="2911" w="2929">
                  <a:moveTo>
                    <a:pt x="8" y="0"/>
                  </a:moveTo>
                  <a:cubicBezTo>
                    <a:pt x="0" y="0"/>
                    <a:pt x="1677" y="1739"/>
                    <a:pt x="2481" y="2543"/>
                  </a:cubicBezTo>
                  <a:cubicBezTo>
                    <a:pt x="2756" y="2817"/>
                    <a:pt x="2869" y="2911"/>
                    <a:pt x="2906" y="2911"/>
                  </a:cubicBezTo>
                  <a:cubicBezTo>
                    <a:pt x="2910" y="2911"/>
                    <a:pt x="2913" y="2910"/>
                    <a:pt x="2916" y="2908"/>
                  </a:cubicBezTo>
                  <a:cubicBezTo>
                    <a:pt x="2928" y="2887"/>
                    <a:pt x="2834" y="2760"/>
                    <a:pt x="2551" y="2477"/>
                  </a:cubicBezTo>
                  <a:cubicBezTo>
                    <a:pt x="1747" y="1673"/>
                    <a:pt x="8" y="0"/>
                    <a:pt x="8"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875150" y="4014075"/>
              <a:ext cx="71875" cy="71450"/>
            </a:xfrm>
            <a:custGeom>
              <a:rect b="b" l="l" r="r" t="t"/>
              <a:pathLst>
                <a:path extrusionOk="0" h="2858" w="2875">
                  <a:moveTo>
                    <a:pt x="5" y="1"/>
                  </a:moveTo>
                  <a:lnTo>
                    <a:pt x="5" y="1"/>
                  </a:lnTo>
                  <a:cubicBezTo>
                    <a:pt x="0" y="1"/>
                    <a:pt x="1645" y="1706"/>
                    <a:pt x="2436" y="2494"/>
                  </a:cubicBezTo>
                  <a:cubicBezTo>
                    <a:pt x="2703" y="2765"/>
                    <a:pt x="2816" y="2857"/>
                    <a:pt x="2850" y="2857"/>
                  </a:cubicBezTo>
                  <a:cubicBezTo>
                    <a:pt x="2854" y="2857"/>
                    <a:pt x="2857" y="2856"/>
                    <a:pt x="2859" y="2855"/>
                  </a:cubicBezTo>
                  <a:cubicBezTo>
                    <a:pt x="2875" y="2834"/>
                    <a:pt x="2777" y="2707"/>
                    <a:pt x="2502" y="2428"/>
                  </a:cubicBezTo>
                  <a:cubicBezTo>
                    <a:pt x="1710" y="1641"/>
                    <a:pt x="5" y="1"/>
                    <a:pt x="5"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876375" y="4015200"/>
              <a:ext cx="70650" cy="70325"/>
            </a:xfrm>
            <a:custGeom>
              <a:rect b="b" l="l" r="r" t="t"/>
              <a:pathLst>
                <a:path extrusionOk="0" h="2813" w="2826">
                  <a:moveTo>
                    <a:pt x="1" y="1"/>
                  </a:moveTo>
                  <a:cubicBezTo>
                    <a:pt x="1" y="5"/>
                    <a:pt x="1616" y="1682"/>
                    <a:pt x="2391" y="2453"/>
                  </a:cubicBezTo>
                  <a:cubicBezTo>
                    <a:pt x="2658" y="2720"/>
                    <a:pt x="2775" y="2812"/>
                    <a:pt x="2803" y="2812"/>
                  </a:cubicBezTo>
                  <a:cubicBezTo>
                    <a:pt x="2806" y="2812"/>
                    <a:pt x="2808" y="2811"/>
                    <a:pt x="2810" y="2810"/>
                  </a:cubicBezTo>
                  <a:cubicBezTo>
                    <a:pt x="2826" y="2789"/>
                    <a:pt x="2728" y="2662"/>
                    <a:pt x="2457" y="2387"/>
                  </a:cubicBezTo>
                  <a:cubicBezTo>
                    <a:pt x="1678" y="1612"/>
                    <a:pt x="1"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1877600" y="4016325"/>
              <a:ext cx="69325" cy="69050"/>
            </a:xfrm>
            <a:custGeom>
              <a:rect b="b" l="l" r="r" t="t"/>
              <a:pathLst>
                <a:path extrusionOk="0" h="2762" w="2773">
                  <a:moveTo>
                    <a:pt x="1" y="1"/>
                  </a:moveTo>
                  <a:cubicBezTo>
                    <a:pt x="1" y="5"/>
                    <a:pt x="1584" y="1653"/>
                    <a:pt x="2346" y="2412"/>
                  </a:cubicBezTo>
                  <a:cubicBezTo>
                    <a:pt x="2613" y="2682"/>
                    <a:pt x="2724" y="2762"/>
                    <a:pt x="2752" y="2762"/>
                  </a:cubicBezTo>
                  <a:cubicBezTo>
                    <a:pt x="2754" y="2762"/>
                    <a:pt x="2755" y="2761"/>
                    <a:pt x="2756" y="2760"/>
                  </a:cubicBezTo>
                  <a:cubicBezTo>
                    <a:pt x="2773" y="2744"/>
                    <a:pt x="2679" y="2621"/>
                    <a:pt x="2408" y="2350"/>
                  </a:cubicBezTo>
                  <a:cubicBezTo>
                    <a:pt x="1645" y="1584"/>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1878725" y="4017675"/>
              <a:ext cx="68200" cy="67700"/>
            </a:xfrm>
            <a:custGeom>
              <a:rect b="b" l="l" r="r" t="t"/>
              <a:pathLst>
                <a:path extrusionOk="0" h="2708" w="2728">
                  <a:moveTo>
                    <a:pt x="1" y="0"/>
                  </a:moveTo>
                  <a:lnTo>
                    <a:pt x="1" y="0"/>
                  </a:lnTo>
                  <a:cubicBezTo>
                    <a:pt x="1" y="1"/>
                    <a:pt x="1559" y="1612"/>
                    <a:pt x="2305" y="2362"/>
                  </a:cubicBezTo>
                  <a:cubicBezTo>
                    <a:pt x="2568" y="2629"/>
                    <a:pt x="2679" y="2708"/>
                    <a:pt x="2707" y="2708"/>
                  </a:cubicBezTo>
                  <a:cubicBezTo>
                    <a:pt x="2709" y="2708"/>
                    <a:pt x="2710" y="2707"/>
                    <a:pt x="2711" y="2706"/>
                  </a:cubicBezTo>
                  <a:cubicBezTo>
                    <a:pt x="2728" y="2690"/>
                    <a:pt x="2634" y="2567"/>
                    <a:pt x="2367" y="2300"/>
                  </a:cubicBezTo>
                  <a:cubicBezTo>
                    <a:pt x="1621" y="1550"/>
                    <a:pt x="1" y="1"/>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1879875" y="4018800"/>
              <a:ext cx="67050" cy="66575"/>
            </a:xfrm>
            <a:custGeom>
              <a:rect b="b" l="l" r="r" t="t"/>
              <a:pathLst>
                <a:path extrusionOk="0" h="2663" w="2682">
                  <a:moveTo>
                    <a:pt x="4" y="0"/>
                  </a:moveTo>
                  <a:cubicBezTo>
                    <a:pt x="0" y="0"/>
                    <a:pt x="1530" y="1587"/>
                    <a:pt x="2268" y="2321"/>
                  </a:cubicBezTo>
                  <a:cubicBezTo>
                    <a:pt x="2527" y="2584"/>
                    <a:pt x="2634" y="2663"/>
                    <a:pt x="2661" y="2663"/>
                  </a:cubicBezTo>
                  <a:cubicBezTo>
                    <a:pt x="2663" y="2663"/>
                    <a:pt x="2664" y="2662"/>
                    <a:pt x="2665" y="2661"/>
                  </a:cubicBezTo>
                  <a:cubicBezTo>
                    <a:pt x="2682" y="2645"/>
                    <a:pt x="2588" y="2522"/>
                    <a:pt x="2329" y="2260"/>
                  </a:cubicBezTo>
                  <a:cubicBezTo>
                    <a:pt x="1595" y="1526"/>
                    <a:pt x="4" y="0"/>
                    <a:pt x="4" y="0"/>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881200" y="4019925"/>
              <a:ext cx="65825" cy="65450"/>
            </a:xfrm>
            <a:custGeom>
              <a:rect b="b" l="l" r="r" t="t"/>
              <a:pathLst>
                <a:path extrusionOk="0" h="2618" w="2633">
                  <a:moveTo>
                    <a:pt x="0" y="0"/>
                  </a:moveTo>
                  <a:cubicBezTo>
                    <a:pt x="0" y="4"/>
                    <a:pt x="1497" y="1558"/>
                    <a:pt x="2219" y="2280"/>
                  </a:cubicBezTo>
                  <a:cubicBezTo>
                    <a:pt x="2474" y="2539"/>
                    <a:pt x="2581" y="2618"/>
                    <a:pt x="2608" y="2618"/>
                  </a:cubicBezTo>
                  <a:cubicBezTo>
                    <a:pt x="2610" y="2618"/>
                    <a:pt x="2611" y="2617"/>
                    <a:pt x="2612" y="2616"/>
                  </a:cubicBezTo>
                  <a:cubicBezTo>
                    <a:pt x="2633" y="2600"/>
                    <a:pt x="2543" y="2481"/>
                    <a:pt x="2280" y="2219"/>
                  </a:cubicBezTo>
                  <a:cubicBezTo>
                    <a:pt x="1559" y="1497"/>
                    <a:pt x="1" y="0"/>
                    <a:pt x="0"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1882325" y="4021050"/>
              <a:ext cx="64600" cy="64150"/>
            </a:xfrm>
            <a:custGeom>
              <a:rect b="b" l="l" r="r" t="t"/>
              <a:pathLst>
                <a:path extrusionOk="0" h="2566" w="2584">
                  <a:moveTo>
                    <a:pt x="1" y="0"/>
                  </a:moveTo>
                  <a:cubicBezTo>
                    <a:pt x="1" y="9"/>
                    <a:pt x="1464" y="1530"/>
                    <a:pt x="2174" y="2235"/>
                  </a:cubicBezTo>
                  <a:cubicBezTo>
                    <a:pt x="2424" y="2485"/>
                    <a:pt x="2524" y="2565"/>
                    <a:pt x="2556" y="2565"/>
                  </a:cubicBezTo>
                  <a:cubicBezTo>
                    <a:pt x="2559" y="2565"/>
                    <a:pt x="2562" y="2565"/>
                    <a:pt x="2563" y="2563"/>
                  </a:cubicBezTo>
                  <a:cubicBezTo>
                    <a:pt x="2584" y="2551"/>
                    <a:pt x="2490" y="2432"/>
                    <a:pt x="2235" y="2174"/>
                  </a:cubicBezTo>
                  <a:cubicBezTo>
                    <a:pt x="1526" y="1468"/>
                    <a:pt x="1" y="1"/>
                    <a:pt x="1"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1883450" y="4022375"/>
              <a:ext cx="63475" cy="63000"/>
            </a:xfrm>
            <a:custGeom>
              <a:rect b="b" l="l" r="r" t="t"/>
              <a:pathLst>
                <a:path extrusionOk="0" h="2520" w="2539">
                  <a:moveTo>
                    <a:pt x="1" y="1"/>
                  </a:moveTo>
                  <a:lnTo>
                    <a:pt x="1" y="1"/>
                  </a:lnTo>
                  <a:cubicBezTo>
                    <a:pt x="1" y="1"/>
                    <a:pt x="1440" y="1497"/>
                    <a:pt x="2133" y="2194"/>
                  </a:cubicBezTo>
                  <a:cubicBezTo>
                    <a:pt x="2383" y="2445"/>
                    <a:pt x="2486" y="2520"/>
                    <a:pt x="2513" y="2520"/>
                  </a:cubicBezTo>
                  <a:cubicBezTo>
                    <a:pt x="2515" y="2520"/>
                    <a:pt x="2517" y="2519"/>
                    <a:pt x="2518" y="2518"/>
                  </a:cubicBezTo>
                  <a:cubicBezTo>
                    <a:pt x="2539" y="2502"/>
                    <a:pt x="2445" y="2383"/>
                    <a:pt x="2194" y="2133"/>
                  </a:cubicBezTo>
                  <a:cubicBezTo>
                    <a:pt x="1497" y="1436"/>
                    <a:pt x="1" y="1"/>
                    <a:pt x="1"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1884575" y="4023500"/>
              <a:ext cx="62350" cy="61875"/>
            </a:xfrm>
            <a:custGeom>
              <a:rect b="b" l="l" r="r" t="t"/>
              <a:pathLst>
                <a:path extrusionOk="0" h="2475" w="2494">
                  <a:moveTo>
                    <a:pt x="9" y="1"/>
                  </a:moveTo>
                  <a:lnTo>
                    <a:pt x="9" y="1"/>
                  </a:lnTo>
                  <a:cubicBezTo>
                    <a:pt x="1" y="1"/>
                    <a:pt x="1411" y="1469"/>
                    <a:pt x="2092" y="2154"/>
                  </a:cubicBezTo>
                  <a:cubicBezTo>
                    <a:pt x="2339" y="2400"/>
                    <a:pt x="2441" y="2475"/>
                    <a:pt x="2468" y="2475"/>
                  </a:cubicBezTo>
                  <a:cubicBezTo>
                    <a:pt x="2470" y="2475"/>
                    <a:pt x="2472" y="2474"/>
                    <a:pt x="2473" y="2473"/>
                  </a:cubicBezTo>
                  <a:cubicBezTo>
                    <a:pt x="2494" y="2457"/>
                    <a:pt x="2408" y="2342"/>
                    <a:pt x="2154" y="2092"/>
                  </a:cubicBezTo>
                  <a:cubicBezTo>
                    <a:pt x="1473" y="1411"/>
                    <a:pt x="9"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1885800" y="4024625"/>
              <a:ext cx="61125" cy="60575"/>
            </a:xfrm>
            <a:custGeom>
              <a:rect b="b" l="l" r="r" t="t"/>
              <a:pathLst>
                <a:path extrusionOk="0" h="2423" w="2445">
                  <a:moveTo>
                    <a:pt x="5" y="1"/>
                  </a:moveTo>
                  <a:cubicBezTo>
                    <a:pt x="5" y="1"/>
                    <a:pt x="5" y="1"/>
                    <a:pt x="5" y="1"/>
                  </a:cubicBezTo>
                  <a:cubicBezTo>
                    <a:pt x="1" y="5"/>
                    <a:pt x="1383" y="1436"/>
                    <a:pt x="2055" y="2104"/>
                  </a:cubicBezTo>
                  <a:cubicBezTo>
                    <a:pt x="2297" y="2346"/>
                    <a:pt x="2394" y="2423"/>
                    <a:pt x="2422" y="2423"/>
                  </a:cubicBezTo>
                  <a:cubicBezTo>
                    <a:pt x="2425" y="2423"/>
                    <a:pt x="2427" y="2422"/>
                    <a:pt x="2428" y="2420"/>
                  </a:cubicBezTo>
                  <a:cubicBezTo>
                    <a:pt x="2445" y="2408"/>
                    <a:pt x="2359" y="2293"/>
                    <a:pt x="2113" y="2047"/>
                  </a:cubicBezTo>
                  <a:cubicBezTo>
                    <a:pt x="1441" y="1384"/>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1887050" y="4025875"/>
              <a:ext cx="59775" cy="59325"/>
            </a:xfrm>
            <a:custGeom>
              <a:rect b="b" l="l" r="r" t="t"/>
              <a:pathLst>
                <a:path extrusionOk="0" h="2373" w="2391">
                  <a:moveTo>
                    <a:pt x="0" y="0"/>
                  </a:moveTo>
                  <a:cubicBezTo>
                    <a:pt x="0" y="0"/>
                    <a:pt x="0" y="0"/>
                    <a:pt x="0" y="0"/>
                  </a:cubicBezTo>
                  <a:cubicBezTo>
                    <a:pt x="0" y="4"/>
                    <a:pt x="1349" y="1407"/>
                    <a:pt x="2005" y="2059"/>
                  </a:cubicBezTo>
                  <a:cubicBezTo>
                    <a:pt x="2243" y="2296"/>
                    <a:pt x="2339" y="2373"/>
                    <a:pt x="2368" y="2373"/>
                  </a:cubicBezTo>
                  <a:cubicBezTo>
                    <a:pt x="2371" y="2373"/>
                    <a:pt x="2373" y="2372"/>
                    <a:pt x="2374" y="2370"/>
                  </a:cubicBezTo>
                  <a:cubicBezTo>
                    <a:pt x="2391" y="2358"/>
                    <a:pt x="2301" y="2243"/>
                    <a:pt x="2063" y="2001"/>
                  </a:cubicBezTo>
                  <a:cubicBezTo>
                    <a:pt x="1409" y="1347"/>
                    <a:pt x="13"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1888175" y="4027100"/>
              <a:ext cx="58650" cy="58275"/>
            </a:xfrm>
            <a:custGeom>
              <a:rect b="b" l="l" r="r" t="t"/>
              <a:pathLst>
                <a:path extrusionOk="0" h="2331" w="2346">
                  <a:moveTo>
                    <a:pt x="0" y="0"/>
                  </a:moveTo>
                  <a:cubicBezTo>
                    <a:pt x="0" y="0"/>
                    <a:pt x="0" y="0"/>
                    <a:pt x="0" y="0"/>
                  </a:cubicBezTo>
                  <a:cubicBezTo>
                    <a:pt x="0" y="0"/>
                    <a:pt x="1325" y="1374"/>
                    <a:pt x="1964" y="2022"/>
                  </a:cubicBezTo>
                  <a:cubicBezTo>
                    <a:pt x="2203" y="2257"/>
                    <a:pt x="2298" y="2331"/>
                    <a:pt x="2324" y="2331"/>
                  </a:cubicBezTo>
                  <a:cubicBezTo>
                    <a:pt x="2326" y="2331"/>
                    <a:pt x="2328" y="2330"/>
                    <a:pt x="2329" y="2329"/>
                  </a:cubicBezTo>
                  <a:cubicBezTo>
                    <a:pt x="2346" y="2313"/>
                    <a:pt x="2264" y="2206"/>
                    <a:pt x="2022" y="1964"/>
                  </a:cubicBezTo>
                  <a:cubicBezTo>
                    <a:pt x="1375" y="1318"/>
                    <a:pt x="13" y="0"/>
                    <a:pt x="0"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1889300" y="4028225"/>
              <a:ext cx="57525" cy="56850"/>
            </a:xfrm>
            <a:custGeom>
              <a:rect b="b" l="l" r="r" t="t"/>
              <a:pathLst>
                <a:path extrusionOk="0" h="2274" w="2301">
                  <a:moveTo>
                    <a:pt x="9" y="0"/>
                  </a:moveTo>
                  <a:cubicBezTo>
                    <a:pt x="9" y="0"/>
                    <a:pt x="9" y="0"/>
                    <a:pt x="9" y="0"/>
                  </a:cubicBezTo>
                  <a:cubicBezTo>
                    <a:pt x="0" y="0"/>
                    <a:pt x="1296" y="1345"/>
                    <a:pt x="1932" y="1969"/>
                  </a:cubicBezTo>
                  <a:cubicBezTo>
                    <a:pt x="2162" y="2203"/>
                    <a:pt x="2253" y="2274"/>
                    <a:pt x="2279" y="2274"/>
                  </a:cubicBezTo>
                  <a:cubicBezTo>
                    <a:pt x="2281" y="2274"/>
                    <a:pt x="2283" y="2273"/>
                    <a:pt x="2284" y="2272"/>
                  </a:cubicBezTo>
                  <a:cubicBezTo>
                    <a:pt x="2301" y="2264"/>
                    <a:pt x="2219" y="2153"/>
                    <a:pt x="1981" y="1919"/>
                  </a:cubicBezTo>
                  <a:cubicBezTo>
                    <a:pt x="1350" y="1293"/>
                    <a:pt x="17" y="0"/>
                    <a:pt x="9"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1890525" y="4029450"/>
              <a:ext cx="56300" cy="55650"/>
            </a:xfrm>
            <a:custGeom>
              <a:rect b="b" l="l" r="r" t="t"/>
              <a:pathLst>
                <a:path extrusionOk="0" h="2226" w="2252">
                  <a:moveTo>
                    <a:pt x="5" y="1"/>
                  </a:moveTo>
                  <a:cubicBezTo>
                    <a:pt x="5" y="1"/>
                    <a:pt x="5" y="1"/>
                    <a:pt x="5" y="1"/>
                  </a:cubicBezTo>
                  <a:cubicBezTo>
                    <a:pt x="1" y="5"/>
                    <a:pt x="1268" y="1317"/>
                    <a:pt x="1887" y="1928"/>
                  </a:cubicBezTo>
                  <a:cubicBezTo>
                    <a:pt x="2109" y="2153"/>
                    <a:pt x="2200" y="2226"/>
                    <a:pt x="2228" y="2226"/>
                  </a:cubicBezTo>
                  <a:cubicBezTo>
                    <a:pt x="2231" y="2226"/>
                    <a:pt x="2234" y="2225"/>
                    <a:pt x="2235" y="2223"/>
                  </a:cubicBezTo>
                  <a:cubicBezTo>
                    <a:pt x="2252" y="2207"/>
                    <a:pt x="2170" y="2104"/>
                    <a:pt x="1936" y="1875"/>
                  </a:cubicBezTo>
                  <a:cubicBezTo>
                    <a:pt x="1323" y="1261"/>
                    <a:pt x="17"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1891650" y="4030575"/>
              <a:ext cx="54975" cy="54525"/>
            </a:xfrm>
            <a:custGeom>
              <a:rect b="b" l="l" r="r" t="t"/>
              <a:pathLst>
                <a:path extrusionOk="0" h="2181" w="2199">
                  <a:moveTo>
                    <a:pt x="5" y="1"/>
                  </a:moveTo>
                  <a:cubicBezTo>
                    <a:pt x="5" y="1"/>
                    <a:pt x="5" y="1"/>
                    <a:pt x="5" y="1"/>
                  </a:cubicBezTo>
                  <a:cubicBezTo>
                    <a:pt x="1" y="5"/>
                    <a:pt x="1235" y="1288"/>
                    <a:pt x="1842" y="1887"/>
                  </a:cubicBezTo>
                  <a:cubicBezTo>
                    <a:pt x="2064" y="2109"/>
                    <a:pt x="2152" y="2181"/>
                    <a:pt x="2179" y="2181"/>
                  </a:cubicBezTo>
                  <a:cubicBezTo>
                    <a:pt x="2182" y="2181"/>
                    <a:pt x="2185" y="2180"/>
                    <a:pt x="2186" y="2178"/>
                  </a:cubicBezTo>
                  <a:cubicBezTo>
                    <a:pt x="2199" y="2162"/>
                    <a:pt x="2125" y="2067"/>
                    <a:pt x="1891" y="1834"/>
                  </a:cubicBezTo>
                  <a:cubicBezTo>
                    <a:pt x="1293" y="1232"/>
                    <a:pt x="13" y="1"/>
                    <a:pt x="5"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1892975" y="4031700"/>
              <a:ext cx="53550" cy="53300"/>
            </a:xfrm>
            <a:custGeom>
              <a:rect b="b" l="l" r="r" t="t"/>
              <a:pathLst>
                <a:path extrusionOk="0" h="2132" w="2142">
                  <a:moveTo>
                    <a:pt x="1" y="1"/>
                  </a:moveTo>
                  <a:cubicBezTo>
                    <a:pt x="1" y="1"/>
                    <a:pt x="1" y="1"/>
                    <a:pt x="1" y="1"/>
                  </a:cubicBezTo>
                  <a:cubicBezTo>
                    <a:pt x="1" y="5"/>
                    <a:pt x="1202" y="1256"/>
                    <a:pt x="1789" y="1842"/>
                  </a:cubicBezTo>
                  <a:cubicBezTo>
                    <a:pt x="2008" y="2057"/>
                    <a:pt x="2096" y="2131"/>
                    <a:pt x="2120" y="2131"/>
                  </a:cubicBezTo>
                  <a:cubicBezTo>
                    <a:pt x="2122" y="2131"/>
                    <a:pt x="2124" y="2131"/>
                    <a:pt x="2125" y="2129"/>
                  </a:cubicBezTo>
                  <a:cubicBezTo>
                    <a:pt x="2141" y="2113"/>
                    <a:pt x="2064" y="2014"/>
                    <a:pt x="1838" y="1789"/>
                  </a:cubicBezTo>
                  <a:cubicBezTo>
                    <a:pt x="1257" y="1207"/>
                    <a:pt x="9" y="1"/>
                    <a:pt x="1"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1894125" y="4033050"/>
              <a:ext cx="52400" cy="52050"/>
            </a:xfrm>
            <a:custGeom>
              <a:rect b="b" l="l" r="r" t="t"/>
              <a:pathLst>
                <a:path extrusionOk="0" h="2082" w="2096">
                  <a:moveTo>
                    <a:pt x="0" y="0"/>
                  </a:moveTo>
                  <a:cubicBezTo>
                    <a:pt x="0" y="0"/>
                    <a:pt x="0" y="0"/>
                    <a:pt x="0" y="0"/>
                  </a:cubicBezTo>
                  <a:cubicBezTo>
                    <a:pt x="0" y="0"/>
                    <a:pt x="1173" y="1222"/>
                    <a:pt x="1747" y="1796"/>
                  </a:cubicBezTo>
                  <a:cubicBezTo>
                    <a:pt x="1957" y="2010"/>
                    <a:pt x="2048" y="2082"/>
                    <a:pt x="2073" y="2082"/>
                  </a:cubicBezTo>
                  <a:cubicBezTo>
                    <a:pt x="2076" y="2082"/>
                    <a:pt x="2078" y="2081"/>
                    <a:pt x="2079" y="2079"/>
                  </a:cubicBezTo>
                  <a:cubicBezTo>
                    <a:pt x="2095" y="2063"/>
                    <a:pt x="2026" y="1973"/>
                    <a:pt x="1800" y="1747"/>
                  </a:cubicBezTo>
                  <a:cubicBezTo>
                    <a:pt x="1228" y="1175"/>
                    <a:pt x="13"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1895250" y="4034175"/>
              <a:ext cx="51275" cy="50925"/>
            </a:xfrm>
            <a:custGeom>
              <a:rect b="b" l="l" r="r" t="t"/>
              <a:pathLst>
                <a:path extrusionOk="0" h="2037" w="2051">
                  <a:moveTo>
                    <a:pt x="4" y="0"/>
                  </a:moveTo>
                  <a:cubicBezTo>
                    <a:pt x="4" y="0"/>
                    <a:pt x="4" y="0"/>
                    <a:pt x="4" y="0"/>
                  </a:cubicBezTo>
                  <a:cubicBezTo>
                    <a:pt x="0" y="0"/>
                    <a:pt x="1148" y="1194"/>
                    <a:pt x="1706" y="1759"/>
                  </a:cubicBezTo>
                  <a:cubicBezTo>
                    <a:pt x="1920" y="1966"/>
                    <a:pt x="2005" y="2037"/>
                    <a:pt x="2028" y="2037"/>
                  </a:cubicBezTo>
                  <a:cubicBezTo>
                    <a:pt x="2031" y="2037"/>
                    <a:pt x="2033" y="2036"/>
                    <a:pt x="2034" y="2034"/>
                  </a:cubicBezTo>
                  <a:cubicBezTo>
                    <a:pt x="2050" y="2018"/>
                    <a:pt x="1981" y="1928"/>
                    <a:pt x="1759" y="1706"/>
                  </a:cubicBezTo>
                  <a:cubicBezTo>
                    <a:pt x="1203" y="114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1896375" y="4035300"/>
              <a:ext cx="50150" cy="49700"/>
            </a:xfrm>
            <a:custGeom>
              <a:rect b="b" l="l" r="r" t="t"/>
              <a:pathLst>
                <a:path extrusionOk="0" h="1988" w="2006">
                  <a:moveTo>
                    <a:pt x="9" y="0"/>
                  </a:moveTo>
                  <a:cubicBezTo>
                    <a:pt x="9" y="0"/>
                    <a:pt x="8" y="0"/>
                    <a:pt x="8" y="0"/>
                  </a:cubicBezTo>
                  <a:cubicBezTo>
                    <a:pt x="0" y="4"/>
                    <a:pt x="1120" y="1165"/>
                    <a:pt x="1669" y="1714"/>
                  </a:cubicBezTo>
                  <a:cubicBezTo>
                    <a:pt x="1875" y="1920"/>
                    <a:pt x="1959" y="1988"/>
                    <a:pt x="1983" y="1988"/>
                  </a:cubicBezTo>
                  <a:cubicBezTo>
                    <a:pt x="1986" y="1988"/>
                    <a:pt x="1988" y="1987"/>
                    <a:pt x="1989" y="1985"/>
                  </a:cubicBezTo>
                  <a:cubicBezTo>
                    <a:pt x="2005" y="1969"/>
                    <a:pt x="1936" y="1878"/>
                    <a:pt x="1718" y="1661"/>
                  </a:cubicBezTo>
                  <a:cubicBezTo>
                    <a:pt x="1170" y="1113"/>
                    <a:pt x="17" y="0"/>
                    <a:pt x="9"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1897700" y="4036425"/>
              <a:ext cx="48725" cy="48575"/>
            </a:xfrm>
            <a:custGeom>
              <a:rect b="b" l="l" r="r" t="t"/>
              <a:pathLst>
                <a:path extrusionOk="0" h="1943" w="1949">
                  <a:moveTo>
                    <a:pt x="1" y="0"/>
                  </a:moveTo>
                  <a:cubicBezTo>
                    <a:pt x="1" y="0"/>
                    <a:pt x="1" y="0"/>
                    <a:pt x="1" y="0"/>
                  </a:cubicBezTo>
                  <a:cubicBezTo>
                    <a:pt x="1" y="9"/>
                    <a:pt x="1087" y="1136"/>
                    <a:pt x="1616" y="1673"/>
                  </a:cubicBezTo>
                  <a:cubicBezTo>
                    <a:pt x="1818" y="1876"/>
                    <a:pt x="1899" y="1943"/>
                    <a:pt x="1925" y="1943"/>
                  </a:cubicBezTo>
                  <a:cubicBezTo>
                    <a:pt x="1928" y="1943"/>
                    <a:pt x="1930" y="1942"/>
                    <a:pt x="1932" y="1940"/>
                  </a:cubicBezTo>
                  <a:cubicBezTo>
                    <a:pt x="1948" y="1924"/>
                    <a:pt x="1883" y="1838"/>
                    <a:pt x="1665" y="1620"/>
                  </a:cubicBezTo>
                  <a:cubicBezTo>
                    <a:pt x="1133" y="1088"/>
                    <a:pt x="9" y="0"/>
                    <a:pt x="1"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1898825" y="4037750"/>
              <a:ext cx="47600" cy="47350"/>
            </a:xfrm>
            <a:custGeom>
              <a:rect b="b" l="l" r="r" t="t"/>
              <a:pathLst>
                <a:path extrusionOk="0" h="1894" w="1904">
                  <a:moveTo>
                    <a:pt x="1" y="1"/>
                  </a:moveTo>
                  <a:cubicBezTo>
                    <a:pt x="1" y="1"/>
                    <a:pt x="1" y="1"/>
                    <a:pt x="1" y="1"/>
                  </a:cubicBezTo>
                  <a:cubicBezTo>
                    <a:pt x="1" y="1"/>
                    <a:pt x="1059" y="1104"/>
                    <a:pt x="1575" y="1629"/>
                  </a:cubicBezTo>
                  <a:cubicBezTo>
                    <a:pt x="1777" y="1827"/>
                    <a:pt x="1854" y="1894"/>
                    <a:pt x="1880" y="1894"/>
                  </a:cubicBezTo>
                  <a:cubicBezTo>
                    <a:pt x="1883" y="1894"/>
                    <a:pt x="1885" y="1893"/>
                    <a:pt x="1887" y="1891"/>
                  </a:cubicBezTo>
                  <a:cubicBezTo>
                    <a:pt x="1903" y="1875"/>
                    <a:pt x="1838" y="1789"/>
                    <a:pt x="1625" y="1579"/>
                  </a:cubicBezTo>
                  <a:cubicBezTo>
                    <a:pt x="1105" y="1056"/>
                    <a:pt x="9" y="1"/>
                    <a:pt x="1"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1899950" y="4038875"/>
              <a:ext cx="46475" cy="46125"/>
            </a:xfrm>
            <a:custGeom>
              <a:rect b="b" l="l" r="r" t="t"/>
              <a:pathLst>
                <a:path extrusionOk="0" h="1845" w="1859">
                  <a:moveTo>
                    <a:pt x="9" y="1"/>
                  </a:moveTo>
                  <a:cubicBezTo>
                    <a:pt x="9" y="1"/>
                    <a:pt x="9" y="1"/>
                    <a:pt x="9" y="1"/>
                  </a:cubicBezTo>
                  <a:cubicBezTo>
                    <a:pt x="1" y="1"/>
                    <a:pt x="1034" y="1071"/>
                    <a:pt x="1534" y="1584"/>
                  </a:cubicBezTo>
                  <a:cubicBezTo>
                    <a:pt x="1733" y="1778"/>
                    <a:pt x="1809" y="1845"/>
                    <a:pt x="1835" y="1845"/>
                  </a:cubicBezTo>
                  <a:cubicBezTo>
                    <a:pt x="1838" y="1845"/>
                    <a:pt x="1840" y="1844"/>
                    <a:pt x="1842" y="1842"/>
                  </a:cubicBezTo>
                  <a:cubicBezTo>
                    <a:pt x="1858" y="1826"/>
                    <a:pt x="1793" y="1740"/>
                    <a:pt x="1588" y="1534"/>
                  </a:cubicBezTo>
                  <a:cubicBezTo>
                    <a:pt x="1080" y="1027"/>
                    <a:pt x="17" y="1"/>
                    <a:pt x="9"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1901200" y="4040000"/>
              <a:ext cx="45225" cy="44850"/>
            </a:xfrm>
            <a:custGeom>
              <a:rect b="b" l="l" r="r" t="t"/>
              <a:pathLst>
                <a:path extrusionOk="0" h="1794" w="1809">
                  <a:moveTo>
                    <a:pt x="4" y="1"/>
                  </a:moveTo>
                  <a:cubicBezTo>
                    <a:pt x="4" y="1"/>
                    <a:pt x="4" y="1"/>
                    <a:pt x="4" y="1"/>
                  </a:cubicBezTo>
                  <a:cubicBezTo>
                    <a:pt x="0" y="5"/>
                    <a:pt x="996" y="1043"/>
                    <a:pt x="1501" y="1535"/>
                  </a:cubicBezTo>
                  <a:cubicBezTo>
                    <a:pt x="1701" y="1734"/>
                    <a:pt x="1778" y="1794"/>
                    <a:pt x="1794" y="1794"/>
                  </a:cubicBezTo>
                  <a:cubicBezTo>
                    <a:pt x="1795" y="1794"/>
                    <a:pt x="1796" y="1793"/>
                    <a:pt x="1796" y="1793"/>
                  </a:cubicBezTo>
                  <a:cubicBezTo>
                    <a:pt x="1808" y="1781"/>
                    <a:pt x="1747" y="1699"/>
                    <a:pt x="1542" y="1494"/>
                  </a:cubicBezTo>
                  <a:cubicBezTo>
                    <a:pt x="1047" y="1003"/>
                    <a:pt x="12" y="1"/>
                    <a:pt x="4"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1902325" y="4041250"/>
              <a:ext cx="43900" cy="43600"/>
            </a:xfrm>
            <a:custGeom>
              <a:rect b="b" l="l" r="r" t="t"/>
              <a:pathLst>
                <a:path extrusionOk="0" h="1744" w="1756">
                  <a:moveTo>
                    <a:pt x="4" y="0"/>
                  </a:moveTo>
                  <a:cubicBezTo>
                    <a:pt x="4" y="0"/>
                    <a:pt x="4" y="0"/>
                    <a:pt x="4" y="0"/>
                  </a:cubicBezTo>
                  <a:cubicBezTo>
                    <a:pt x="0" y="4"/>
                    <a:pt x="972" y="1013"/>
                    <a:pt x="1456" y="1489"/>
                  </a:cubicBezTo>
                  <a:cubicBezTo>
                    <a:pt x="1650" y="1691"/>
                    <a:pt x="1728" y="1744"/>
                    <a:pt x="1744" y="1744"/>
                  </a:cubicBezTo>
                  <a:cubicBezTo>
                    <a:pt x="1745" y="1744"/>
                    <a:pt x="1746" y="1744"/>
                    <a:pt x="1747" y="1743"/>
                  </a:cubicBezTo>
                  <a:cubicBezTo>
                    <a:pt x="1755" y="1731"/>
                    <a:pt x="1698" y="1649"/>
                    <a:pt x="1497" y="1448"/>
                  </a:cubicBezTo>
                  <a:cubicBezTo>
                    <a:pt x="1023" y="970"/>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1903550" y="4042475"/>
              <a:ext cx="42775" cy="42375"/>
            </a:xfrm>
            <a:custGeom>
              <a:rect b="b" l="l" r="r" t="t"/>
              <a:pathLst>
                <a:path extrusionOk="0" h="1695" w="1711">
                  <a:moveTo>
                    <a:pt x="0" y="0"/>
                  </a:moveTo>
                  <a:cubicBezTo>
                    <a:pt x="0" y="0"/>
                    <a:pt x="0" y="0"/>
                    <a:pt x="0" y="0"/>
                  </a:cubicBezTo>
                  <a:cubicBezTo>
                    <a:pt x="0" y="0"/>
                    <a:pt x="939" y="980"/>
                    <a:pt x="1411" y="1444"/>
                  </a:cubicBezTo>
                  <a:cubicBezTo>
                    <a:pt x="1601" y="1642"/>
                    <a:pt x="1679" y="1695"/>
                    <a:pt x="1695" y="1695"/>
                  </a:cubicBezTo>
                  <a:cubicBezTo>
                    <a:pt x="1696" y="1695"/>
                    <a:pt x="1697" y="1695"/>
                    <a:pt x="1698" y="1694"/>
                  </a:cubicBezTo>
                  <a:cubicBezTo>
                    <a:pt x="1710" y="1682"/>
                    <a:pt x="1649" y="1600"/>
                    <a:pt x="1452" y="1407"/>
                  </a:cubicBezTo>
                  <a:cubicBezTo>
                    <a:pt x="985" y="940"/>
                    <a:pt x="13" y="0"/>
                    <a:pt x="0"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1904675" y="4043600"/>
              <a:ext cx="41650" cy="41250"/>
            </a:xfrm>
            <a:custGeom>
              <a:rect b="b" l="l" r="r" t="t"/>
              <a:pathLst>
                <a:path extrusionOk="0" h="1650" w="1666">
                  <a:moveTo>
                    <a:pt x="9" y="1"/>
                  </a:moveTo>
                  <a:cubicBezTo>
                    <a:pt x="9" y="1"/>
                    <a:pt x="9" y="1"/>
                    <a:pt x="9" y="1"/>
                  </a:cubicBezTo>
                  <a:cubicBezTo>
                    <a:pt x="0" y="1"/>
                    <a:pt x="915" y="952"/>
                    <a:pt x="1370" y="1407"/>
                  </a:cubicBezTo>
                  <a:cubicBezTo>
                    <a:pt x="1560" y="1597"/>
                    <a:pt x="1634" y="1650"/>
                    <a:pt x="1650" y="1650"/>
                  </a:cubicBezTo>
                  <a:cubicBezTo>
                    <a:pt x="1651" y="1650"/>
                    <a:pt x="1652" y="1650"/>
                    <a:pt x="1653" y="1649"/>
                  </a:cubicBezTo>
                  <a:cubicBezTo>
                    <a:pt x="1665" y="1637"/>
                    <a:pt x="1608" y="1559"/>
                    <a:pt x="1411" y="1366"/>
                  </a:cubicBezTo>
                  <a:cubicBezTo>
                    <a:pt x="961" y="912"/>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1905900" y="4044825"/>
              <a:ext cx="40325" cy="40025"/>
            </a:xfrm>
            <a:custGeom>
              <a:rect b="b" l="l" r="r" t="t"/>
              <a:pathLst>
                <a:path extrusionOk="0" h="1601" w="1613">
                  <a:moveTo>
                    <a:pt x="5" y="1"/>
                  </a:moveTo>
                  <a:cubicBezTo>
                    <a:pt x="5" y="1"/>
                    <a:pt x="5" y="1"/>
                    <a:pt x="5" y="1"/>
                  </a:cubicBezTo>
                  <a:cubicBezTo>
                    <a:pt x="1" y="5"/>
                    <a:pt x="882" y="923"/>
                    <a:pt x="1325" y="1362"/>
                  </a:cubicBezTo>
                  <a:cubicBezTo>
                    <a:pt x="1512" y="1549"/>
                    <a:pt x="1582" y="1601"/>
                    <a:pt x="1600" y="1601"/>
                  </a:cubicBezTo>
                  <a:cubicBezTo>
                    <a:pt x="1602" y="1601"/>
                    <a:pt x="1603" y="1601"/>
                    <a:pt x="1604" y="1600"/>
                  </a:cubicBezTo>
                  <a:cubicBezTo>
                    <a:pt x="1612" y="1588"/>
                    <a:pt x="1559" y="1510"/>
                    <a:pt x="1366" y="1321"/>
                  </a:cubicBezTo>
                  <a:cubicBezTo>
                    <a:pt x="929" y="884"/>
                    <a:pt x="17" y="1"/>
                    <a:pt x="5"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1907025" y="4045950"/>
              <a:ext cx="39100" cy="38725"/>
            </a:xfrm>
            <a:custGeom>
              <a:rect b="b" l="l" r="r" t="t"/>
              <a:pathLst>
                <a:path extrusionOk="0" h="1549" w="1564">
                  <a:moveTo>
                    <a:pt x="5" y="1"/>
                  </a:moveTo>
                  <a:cubicBezTo>
                    <a:pt x="5" y="1"/>
                    <a:pt x="5" y="1"/>
                    <a:pt x="5" y="1"/>
                  </a:cubicBezTo>
                  <a:cubicBezTo>
                    <a:pt x="1" y="5"/>
                    <a:pt x="858" y="891"/>
                    <a:pt x="1284" y="1317"/>
                  </a:cubicBezTo>
                  <a:cubicBezTo>
                    <a:pt x="1458" y="1494"/>
                    <a:pt x="1528" y="1549"/>
                    <a:pt x="1550" y="1549"/>
                  </a:cubicBezTo>
                  <a:cubicBezTo>
                    <a:pt x="1552" y="1549"/>
                    <a:pt x="1554" y="1548"/>
                    <a:pt x="1555" y="1547"/>
                  </a:cubicBezTo>
                  <a:cubicBezTo>
                    <a:pt x="1563" y="1539"/>
                    <a:pt x="1510" y="1461"/>
                    <a:pt x="1325" y="1276"/>
                  </a:cubicBezTo>
                  <a:cubicBezTo>
                    <a:pt x="900" y="851"/>
                    <a:pt x="13"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1908375" y="4047075"/>
              <a:ext cx="37750" cy="37600"/>
            </a:xfrm>
            <a:custGeom>
              <a:rect b="b" l="l" r="r" t="t"/>
              <a:pathLst>
                <a:path extrusionOk="0" h="1504" w="1510">
                  <a:moveTo>
                    <a:pt x="0" y="1"/>
                  </a:moveTo>
                  <a:cubicBezTo>
                    <a:pt x="0" y="1"/>
                    <a:pt x="0" y="1"/>
                    <a:pt x="0" y="1"/>
                  </a:cubicBezTo>
                  <a:cubicBezTo>
                    <a:pt x="0" y="5"/>
                    <a:pt x="820" y="862"/>
                    <a:pt x="1234" y="1276"/>
                  </a:cubicBezTo>
                  <a:cubicBezTo>
                    <a:pt x="1407" y="1452"/>
                    <a:pt x="1474" y="1504"/>
                    <a:pt x="1495" y="1504"/>
                  </a:cubicBezTo>
                  <a:cubicBezTo>
                    <a:pt x="1498" y="1504"/>
                    <a:pt x="1500" y="1503"/>
                    <a:pt x="1501" y="1502"/>
                  </a:cubicBezTo>
                  <a:cubicBezTo>
                    <a:pt x="1509" y="1494"/>
                    <a:pt x="1460" y="1420"/>
                    <a:pt x="1275" y="1235"/>
                  </a:cubicBezTo>
                  <a:cubicBezTo>
                    <a:pt x="862" y="822"/>
                    <a:pt x="8"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1909500" y="4048425"/>
              <a:ext cx="36500" cy="36425"/>
            </a:xfrm>
            <a:custGeom>
              <a:rect b="b" l="l" r="r" t="t"/>
              <a:pathLst>
                <a:path extrusionOk="0" h="1457" w="1460">
                  <a:moveTo>
                    <a:pt x="0" y="0"/>
                  </a:moveTo>
                  <a:cubicBezTo>
                    <a:pt x="0" y="0"/>
                    <a:pt x="0" y="0"/>
                    <a:pt x="0" y="0"/>
                  </a:cubicBezTo>
                  <a:cubicBezTo>
                    <a:pt x="0" y="0"/>
                    <a:pt x="796" y="829"/>
                    <a:pt x="1189" y="1234"/>
                  </a:cubicBezTo>
                  <a:cubicBezTo>
                    <a:pt x="1363" y="1409"/>
                    <a:pt x="1429" y="1457"/>
                    <a:pt x="1448" y="1457"/>
                  </a:cubicBezTo>
                  <a:cubicBezTo>
                    <a:pt x="1450" y="1457"/>
                    <a:pt x="1451" y="1457"/>
                    <a:pt x="1452" y="1456"/>
                  </a:cubicBezTo>
                  <a:cubicBezTo>
                    <a:pt x="1460" y="1444"/>
                    <a:pt x="1411" y="1374"/>
                    <a:pt x="1230" y="1193"/>
                  </a:cubicBezTo>
                  <a:cubicBezTo>
                    <a:pt x="831" y="790"/>
                    <a:pt x="13" y="0"/>
                    <a:pt x="0"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1910625" y="4049550"/>
              <a:ext cx="35500" cy="35125"/>
            </a:xfrm>
            <a:custGeom>
              <a:rect b="b" l="l" r="r" t="t"/>
              <a:pathLst>
                <a:path extrusionOk="0" h="1405" w="1420">
                  <a:moveTo>
                    <a:pt x="4" y="0"/>
                  </a:moveTo>
                  <a:cubicBezTo>
                    <a:pt x="4" y="0"/>
                    <a:pt x="4" y="0"/>
                    <a:pt x="4" y="0"/>
                  </a:cubicBezTo>
                  <a:cubicBezTo>
                    <a:pt x="0" y="4"/>
                    <a:pt x="763" y="800"/>
                    <a:pt x="1153" y="1189"/>
                  </a:cubicBezTo>
                  <a:cubicBezTo>
                    <a:pt x="1325" y="1354"/>
                    <a:pt x="1386" y="1405"/>
                    <a:pt x="1405" y="1405"/>
                  </a:cubicBezTo>
                  <a:cubicBezTo>
                    <a:pt x="1408" y="1405"/>
                    <a:pt x="1410" y="1404"/>
                    <a:pt x="1411" y="1403"/>
                  </a:cubicBezTo>
                  <a:cubicBezTo>
                    <a:pt x="1419" y="1395"/>
                    <a:pt x="1374" y="1329"/>
                    <a:pt x="1194" y="1148"/>
                  </a:cubicBezTo>
                  <a:cubicBezTo>
                    <a:pt x="805" y="764"/>
                    <a:pt x="13" y="0"/>
                    <a:pt x="4"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1911750" y="4050675"/>
              <a:ext cx="34250" cy="34000"/>
            </a:xfrm>
            <a:custGeom>
              <a:rect b="b" l="l" r="r" t="t"/>
              <a:pathLst>
                <a:path extrusionOk="0" h="1360" w="1370">
                  <a:moveTo>
                    <a:pt x="9" y="0"/>
                  </a:moveTo>
                  <a:cubicBezTo>
                    <a:pt x="9" y="0"/>
                    <a:pt x="9" y="0"/>
                    <a:pt x="9" y="0"/>
                  </a:cubicBezTo>
                  <a:cubicBezTo>
                    <a:pt x="0" y="5"/>
                    <a:pt x="738" y="771"/>
                    <a:pt x="1108" y="1149"/>
                  </a:cubicBezTo>
                  <a:cubicBezTo>
                    <a:pt x="1272" y="1310"/>
                    <a:pt x="1336" y="1360"/>
                    <a:pt x="1356" y="1360"/>
                  </a:cubicBezTo>
                  <a:cubicBezTo>
                    <a:pt x="1359" y="1360"/>
                    <a:pt x="1360" y="1359"/>
                    <a:pt x="1362" y="1358"/>
                  </a:cubicBezTo>
                  <a:cubicBezTo>
                    <a:pt x="1370" y="1350"/>
                    <a:pt x="1325" y="1284"/>
                    <a:pt x="1149" y="1108"/>
                  </a:cubicBezTo>
                  <a:cubicBezTo>
                    <a:pt x="776" y="735"/>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1912975" y="4051800"/>
              <a:ext cx="33025" cy="32875"/>
            </a:xfrm>
            <a:custGeom>
              <a:rect b="b" l="l" r="r" t="t"/>
              <a:pathLst>
                <a:path extrusionOk="0" h="1315" w="1321">
                  <a:moveTo>
                    <a:pt x="5" y="1"/>
                  </a:moveTo>
                  <a:cubicBezTo>
                    <a:pt x="5" y="1"/>
                    <a:pt x="5" y="1"/>
                    <a:pt x="5" y="1"/>
                  </a:cubicBezTo>
                  <a:cubicBezTo>
                    <a:pt x="1" y="9"/>
                    <a:pt x="706" y="747"/>
                    <a:pt x="1067" y="1108"/>
                  </a:cubicBezTo>
                  <a:cubicBezTo>
                    <a:pt x="1224" y="1265"/>
                    <a:pt x="1287" y="1315"/>
                    <a:pt x="1307" y="1315"/>
                  </a:cubicBezTo>
                  <a:cubicBezTo>
                    <a:pt x="1310" y="1315"/>
                    <a:pt x="1311" y="1314"/>
                    <a:pt x="1313" y="1313"/>
                  </a:cubicBezTo>
                  <a:cubicBezTo>
                    <a:pt x="1321" y="1305"/>
                    <a:pt x="1276" y="1239"/>
                    <a:pt x="1108" y="1067"/>
                  </a:cubicBezTo>
                  <a:cubicBezTo>
                    <a:pt x="744" y="707"/>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1914200" y="4053125"/>
              <a:ext cx="31700" cy="31450"/>
            </a:xfrm>
            <a:custGeom>
              <a:rect b="b" l="l" r="r" t="t"/>
              <a:pathLst>
                <a:path extrusionOk="0" h="1258" w="1268">
                  <a:moveTo>
                    <a:pt x="1" y="1"/>
                  </a:moveTo>
                  <a:cubicBezTo>
                    <a:pt x="1" y="1"/>
                    <a:pt x="1" y="1"/>
                    <a:pt x="1" y="1"/>
                  </a:cubicBezTo>
                  <a:cubicBezTo>
                    <a:pt x="1" y="1"/>
                    <a:pt x="677" y="706"/>
                    <a:pt x="1022" y="1055"/>
                  </a:cubicBezTo>
                  <a:cubicBezTo>
                    <a:pt x="1175" y="1211"/>
                    <a:pt x="1234" y="1258"/>
                    <a:pt x="1251" y="1258"/>
                  </a:cubicBezTo>
                  <a:cubicBezTo>
                    <a:pt x="1253" y="1258"/>
                    <a:pt x="1255" y="1257"/>
                    <a:pt x="1256" y="1256"/>
                  </a:cubicBezTo>
                  <a:cubicBezTo>
                    <a:pt x="1268" y="1247"/>
                    <a:pt x="1227" y="1190"/>
                    <a:pt x="1059" y="1022"/>
                  </a:cubicBezTo>
                  <a:cubicBezTo>
                    <a:pt x="715" y="678"/>
                    <a:pt x="9" y="1"/>
                    <a:pt x="1"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1915325" y="4054250"/>
              <a:ext cx="30675" cy="30300"/>
            </a:xfrm>
            <a:custGeom>
              <a:rect b="b" l="l" r="r" t="t"/>
              <a:pathLst>
                <a:path extrusionOk="0" h="1212" w="1227">
                  <a:moveTo>
                    <a:pt x="9" y="1"/>
                  </a:moveTo>
                  <a:cubicBezTo>
                    <a:pt x="9" y="1"/>
                    <a:pt x="9" y="1"/>
                    <a:pt x="9" y="1"/>
                  </a:cubicBezTo>
                  <a:cubicBezTo>
                    <a:pt x="1" y="5"/>
                    <a:pt x="649" y="678"/>
                    <a:pt x="993" y="1010"/>
                  </a:cubicBezTo>
                  <a:cubicBezTo>
                    <a:pt x="1146" y="1170"/>
                    <a:pt x="1201" y="1212"/>
                    <a:pt x="1219" y="1212"/>
                  </a:cubicBezTo>
                  <a:cubicBezTo>
                    <a:pt x="1220" y="1212"/>
                    <a:pt x="1222" y="1211"/>
                    <a:pt x="1223" y="1211"/>
                  </a:cubicBezTo>
                  <a:cubicBezTo>
                    <a:pt x="1227" y="1202"/>
                    <a:pt x="1186" y="1145"/>
                    <a:pt x="1022" y="981"/>
                  </a:cubicBezTo>
                  <a:cubicBezTo>
                    <a:pt x="691" y="646"/>
                    <a:pt x="17" y="1"/>
                    <a:pt x="9"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1916575" y="4055400"/>
              <a:ext cx="29325" cy="29175"/>
            </a:xfrm>
            <a:custGeom>
              <a:rect b="b" l="l" r="r" t="t"/>
              <a:pathLst>
                <a:path extrusionOk="0" h="1167" w="1173">
                  <a:moveTo>
                    <a:pt x="4" y="0"/>
                  </a:moveTo>
                  <a:cubicBezTo>
                    <a:pt x="4" y="0"/>
                    <a:pt x="4" y="0"/>
                    <a:pt x="4" y="0"/>
                  </a:cubicBezTo>
                  <a:cubicBezTo>
                    <a:pt x="0" y="4"/>
                    <a:pt x="619" y="652"/>
                    <a:pt x="943" y="972"/>
                  </a:cubicBezTo>
                  <a:cubicBezTo>
                    <a:pt x="1089" y="1121"/>
                    <a:pt x="1144" y="1167"/>
                    <a:pt x="1163" y="1167"/>
                  </a:cubicBezTo>
                  <a:cubicBezTo>
                    <a:pt x="1165" y="1167"/>
                    <a:pt x="1167" y="1166"/>
                    <a:pt x="1169" y="1165"/>
                  </a:cubicBezTo>
                  <a:cubicBezTo>
                    <a:pt x="1173" y="1156"/>
                    <a:pt x="1132" y="1099"/>
                    <a:pt x="972" y="939"/>
                  </a:cubicBezTo>
                  <a:cubicBezTo>
                    <a:pt x="657" y="616"/>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1917700" y="4056625"/>
              <a:ext cx="28200" cy="27825"/>
            </a:xfrm>
            <a:custGeom>
              <a:rect b="b" l="l" r="r" t="t"/>
              <a:pathLst>
                <a:path extrusionOk="0" h="1113" w="1128">
                  <a:moveTo>
                    <a:pt x="4" y="0"/>
                  </a:moveTo>
                  <a:cubicBezTo>
                    <a:pt x="4" y="0"/>
                    <a:pt x="4" y="0"/>
                    <a:pt x="4" y="0"/>
                  </a:cubicBezTo>
                  <a:cubicBezTo>
                    <a:pt x="0" y="4"/>
                    <a:pt x="591" y="619"/>
                    <a:pt x="902" y="923"/>
                  </a:cubicBezTo>
                  <a:cubicBezTo>
                    <a:pt x="1051" y="1072"/>
                    <a:pt x="1102" y="1113"/>
                    <a:pt x="1120" y="1113"/>
                  </a:cubicBezTo>
                  <a:cubicBezTo>
                    <a:pt x="1121" y="1113"/>
                    <a:pt x="1123" y="1112"/>
                    <a:pt x="1124" y="1112"/>
                  </a:cubicBezTo>
                  <a:cubicBezTo>
                    <a:pt x="1128" y="1099"/>
                    <a:pt x="1091" y="1050"/>
                    <a:pt x="931" y="890"/>
                  </a:cubicBezTo>
                  <a:cubicBezTo>
                    <a:pt x="626" y="585"/>
                    <a:pt x="17"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1918825" y="4057750"/>
              <a:ext cx="26975" cy="26700"/>
            </a:xfrm>
            <a:custGeom>
              <a:rect b="b" l="l" r="r" t="t"/>
              <a:pathLst>
                <a:path extrusionOk="0" h="1068" w="1079">
                  <a:moveTo>
                    <a:pt x="5" y="0"/>
                  </a:moveTo>
                  <a:cubicBezTo>
                    <a:pt x="4" y="0"/>
                    <a:pt x="4" y="0"/>
                    <a:pt x="4" y="0"/>
                  </a:cubicBezTo>
                  <a:cubicBezTo>
                    <a:pt x="0" y="4"/>
                    <a:pt x="566" y="591"/>
                    <a:pt x="857" y="882"/>
                  </a:cubicBezTo>
                  <a:cubicBezTo>
                    <a:pt x="1004" y="1025"/>
                    <a:pt x="1054" y="1068"/>
                    <a:pt x="1068" y="1068"/>
                  </a:cubicBezTo>
                  <a:cubicBezTo>
                    <a:pt x="1069" y="1068"/>
                    <a:pt x="1070" y="1067"/>
                    <a:pt x="1071" y="1067"/>
                  </a:cubicBezTo>
                  <a:cubicBezTo>
                    <a:pt x="1079" y="1054"/>
                    <a:pt x="1042" y="1005"/>
                    <a:pt x="886" y="849"/>
                  </a:cubicBezTo>
                  <a:cubicBezTo>
                    <a:pt x="596" y="559"/>
                    <a:pt x="17"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1920150" y="4058975"/>
              <a:ext cx="25850" cy="25600"/>
            </a:xfrm>
            <a:custGeom>
              <a:rect b="b" l="l" r="r" t="t"/>
              <a:pathLst>
                <a:path extrusionOk="0" h="1024" w="1034">
                  <a:moveTo>
                    <a:pt x="5" y="1"/>
                  </a:moveTo>
                  <a:cubicBezTo>
                    <a:pt x="5" y="1"/>
                    <a:pt x="5" y="1"/>
                    <a:pt x="5" y="1"/>
                  </a:cubicBezTo>
                  <a:cubicBezTo>
                    <a:pt x="1" y="9"/>
                    <a:pt x="525" y="562"/>
                    <a:pt x="813" y="841"/>
                  </a:cubicBezTo>
                  <a:cubicBezTo>
                    <a:pt x="953" y="982"/>
                    <a:pt x="1002" y="1024"/>
                    <a:pt x="1020" y="1024"/>
                  </a:cubicBezTo>
                  <a:cubicBezTo>
                    <a:pt x="1022" y="1024"/>
                    <a:pt x="1024" y="1023"/>
                    <a:pt x="1026" y="1022"/>
                  </a:cubicBezTo>
                  <a:cubicBezTo>
                    <a:pt x="1034" y="1013"/>
                    <a:pt x="993" y="960"/>
                    <a:pt x="845" y="812"/>
                  </a:cubicBezTo>
                  <a:cubicBezTo>
                    <a:pt x="563" y="53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1921275" y="4060200"/>
              <a:ext cx="24625" cy="24250"/>
            </a:xfrm>
            <a:custGeom>
              <a:rect b="b" l="l" r="r" t="t"/>
              <a:pathLst>
                <a:path extrusionOk="0" h="970" w="985">
                  <a:moveTo>
                    <a:pt x="5" y="1"/>
                  </a:moveTo>
                  <a:cubicBezTo>
                    <a:pt x="5" y="1"/>
                    <a:pt x="5" y="1"/>
                    <a:pt x="5" y="1"/>
                  </a:cubicBezTo>
                  <a:cubicBezTo>
                    <a:pt x="1" y="5"/>
                    <a:pt x="501" y="526"/>
                    <a:pt x="768" y="792"/>
                  </a:cubicBezTo>
                  <a:cubicBezTo>
                    <a:pt x="908" y="933"/>
                    <a:pt x="955" y="970"/>
                    <a:pt x="969" y="970"/>
                  </a:cubicBezTo>
                  <a:cubicBezTo>
                    <a:pt x="971" y="970"/>
                    <a:pt x="972" y="969"/>
                    <a:pt x="973" y="969"/>
                  </a:cubicBezTo>
                  <a:cubicBezTo>
                    <a:pt x="985" y="956"/>
                    <a:pt x="948" y="911"/>
                    <a:pt x="800" y="763"/>
                  </a:cubicBezTo>
                  <a:cubicBezTo>
                    <a:pt x="536" y="499"/>
                    <a:pt x="17" y="1"/>
                    <a:pt x="5"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1922400" y="4061325"/>
              <a:ext cx="23500" cy="23125"/>
            </a:xfrm>
            <a:custGeom>
              <a:rect b="b" l="l" r="r" t="t"/>
              <a:pathLst>
                <a:path extrusionOk="0" h="925" w="940">
                  <a:moveTo>
                    <a:pt x="5" y="1"/>
                  </a:moveTo>
                  <a:cubicBezTo>
                    <a:pt x="5" y="1"/>
                    <a:pt x="5" y="1"/>
                    <a:pt x="5" y="1"/>
                  </a:cubicBezTo>
                  <a:cubicBezTo>
                    <a:pt x="1" y="5"/>
                    <a:pt x="472" y="497"/>
                    <a:pt x="731" y="751"/>
                  </a:cubicBezTo>
                  <a:cubicBezTo>
                    <a:pt x="864" y="888"/>
                    <a:pt x="910" y="925"/>
                    <a:pt x="924" y="925"/>
                  </a:cubicBezTo>
                  <a:cubicBezTo>
                    <a:pt x="926" y="925"/>
                    <a:pt x="927" y="924"/>
                    <a:pt x="928" y="924"/>
                  </a:cubicBezTo>
                  <a:cubicBezTo>
                    <a:pt x="940" y="911"/>
                    <a:pt x="903" y="866"/>
                    <a:pt x="759" y="723"/>
                  </a:cubicBezTo>
                  <a:cubicBezTo>
                    <a:pt x="506" y="465"/>
                    <a:pt x="17"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1923525" y="4062450"/>
              <a:ext cx="22275" cy="22000"/>
            </a:xfrm>
            <a:custGeom>
              <a:rect b="b" l="l" r="r" t="t"/>
              <a:pathLst>
                <a:path extrusionOk="0" h="880" w="891">
                  <a:moveTo>
                    <a:pt x="9" y="1"/>
                  </a:moveTo>
                  <a:cubicBezTo>
                    <a:pt x="9" y="1"/>
                    <a:pt x="9" y="1"/>
                    <a:pt x="9" y="1"/>
                  </a:cubicBezTo>
                  <a:cubicBezTo>
                    <a:pt x="1" y="5"/>
                    <a:pt x="448" y="473"/>
                    <a:pt x="686" y="715"/>
                  </a:cubicBezTo>
                  <a:cubicBezTo>
                    <a:pt x="819" y="844"/>
                    <a:pt x="862" y="880"/>
                    <a:pt x="875" y="880"/>
                  </a:cubicBezTo>
                  <a:cubicBezTo>
                    <a:pt x="877" y="880"/>
                    <a:pt x="878" y="879"/>
                    <a:pt x="878" y="879"/>
                  </a:cubicBezTo>
                  <a:cubicBezTo>
                    <a:pt x="891" y="866"/>
                    <a:pt x="854" y="821"/>
                    <a:pt x="714" y="682"/>
                  </a:cubicBezTo>
                  <a:cubicBezTo>
                    <a:pt x="474" y="441"/>
                    <a:pt x="17" y="1"/>
                    <a:pt x="9"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1924875" y="4063800"/>
              <a:ext cx="20925" cy="20625"/>
            </a:xfrm>
            <a:custGeom>
              <a:rect b="b" l="l" r="r" t="t"/>
              <a:pathLst>
                <a:path extrusionOk="0" h="825" w="837">
                  <a:moveTo>
                    <a:pt x="0" y="0"/>
                  </a:moveTo>
                  <a:cubicBezTo>
                    <a:pt x="0" y="0"/>
                    <a:pt x="0" y="0"/>
                    <a:pt x="0" y="0"/>
                  </a:cubicBezTo>
                  <a:cubicBezTo>
                    <a:pt x="0" y="4"/>
                    <a:pt x="410" y="435"/>
                    <a:pt x="636" y="665"/>
                  </a:cubicBezTo>
                  <a:cubicBezTo>
                    <a:pt x="770" y="795"/>
                    <a:pt x="815" y="825"/>
                    <a:pt x="823" y="825"/>
                  </a:cubicBezTo>
                  <a:cubicBezTo>
                    <a:pt x="824" y="825"/>
                    <a:pt x="824" y="825"/>
                    <a:pt x="824" y="825"/>
                  </a:cubicBezTo>
                  <a:cubicBezTo>
                    <a:pt x="837" y="812"/>
                    <a:pt x="804" y="771"/>
                    <a:pt x="665" y="636"/>
                  </a:cubicBezTo>
                  <a:cubicBezTo>
                    <a:pt x="437" y="413"/>
                    <a:pt x="13" y="0"/>
                    <a:pt x="0"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1926000" y="4064925"/>
              <a:ext cx="19800" cy="19400"/>
            </a:xfrm>
            <a:custGeom>
              <a:rect b="b" l="l" r="r" t="t"/>
              <a:pathLst>
                <a:path extrusionOk="0" h="776" w="792">
                  <a:moveTo>
                    <a:pt x="5" y="0"/>
                  </a:moveTo>
                  <a:cubicBezTo>
                    <a:pt x="5" y="0"/>
                    <a:pt x="4" y="0"/>
                    <a:pt x="4" y="0"/>
                  </a:cubicBezTo>
                  <a:cubicBezTo>
                    <a:pt x="0" y="5"/>
                    <a:pt x="386" y="406"/>
                    <a:pt x="599" y="620"/>
                  </a:cubicBezTo>
                  <a:cubicBezTo>
                    <a:pt x="724" y="749"/>
                    <a:pt x="769" y="776"/>
                    <a:pt x="778" y="776"/>
                  </a:cubicBezTo>
                  <a:cubicBezTo>
                    <a:pt x="779" y="776"/>
                    <a:pt x="779" y="776"/>
                    <a:pt x="779" y="775"/>
                  </a:cubicBezTo>
                  <a:cubicBezTo>
                    <a:pt x="792" y="767"/>
                    <a:pt x="759" y="726"/>
                    <a:pt x="628" y="595"/>
                  </a:cubicBezTo>
                  <a:cubicBezTo>
                    <a:pt x="412" y="379"/>
                    <a:pt x="17" y="0"/>
                    <a:pt x="5"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1927125" y="4066050"/>
              <a:ext cx="18675" cy="18275"/>
            </a:xfrm>
            <a:custGeom>
              <a:rect b="b" l="l" r="r" t="t"/>
              <a:pathLst>
                <a:path extrusionOk="0" h="731" w="747">
                  <a:moveTo>
                    <a:pt x="9" y="0"/>
                  </a:moveTo>
                  <a:cubicBezTo>
                    <a:pt x="9" y="0"/>
                    <a:pt x="9" y="1"/>
                    <a:pt x="9" y="1"/>
                  </a:cubicBezTo>
                  <a:cubicBezTo>
                    <a:pt x="0" y="5"/>
                    <a:pt x="357" y="382"/>
                    <a:pt x="562" y="579"/>
                  </a:cubicBezTo>
                  <a:cubicBezTo>
                    <a:pt x="684" y="704"/>
                    <a:pt x="724" y="731"/>
                    <a:pt x="733" y="731"/>
                  </a:cubicBezTo>
                  <a:cubicBezTo>
                    <a:pt x="734" y="731"/>
                    <a:pt x="734" y="731"/>
                    <a:pt x="734" y="730"/>
                  </a:cubicBezTo>
                  <a:cubicBezTo>
                    <a:pt x="747" y="722"/>
                    <a:pt x="718" y="689"/>
                    <a:pt x="587" y="554"/>
                  </a:cubicBezTo>
                  <a:cubicBezTo>
                    <a:pt x="387" y="354"/>
                    <a:pt x="17"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4"/>
            <p:cNvSpPr/>
            <p:nvPr/>
          </p:nvSpPr>
          <p:spPr>
            <a:xfrm>
              <a:off x="1928350" y="4067175"/>
              <a:ext cx="17250" cy="16975"/>
            </a:xfrm>
            <a:custGeom>
              <a:rect b="b" l="l" r="r" t="t"/>
              <a:pathLst>
                <a:path extrusionOk="0" h="679" w="690">
                  <a:moveTo>
                    <a:pt x="5" y="1"/>
                  </a:moveTo>
                  <a:cubicBezTo>
                    <a:pt x="5" y="1"/>
                    <a:pt x="5" y="1"/>
                    <a:pt x="5" y="1"/>
                  </a:cubicBezTo>
                  <a:cubicBezTo>
                    <a:pt x="1" y="9"/>
                    <a:pt x="329" y="349"/>
                    <a:pt x="513" y="534"/>
                  </a:cubicBezTo>
                  <a:cubicBezTo>
                    <a:pt x="625" y="649"/>
                    <a:pt x="667" y="679"/>
                    <a:pt x="678" y="679"/>
                  </a:cubicBezTo>
                  <a:cubicBezTo>
                    <a:pt x="680" y="679"/>
                    <a:pt x="681" y="678"/>
                    <a:pt x="681" y="677"/>
                  </a:cubicBezTo>
                  <a:cubicBezTo>
                    <a:pt x="690" y="673"/>
                    <a:pt x="665" y="636"/>
                    <a:pt x="538" y="509"/>
                  </a:cubicBezTo>
                  <a:cubicBezTo>
                    <a:pt x="354" y="32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4"/>
            <p:cNvSpPr/>
            <p:nvPr/>
          </p:nvSpPr>
          <p:spPr>
            <a:xfrm>
              <a:off x="1929475" y="4068500"/>
              <a:ext cx="16125" cy="15825"/>
            </a:xfrm>
            <a:custGeom>
              <a:rect b="b" l="l" r="r" t="t"/>
              <a:pathLst>
                <a:path extrusionOk="0" h="633" w="645">
                  <a:moveTo>
                    <a:pt x="5" y="1"/>
                  </a:moveTo>
                  <a:cubicBezTo>
                    <a:pt x="5" y="1"/>
                    <a:pt x="5" y="1"/>
                    <a:pt x="5" y="1"/>
                  </a:cubicBezTo>
                  <a:cubicBezTo>
                    <a:pt x="1" y="5"/>
                    <a:pt x="296" y="313"/>
                    <a:pt x="472" y="493"/>
                  </a:cubicBezTo>
                  <a:cubicBezTo>
                    <a:pt x="590" y="607"/>
                    <a:pt x="620" y="633"/>
                    <a:pt x="633" y="633"/>
                  </a:cubicBezTo>
                  <a:cubicBezTo>
                    <a:pt x="634" y="633"/>
                    <a:pt x="635" y="633"/>
                    <a:pt x="636" y="632"/>
                  </a:cubicBezTo>
                  <a:cubicBezTo>
                    <a:pt x="645" y="624"/>
                    <a:pt x="620" y="591"/>
                    <a:pt x="497" y="468"/>
                  </a:cubicBezTo>
                  <a:cubicBezTo>
                    <a:pt x="326" y="293"/>
                    <a:pt x="13"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1930700" y="4069650"/>
              <a:ext cx="14900" cy="14675"/>
            </a:xfrm>
            <a:custGeom>
              <a:rect b="b" l="l" r="r" t="t"/>
              <a:pathLst>
                <a:path extrusionOk="0" h="587" w="596">
                  <a:moveTo>
                    <a:pt x="9" y="0"/>
                  </a:moveTo>
                  <a:cubicBezTo>
                    <a:pt x="9" y="0"/>
                    <a:pt x="9" y="0"/>
                    <a:pt x="9" y="0"/>
                  </a:cubicBezTo>
                  <a:cubicBezTo>
                    <a:pt x="1" y="4"/>
                    <a:pt x="268" y="287"/>
                    <a:pt x="432" y="447"/>
                  </a:cubicBezTo>
                  <a:cubicBezTo>
                    <a:pt x="545" y="561"/>
                    <a:pt x="582" y="587"/>
                    <a:pt x="590" y="587"/>
                  </a:cubicBezTo>
                  <a:cubicBezTo>
                    <a:pt x="591" y="587"/>
                    <a:pt x="591" y="587"/>
                    <a:pt x="591" y="586"/>
                  </a:cubicBezTo>
                  <a:cubicBezTo>
                    <a:pt x="596" y="578"/>
                    <a:pt x="575" y="550"/>
                    <a:pt x="452" y="427"/>
                  </a:cubicBezTo>
                  <a:cubicBezTo>
                    <a:pt x="297" y="264"/>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1931950" y="4070775"/>
              <a:ext cx="13650" cy="13375"/>
            </a:xfrm>
            <a:custGeom>
              <a:rect b="b" l="l" r="r" t="t"/>
              <a:pathLst>
                <a:path extrusionOk="0" h="535" w="546">
                  <a:moveTo>
                    <a:pt x="4" y="0"/>
                  </a:moveTo>
                  <a:cubicBezTo>
                    <a:pt x="4" y="0"/>
                    <a:pt x="4" y="0"/>
                    <a:pt x="4" y="0"/>
                  </a:cubicBezTo>
                  <a:cubicBezTo>
                    <a:pt x="0" y="4"/>
                    <a:pt x="238" y="258"/>
                    <a:pt x="390" y="402"/>
                  </a:cubicBezTo>
                  <a:cubicBezTo>
                    <a:pt x="489" y="508"/>
                    <a:pt x="527" y="535"/>
                    <a:pt x="538" y="535"/>
                  </a:cubicBezTo>
                  <a:cubicBezTo>
                    <a:pt x="540" y="535"/>
                    <a:pt x="541" y="534"/>
                    <a:pt x="541" y="533"/>
                  </a:cubicBezTo>
                  <a:cubicBezTo>
                    <a:pt x="546" y="529"/>
                    <a:pt x="525" y="500"/>
                    <a:pt x="410" y="382"/>
                  </a:cubicBezTo>
                  <a:cubicBezTo>
                    <a:pt x="260" y="239"/>
                    <a:pt x="13" y="0"/>
                    <a:pt x="4"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1933075" y="4072000"/>
              <a:ext cx="12425" cy="12150"/>
            </a:xfrm>
            <a:custGeom>
              <a:rect b="b" l="l" r="r" t="t"/>
              <a:pathLst>
                <a:path extrusionOk="0" h="486" w="497">
                  <a:moveTo>
                    <a:pt x="5" y="0"/>
                  </a:moveTo>
                  <a:cubicBezTo>
                    <a:pt x="5" y="0"/>
                    <a:pt x="4" y="0"/>
                    <a:pt x="4" y="0"/>
                  </a:cubicBezTo>
                  <a:cubicBezTo>
                    <a:pt x="0" y="4"/>
                    <a:pt x="209" y="226"/>
                    <a:pt x="345" y="357"/>
                  </a:cubicBezTo>
                  <a:cubicBezTo>
                    <a:pt x="444" y="460"/>
                    <a:pt x="479" y="486"/>
                    <a:pt x="489" y="486"/>
                  </a:cubicBezTo>
                  <a:cubicBezTo>
                    <a:pt x="491" y="486"/>
                    <a:pt x="492" y="485"/>
                    <a:pt x="492" y="484"/>
                  </a:cubicBezTo>
                  <a:cubicBezTo>
                    <a:pt x="496" y="480"/>
                    <a:pt x="476" y="447"/>
                    <a:pt x="365" y="337"/>
                  </a:cubicBezTo>
                  <a:cubicBezTo>
                    <a:pt x="232" y="208"/>
                    <a:pt x="17"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1934200" y="4073125"/>
              <a:ext cx="11300" cy="11050"/>
            </a:xfrm>
            <a:custGeom>
              <a:rect b="b" l="l" r="r" t="t"/>
              <a:pathLst>
                <a:path extrusionOk="0" h="442" w="452">
                  <a:moveTo>
                    <a:pt x="5" y="0"/>
                  </a:moveTo>
                  <a:cubicBezTo>
                    <a:pt x="5" y="0"/>
                    <a:pt x="5" y="0"/>
                    <a:pt x="4" y="0"/>
                  </a:cubicBezTo>
                  <a:cubicBezTo>
                    <a:pt x="0" y="9"/>
                    <a:pt x="185" y="201"/>
                    <a:pt x="304" y="316"/>
                  </a:cubicBezTo>
                  <a:cubicBezTo>
                    <a:pt x="399" y="415"/>
                    <a:pt x="434" y="441"/>
                    <a:pt x="444" y="441"/>
                  </a:cubicBezTo>
                  <a:cubicBezTo>
                    <a:pt x="446" y="441"/>
                    <a:pt x="447" y="440"/>
                    <a:pt x="447" y="439"/>
                  </a:cubicBezTo>
                  <a:cubicBezTo>
                    <a:pt x="451" y="435"/>
                    <a:pt x="435" y="411"/>
                    <a:pt x="324" y="296"/>
                  </a:cubicBezTo>
                  <a:cubicBezTo>
                    <a:pt x="203" y="174"/>
                    <a:pt x="17"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1935525" y="4074350"/>
              <a:ext cx="9975" cy="9975"/>
            </a:xfrm>
            <a:custGeom>
              <a:rect b="b" l="l" r="r" t="t"/>
              <a:pathLst>
                <a:path extrusionOk="0" h="399" w="399">
                  <a:moveTo>
                    <a:pt x="5" y="1"/>
                  </a:moveTo>
                  <a:cubicBezTo>
                    <a:pt x="5" y="1"/>
                    <a:pt x="5" y="1"/>
                    <a:pt x="5" y="1"/>
                  </a:cubicBezTo>
                  <a:cubicBezTo>
                    <a:pt x="1" y="9"/>
                    <a:pt x="148" y="165"/>
                    <a:pt x="255" y="280"/>
                  </a:cubicBezTo>
                  <a:cubicBezTo>
                    <a:pt x="352" y="377"/>
                    <a:pt x="385" y="399"/>
                    <a:pt x="393" y="399"/>
                  </a:cubicBezTo>
                  <a:cubicBezTo>
                    <a:pt x="393" y="399"/>
                    <a:pt x="394" y="399"/>
                    <a:pt x="394" y="398"/>
                  </a:cubicBezTo>
                  <a:cubicBezTo>
                    <a:pt x="398" y="390"/>
                    <a:pt x="382" y="366"/>
                    <a:pt x="275" y="259"/>
                  </a:cubicBezTo>
                  <a:cubicBezTo>
                    <a:pt x="170" y="146"/>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2231800" y="4090250"/>
              <a:ext cx="108175" cy="107750"/>
            </a:xfrm>
            <a:custGeom>
              <a:rect b="b" l="l" r="r" t="t"/>
              <a:pathLst>
                <a:path extrusionOk="0" h="4310" w="4327">
                  <a:moveTo>
                    <a:pt x="0" y="0"/>
                  </a:moveTo>
                  <a:cubicBezTo>
                    <a:pt x="1" y="1"/>
                    <a:pt x="2522" y="2621"/>
                    <a:pt x="3703" y="3810"/>
                  </a:cubicBezTo>
                  <a:cubicBezTo>
                    <a:pt x="4075" y="4178"/>
                    <a:pt x="4241" y="4310"/>
                    <a:pt x="4287" y="4310"/>
                  </a:cubicBezTo>
                  <a:cubicBezTo>
                    <a:pt x="4292" y="4310"/>
                    <a:pt x="4295" y="4308"/>
                    <a:pt x="4298" y="4306"/>
                  </a:cubicBezTo>
                  <a:cubicBezTo>
                    <a:pt x="4326" y="4281"/>
                    <a:pt x="4175" y="4088"/>
                    <a:pt x="3801" y="3711"/>
                  </a:cubicBezTo>
                  <a:cubicBezTo>
                    <a:pt x="2612" y="2522"/>
                    <a:pt x="1" y="1"/>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2232925" y="4091375"/>
              <a:ext cx="107150" cy="106625"/>
            </a:xfrm>
            <a:custGeom>
              <a:rect b="b" l="l" r="r" t="t"/>
              <a:pathLst>
                <a:path extrusionOk="0" h="4265" w="4286">
                  <a:moveTo>
                    <a:pt x="0" y="0"/>
                  </a:moveTo>
                  <a:cubicBezTo>
                    <a:pt x="1" y="1"/>
                    <a:pt x="2498" y="2592"/>
                    <a:pt x="3670" y="3765"/>
                  </a:cubicBezTo>
                  <a:cubicBezTo>
                    <a:pt x="4038" y="4133"/>
                    <a:pt x="4201" y="4265"/>
                    <a:pt x="4249" y="4265"/>
                  </a:cubicBezTo>
                  <a:cubicBezTo>
                    <a:pt x="4254" y="4265"/>
                    <a:pt x="4258" y="4263"/>
                    <a:pt x="4261" y="4261"/>
                  </a:cubicBezTo>
                  <a:cubicBezTo>
                    <a:pt x="4285" y="4236"/>
                    <a:pt x="4138" y="4048"/>
                    <a:pt x="3761" y="3674"/>
                  </a:cubicBezTo>
                  <a:cubicBezTo>
                    <a:pt x="2584" y="2494"/>
                    <a:pt x="1" y="1"/>
                    <a:pt x="0"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2234050" y="4092700"/>
              <a:ext cx="105825" cy="105175"/>
            </a:xfrm>
            <a:custGeom>
              <a:rect b="b" l="l" r="r" t="t"/>
              <a:pathLst>
                <a:path extrusionOk="0" h="4207" w="4233">
                  <a:moveTo>
                    <a:pt x="0" y="1"/>
                  </a:moveTo>
                  <a:lnTo>
                    <a:pt x="0" y="1"/>
                  </a:lnTo>
                  <a:cubicBezTo>
                    <a:pt x="1" y="1"/>
                    <a:pt x="2465" y="2555"/>
                    <a:pt x="3629" y="3712"/>
                  </a:cubicBezTo>
                  <a:cubicBezTo>
                    <a:pt x="3997" y="4086"/>
                    <a:pt x="4158" y="4206"/>
                    <a:pt x="4200" y="4206"/>
                  </a:cubicBezTo>
                  <a:cubicBezTo>
                    <a:pt x="4203" y="4206"/>
                    <a:pt x="4206" y="4205"/>
                    <a:pt x="4208" y="4204"/>
                  </a:cubicBezTo>
                  <a:cubicBezTo>
                    <a:pt x="4232" y="4183"/>
                    <a:pt x="4085" y="3995"/>
                    <a:pt x="3716" y="3626"/>
                  </a:cubicBezTo>
                  <a:cubicBezTo>
                    <a:pt x="2559" y="2465"/>
                    <a:pt x="1" y="1"/>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2235375" y="4093825"/>
              <a:ext cx="104700" cy="104050"/>
            </a:xfrm>
            <a:custGeom>
              <a:rect b="b" l="l" r="r" t="t"/>
              <a:pathLst>
                <a:path extrusionOk="0" h="4162" w="4188">
                  <a:moveTo>
                    <a:pt x="1" y="1"/>
                  </a:moveTo>
                  <a:cubicBezTo>
                    <a:pt x="1" y="1"/>
                    <a:pt x="2433" y="2531"/>
                    <a:pt x="3589" y="3671"/>
                  </a:cubicBezTo>
                  <a:cubicBezTo>
                    <a:pt x="3948" y="4038"/>
                    <a:pt x="4106" y="4162"/>
                    <a:pt x="4153" y="4162"/>
                  </a:cubicBezTo>
                  <a:cubicBezTo>
                    <a:pt x="4157" y="4162"/>
                    <a:pt x="4160" y="4161"/>
                    <a:pt x="4163" y="4159"/>
                  </a:cubicBezTo>
                  <a:cubicBezTo>
                    <a:pt x="4187" y="4134"/>
                    <a:pt x="4040" y="3950"/>
                    <a:pt x="3675" y="3585"/>
                  </a:cubicBezTo>
                  <a:cubicBezTo>
                    <a:pt x="2527" y="2437"/>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2236500" y="4095050"/>
              <a:ext cx="103475" cy="102825"/>
            </a:xfrm>
            <a:custGeom>
              <a:rect b="b" l="l" r="r" t="t"/>
              <a:pathLst>
                <a:path extrusionOk="0" h="4113" w="4139">
                  <a:moveTo>
                    <a:pt x="1" y="1"/>
                  </a:moveTo>
                  <a:cubicBezTo>
                    <a:pt x="1" y="2"/>
                    <a:pt x="2404" y="2494"/>
                    <a:pt x="3544" y="3630"/>
                  </a:cubicBezTo>
                  <a:cubicBezTo>
                    <a:pt x="3903" y="3989"/>
                    <a:pt x="4058" y="4113"/>
                    <a:pt x="4100" y="4113"/>
                  </a:cubicBezTo>
                  <a:cubicBezTo>
                    <a:pt x="4104" y="4113"/>
                    <a:pt x="4107" y="4112"/>
                    <a:pt x="4110" y="4110"/>
                  </a:cubicBezTo>
                  <a:cubicBezTo>
                    <a:pt x="4138" y="4085"/>
                    <a:pt x="3995" y="3905"/>
                    <a:pt x="3630" y="3540"/>
                  </a:cubicBezTo>
                  <a:cubicBezTo>
                    <a:pt x="2498" y="2404"/>
                    <a:pt x="2" y="2"/>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2237625" y="4096200"/>
              <a:ext cx="102350" cy="101575"/>
            </a:xfrm>
            <a:custGeom>
              <a:rect b="b" l="l" r="r" t="t"/>
              <a:pathLst>
                <a:path extrusionOk="0" h="4063" w="4094">
                  <a:moveTo>
                    <a:pt x="1" y="0"/>
                  </a:moveTo>
                  <a:cubicBezTo>
                    <a:pt x="2" y="1"/>
                    <a:pt x="2379" y="2465"/>
                    <a:pt x="3503" y="3584"/>
                  </a:cubicBezTo>
                  <a:cubicBezTo>
                    <a:pt x="3859" y="3940"/>
                    <a:pt x="4013" y="4063"/>
                    <a:pt x="4055" y="4063"/>
                  </a:cubicBezTo>
                  <a:cubicBezTo>
                    <a:pt x="4059" y="4063"/>
                    <a:pt x="4062" y="4062"/>
                    <a:pt x="4065" y="4060"/>
                  </a:cubicBezTo>
                  <a:cubicBezTo>
                    <a:pt x="4093" y="4035"/>
                    <a:pt x="3950" y="3855"/>
                    <a:pt x="3589" y="3494"/>
                  </a:cubicBezTo>
                  <a:cubicBezTo>
                    <a:pt x="2466" y="2379"/>
                    <a:pt x="2" y="1"/>
                    <a:pt x="1" y="0"/>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2238775" y="4097425"/>
              <a:ext cx="101000" cy="100450"/>
            </a:xfrm>
            <a:custGeom>
              <a:rect b="b" l="l" r="r" t="t"/>
              <a:pathLst>
                <a:path extrusionOk="0" h="4018" w="4040">
                  <a:moveTo>
                    <a:pt x="0" y="0"/>
                  </a:moveTo>
                  <a:lnTo>
                    <a:pt x="0" y="0"/>
                  </a:lnTo>
                  <a:cubicBezTo>
                    <a:pt x="1" y="1"/>
                    <a:pt x="2350" y="2436"/>
                    <a:pt x="3457" y="3543"/>
                  </a:cubicBezTo>
                  <a:cubicBezTo>
                    <a:pt x="3805" y="3895"/>
                    <a:pt x="3962" y="4018"/>
                    <a:pt x="4005" y="4018"/>
                  </a:cubicBezTo>
                  <a:cubicBezTo>
                    <a:pt x="4009" y="4018"/>
                    <a:pt x="4012" y="4017"/>
                    <a:pt x="4015" y="4015"/>
                  </a:cubicBezTo>
                  <a:cubicBezTo>
                    <a:pt x="4039" y="3990"/>
                    <a:pt x="3896" y="3810"/>
                    <a:pt x="3543" y="3457"/>
                  </a:cubicBezTo>
                  <a:cubicBezTo>
                    <a:pt x="2436" y="2350"/>
                    <a:pt x="1"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2240000" y="4098650"/>
              <a:ext cx="99875" cy="99250"/>
            </a:xfrm>
            <a:custGeom>
              <a:rect b="b" l="l" r="r" t="t"/>
              <a:pathLst>
                <a:path extrusionOk="0" h="3970" w="3995">
                  <a:moveTo>
                    <a:pt x="4" y="0"/>
                  </a:moveTo>
                  <a:lnTo>
                    <a:pt x="4" y="0"/>
                  </a:lnTo>
                  <a:cubicBezTo>
                    <a:pt x="0" y="0"/>
                    <a:pt x="2321" y="2403"/>
                    <a:pt x="3416" y="3498"/>
                  </a:cubicBezTo>
                  <a:cubicBezTo>
                    <a:pt x="3767" y="3849"/>
                    <a:pt x="3917" y="3969"/>
                    <a:pt x="3960" y="3969"/>
                  </a:cubicBezTo>
                  <a:cubicBezTo>
                    <a:pt x="3964" y="3969"/>
                    <a:pt x="3967" y="3968"/>
                    <a:pt x="3970" y="3966"/>
                  </a:cubicBezTo>
                  <a:cubicBezTo>
                    <a:pt x="3994" y="3941"/>
                    <a:pt x="3859" y="3765"/>
                    <a:pt x="3506" y="3412"/>
                  </a:cubicBezTo>
                  <a:cubicBezTo>
                    <a:pt x="2407" y="2317"/>
                    <a:pt x="4" y="0"/>
                    <a:pt x="4"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2241225" y="4099775"/>
              <a:ext cx="98550" cy="98000"/>
            </a:xfrm>
            <a:custGeom>
              <a:rect b="b" l="l" r="r" t="t"/>
              <a:pathLst>
                <a:path extrusionOk="0" h="3920" w="3942">
                  <a:moveTo>
                    <a:pt x="0" y="1"/>
                  </a:moveTo>
                  <a:lnTo>
                    <a:pt x="0" y="1"/>
                  </a:lnTo>
                  <a:cubicBezTo>
                    <a:pt x="1" y="1"/>
                    <a:pt x="2289" y="2375"/>
                    <a:pt x="3367" y="3453"/>
                  </a:cubicBezTo>
                  <a:cubicBezTo>
                    <a:pt x="3714" y="3800"/>
                    <a:pt x="3864" y="3920"/>
                    <a:pt x="3907" y="3920"/>
                  </a:cubicBezTo>
                  <a:cubicBezTo>
                    <a:pt x="3911" y="3920"/>
                    <a:pt x="3914" y="3919"/>
                    <a:pt x="3917" y="3917"/>
                  </a:cubicBezTo>
                  <a:cubicBezTo>
                    <a:pt x="3941" y="3888"/>
                    <a:pt x="3806" y="3716"/>
                    <a:pt x="3457" y="3367"/>
                  </a:cubicBezTo>
                  <a:cubicBezTo>
                    <a:pt x="2375" y="2285"/>
                    <a:pt x="1" y="1"/>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2242350" y="4100900"/>
              <a:ext cx="97425" cy="96875"/>
            </a:xfrm>
            <a:custGeom>
              <a:rect b="b" l="l" r="r" t="t"/>
              <a:pathLst>
                <a:path extrusionOk="0" h="3875" w="3897">
                  <a:moveTo>
                    <a:pt x="1" y="1"/>
                  </a:moveTo>
                  <a:cubicBezTo>
                    <a:pt x="1" y="1"/>
                    <a:pt x="2264" y="2350"/>
                    <a:pt x="3330" y="3416"/>
                  </a:cubicBezTo>
                  <a:cubicBezTo>
                    <a:pt x="3670" y="3756"/>
                    <a:pt x="3819" y="3875"/>
                    <a:pt x="3862" y="3875"/>
                  </a:cubicBezTo>
                  <a:cubicBezTo>
                    <a:pt x="3866" y="3875"/>
                    <a:pt x="3869" y="3874"/>
                    <a:pt x="3872" y="3872"/>
                  </a:cubicBezTo>
                  <a:cubicBezTo>
                    <a:pt x="3896" y="3847"/>
                    <a:pt x="3761" y="3671"/>
                    <a:pt x="3416" y="3326"/>
                  </a:cubicBezTo>
                  <a:cubicBezTo>
                    <a:pt x="2346" y="2260"/>
                    <a:pt x="1" y="1"/>
                    <a:pt x="1"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2243575" y="4102025"/>
              <a:ext cx="96075" cy="95750"/>
            </a:xfrm>
            <a:custGeom>
              <a:rect b="b" l="l" r="r" t="t"/>
              <a:pathLst>
                <a:path extrusionOk="0" h="3830" w="3843">
                  <a:moveTo>
                    <a:pt x="1" y="1"/>
                  </a:moveTo>
                  <a:cubicBezTo>
                    <a:pt x="1" y="9"/>
                    <a:pt x="2227" y="2318"/>
                    <a:pt x="3281" y="3376"/>
                  </a:cubicBezTo>
                  <a:cubicBezTo>
                    <a:pt x="3621" y="3711"/>
                    <a:pt x="3767" y="3830"/>
                    <a:pt x="3809" y="3830"/>
                  </a:cubicBezTo>
                  <a:cubicBezTo>
                    <a:pt x="3813" y="3830"/>
                    <a:pt x="3816" y="3829"/>
                    <a:pt x="3818" y="3827"/>
                  </a:cubicBezTo>
                  <a:cubicBezTo>
                    <a:pt x="3843" y="3802"/>
                    <a:pt x="3712" y="3630"/>
                    <a:pt x="3367" y="3289"/>
                  </a:cubicBezTo>
                  <a:cubicBezTo>
                    <a:pt x="2309" y="2232"/>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2244700" y="4103375"/>
              <a:ext cx="94950" cy="94400"/>
            </a:xfrm>
            <a:custGeom>
              <a:rect b="b" l="l" r="r" t="t"/>
              <a:pathLst>
                <a:path extrusionOk="0" h="3776" w="3798">
                  <a:moveTo>
                    <a:pt x="1" y="0"/>
                  </a:moveTo>
                  <a:cubicBezTo>
                    <a:pt x="2" y="1"/>
                    <a:pt x="2203" y="2280"/>
                    <a:pt x="3240" y="3326"/>
                  </a:cubicBezTo>
                  <a:cubicBezTo>
                    <a:pt x="3576" y="3658"/>
                    <a:pt x="3722" y="3776"/>
                    <a:pt x="3764" y="3776"/>
                  </a:cubicBezTo>
                  <a:cubicBezTo>
                    <a:pt x="3768" y="3776"/>
                    <a:pt x="3771" y="3775"/>
                    <a:pt x="3773" y="3773"/>
                  </a:cubicBezTo>
                  <a:cubicBezTo>
                    <a:pt x="3798" y="3748"/>
                    <a:pt x="3667" y="3576"/>
                    <a:pt x="3326" y="3240"/>
                  </a:cubicBezTo>
                  <a:cubicBezTo>
                    <a:pt x="2281" y="2198"/>
                    <a:pt x="2" y="1"/>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2245950" y="4104500"/>
              <a:ext cx="93700" cy="93175"/>
            </a:xfrm>
            <a:custGeom>
              <a:rect b="b" l="l" r="r" t="t"/>
              <a:pathLst>
                <a:path extrusionOk="0" h="3727" w="3748">
                  <a:moveTo>
                    <a:pt x="0" y="0"/>
                  </a:moveTo>
                  <a:cubicBezTo>
                    <a:pt x="1" y="1"/>
                    <a:pt x="2169" y="2252"/>
                    <a:pt x="3199" y="3281"/>
                  </a:cubicBezTo>
                  <a:cubicBezTo>
                    <a:pt x="3534" y="3616"/>
                    <a:pt x="3679" y="3726"/>
                    <a:pt x="3716" y="3726"/>
                  </a:cubicBezTo>
                  <a:cubicBezTo>
                    <a:pt x="3719" y="3726"/>
                    <a:pt x="3722" y="3725"/>
                    <a:pt x="3723" y="3723"/>
                  </a:cubicBezTo>
                  <a:cubicBezTo>
                    <a:pt x="3748" y="3703"/>
                    <a:pt x="3617" y="3531"/>
                    <a:pt x="3281" y="3199"/>
                  </a:cubicBezTo>
                  <a:cubicBezTo>
                    <a:pt x="2256" y="2174"/>
                    <a:pt x="1" y="1"/>
                    <a:pt x="0"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2247175" y="4105625"/>
              <a:ext cx="92475" cy="92050"/>
            </a:xfrm>
            <a:custGeom>
              <a:rect b="b" l="l" r="r" t="t"/>
              <a:pathLst>
                <a:path extrusionOk="0" h="3682" w="3699">
                  <a:moveTo>
                    <a:pt x="0" y="0"/>
                  </a:moveTo>
                  <a:cubicBezTo>
                    <a:pt x="1" y="1"/>
                    <a:pt x="2141" y="2227"/>
                    <a:pt x="3158" y="3240"/>
                  </a:cubicBezTo>
                  <a:cubicBezTo>
                    <a:pt x="3485" y="3571"/>
                    <a:pt x="3630" y="3681"/>
                    <a:pt x="3667" y="3681"/>
                  </a:cubicBezTo>
                  <a:cubicBezTo>
                    <a:pt x="3670" y="3681"/>
                    <a:pt x="3673" y="3680"/>
                    <a:pt x="3674" y="3678"/>
                  </a:cubicBezTo>
                  <a:cubicBezTo>
                    <a:pt x="3699" y="3658"/>
                    <a:pt x="3572" y="3494"/>
                    <a:pt x="3240" y="3158"/>
                  </a:cubicBezTo>
                  <a:cubicBezTo>
                    <a:pt x="2223" y="2145"/>
                    <a:pt x="1" y="1"/>
                    <a:pt x="0"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2248300" y="4106750"/>
              <a:ext cx="91250" cy="90925"/>
            </a:xfrm>
            <a:custGeom>
              <a:rect b="b" l="l" r="r" t="t"/>
              <a:pathLst>
                <a:path extrusionOk="0" h="3637" w="3650">
                  <a:moveTo>
                    <a:pt x="0" y="0"/>
                  </a:moveTo>
                  <a:cubicBezTo>
                    <a:pt x="0" y="9"/>
                    <a:pt x="2112" y="2198"/>
                    <a:pt x="3117" y="3195"/>
                  </a:cubicBezTo>
                  <a:cubicBezTo>
                    <a:pt x="3441" y="3526"/>
                    <a:pt x="3585" y="3636"/>
                    <a:pt x="3622" y="3636"/>
                  </a:cubicBezTo>
                  <a:cubicBezTo>
                    <a:pt x="3625" y="3636"/>
                    <a:pt x="3628" y="3635"/>
                    <a:pt x="3629" y="3633"/>
                  </a:cubicBezTo>
                  <a:cubicBezTo>
                    <a:pt x="3650" y="3613"/>
                    <a:pt x="3523" y="3449"/>
                    <a:pt x="3195" y="3121"/>
                  </a:cubicBezTo>
                  <a:cubicBezTo>
                    <a:pt x="2194" y="2112"/>
                    <a:pt x="1" y="1"/>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2249425" y="4108075"/>
              <a:ext cx="90125" cy="89600"/>
            </a:xfrm>
            <a:custGeom>
              <a:rect b="b" l="l" r="r" t="t"/>
              <a:pathLst>
                <a:path extrusionOk="0" h="3584" w="3605">
                  <a:moveTo>
                    <a:pt x="1" y="1"/>
                  </a:moveTo>
                  <a:cubicBezTo>
                    <a:pt x="1" y="1"/>
                    <a:pt x="2088" y="2158"/>
                    <a:pt x="3076" y="3150"/>
                  </a:cubicBezTo>
                  <a:cubicBezTo>
                    <a:pt x="3400" y="3474"/>
                    <a:pt x="3540" y="3583"/>
                    <a:pt x="3577" y="3583"/>
                  </a:cubicBezTo>
                  <a:cubicBezTo>
                    <a:pt x="3580" y="3583"/>
                    <a:pt x="3583" y="3582"/>
                    <a:pt x="3584" y="3580"/>
                  </a:cubicBezTo>
                  <a:cubicBezTo>
                    <a:pt x="3605" y="3560"/>
                    <a:pt x="3482" y="3400"/>
                    <a:pt x="3154" y="3072"/>
                  </a:cubicBezTo>
                  <a:cubicBezTo>
                    <a:pt x="2166" y="2084"/>
                    <a:pt x="1" y="1"/>
                    <a:pt x="1"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2250550" y="4109200"/>
              <a:ext cx="89000" cy="88475"/>
            </a:xfrm>
            <a:custGeom>
              <a:rect b="b" l="l" r="r" t="t"/>
              <a:pathLst>
                <a:path extrusionOk="0" h="3539" w="3560">
                  <a:moveTo>
                    <a:pt x="9" y="1"/>
                  </a:moveTo>
                  <a:cubicBezTo>
                    <a:pt x="1" y="1"/>
                    <a:pt x="2059" y="2133"/>
                    <a:pt x="3035" y="3109"/>
                  </a:cubicBezTo>
                  <a:cubicBezTo>
                    <a:pt x="3355" y="3429"/>
                    <a:pt x="3495" y="3538"/>
                    <a:pt x="3532" y="3538"/>
                  </a:cubicBezTo>
                  <a:cubicBezTo>
                    <a:pt x="3535" y="3538"/>
                    <a:pt x="3538" y="3537"/>
                    <a:pt x="3539" y="3535"/>
                  </a:cubicBezTo>
                  <a:cubicBezTo>
                    <a:pt x="3560" y="3515"/>
                    <a:pt x="3437" y="3355"/>
                    <a:pt x="3113" y="3031"/>
                  </a:cubicBezTo>
                  <a:cubicBezTo>
                    <a:pt x="2137" y="2059"/>
                    <a:pt x="9" y="1"/>
                    <a:pt x="9"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2251875" y="4110450"/>
              <a:ext cx="87675" cy="87225"/>
            </a:xfrm>
            <a:custGeom>
              <a:rect b="b" l="l" r="r" t="t"/>
              <a:pathLst>
                <a:path extrusionOk="0" h="3489" w="3507">
                  <a:moveTo>
                    <a:pt x="1" y="0"/>
                  </a:moveTo>
                  <a:lnTo>
                    <a:pt x="1" y="0"/>
                  </a:lnTo>
                  <a:cubicBezTo>
                    <a:pt x="2" y="1"/>
                    <a:pt x="2027" y="2100"/>
                    <a:pt x="2990" y="3063"/>
                  </a:cubicBezTo>
                  <a:cubicBezTo>
                    <a:pt x="3302" y="3382"/>
                    <a:pt x="3441" y="3488"/>
                    <a:pt x="3479" y="3488"/>
                  </a:cubicBezTo>
                  <a:cubicBezTo>
                    <a:pt x="3482" y="3488"/>
                    <a:pt x="3485" y="3487"/>
                    <a:pt x="3486" y="3485"/>
                  </a:cubicBezTo>
                  <a:cubicBezTo>
                    <a:pt x="3507" y="3465"/>
                    <a:pt x="3384" y="3305"/>
                    <a:pt x="3064" y="2985"/>
                  </a:cubicBezTo>
                  <a:cubicBezTo>
                    <a:pt x="2101" y="2022"/>
                    <a:pt x="2" y="1"/>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4"/>
            <p:cNvSpPr/>
            <p:nvPr/>
          </p:nvSpPr>
          <p:spPr>
            <a:xfrm>
              <a:off x="2253025" y="4111575"/>
              <a:ext cx="86425" cy="85900"/>
            </a:xfrm>
            <a:custGeom>
              <a:rect b="b" l="l" r="r" t="t"/>
              <a:pathLst>
                <a:path extrusionOk="0" h="3436" w="3457">
                  <a:moveTo>
                    <a:pt x="0" y="0"/>
                  </a:moveTo>
                  <a:cubicBezTo>
                    <a:pt x="0" y="4"/>
                    <a:pt x="1993" y="2071"/>
                    <a:pt x="2944" y="3018"/>
                  </a:cubicBezTo>
                  <a:cubicBezTo>
                    <a:pt x="3255" y="3332"/>
                    <a:pt x="3391" y="3435"/>
                    <a:pt x="3428" y="3435"/>
                  </a:cubicBezTo>
                  <a:cubicBezTo>
                    <a:pt x="3432" y="3435"/>
                    <a:pt x="3435" y="3434"/>
                    <a:pt x="3436" y="3432"/>
                  </a:cubicBezTo>
                  <a:cubicBezTo>
                    <a:pt x="3457" y="3412"/>
                    <a:pt x="3338" y="3260"/>
                    <a:pt x="3018" y="2940"/>
                  </a:cubicBezTo>
                  <a:cubicBezTo>
                    <a:pt x="2071" y="1993"/>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4"/>
            <p:cNvSpPr/>
            <p:nvPr/>
          </p:nvSpPr>
          <p:spPr>
            <a:xfrm>
              <a:off x="2254150" y="4112800"/>
              <a:ext cx="85300" cy="84875"/>
            </a:xfrm>
            <a:custGeom>
              <a:rect b="b" l="l" r="r" t="t"/>
              <a:pathLst>
                <a:path extrusionOk="0" h="3395" w="3412">
                  <a:moveTo>
                    <a:pt x="0" y="0"/>
                  </a:moveTo>
                  <a:cubicBezTo>
                    <a:pt x="1" y="1"/>
                    <a:pt x="1969" y="2043"/>
                    <a:pt x="2903" y="2981"/>
                  </a:cubicBezTo>
                  <a:cubicBezTo>
                    <a:pt x="3211" y="3289"/>
                    <a:pt x="3344" y="3394"/>
                    <a:pt x="3383" y="3394"/>
                  </a:cubicBezTo>
                  <a:cubicBezTo>
                    <a:pt x="3386" y="3394"/>
                    <a:pt x="3389" y="3393"/>
                    <a:pt x="3391" y="3391"/>
                  </a:cubicBezTo>
                  <a:cubicBezTo>
                    <a:pt x="3412" y="3371"/>
                    <a:pt x="3293" y="3215"/>
                    <a:pt x="2981" y="2904"/>
                  </a:cubicBezTo>
                  <a:cubicBezTo>
                    <a:pt x="2042" y="1965"/>
                    <a:pt x="1" y="1"/>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2255375" y="4114025"/>
              <a:ext cx="84075" cy="83650"/>
            </a:xfrm>
            <a:custGeom>
              <a:rect b="b" l="l" r="r" t="t"/>
              <a:pathLst>
                <a:path extrusionOk="0" h="3346" w="3363">
                  <a:moveTo>
                    <a:pt x="4" y="1"/>
                  </a:moveTo>
                  <a:cubicBezTo>
                    <a:pt x="0" y="1"/>
                    <a:pt x="1936" y="2010"/>
                    <a:pt x="2858" y="2937"/>
                  </a:cubicBezTo>
                  <a:cubicBezTo>
                    <a:pt x="3170" y="3240"/>
                    <a:pt x="3299" y="3345"/>
                    <a:pt x="3335" y="3345"/>
                  </a:cubicBezTo>
                  <a:cubicBezTo>
                    <a:pt x="3338" y="3345"/>
                    <a:pt x="3341" y="3344"/>
                    <a:pt x="3342" y="3342"/>
                  </a:cubicBezTo>
                  <a:cubicBezTo>
                    <a:pt x="3363" y="3322"/>
                    <a:pt x="3244" y="3166"/>
                    <a:pt x="2936" y="2859"/>
                  </a:cubicBezTo>
                  <a:cubicBezTo>
                    <a:pt x="2014" y="1936"/>
                    <a:pt x="4" y="1"/>
                    <a:pt x="4"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2256600" y="4115150"/>
              <a:ext cx="82850" cy="82325"/>
            </a:xfrm>
            <a:custGeom>
              <a:rect b="b" l="l" r="r" t="t"/>
              <a:pathLst>
                <a:path extrusionOk="0" h="3293" w="3314">
                  <a:moveTo>
                    <a:pt x="1" y="1"/>
                  </a:moveTo>
                  <a:lnTo>
                    <a:pt x="1" y="1"/>
                  </a:lnTo>
                  <a:cubicBezTo>
                    <a:pt x="1" y="1"/>
                    <a:pt x="1907" y="1977"/>
                    <a:pt x="2814" y="2892"/>
                  </a:cubicBezTo>
                  <a:cubicBezTo>
                    <a:pt x="3120" y="3191"/>
                    <a:pt x="3249" y="3292"/>
                    <a:pt x="3285" y="3292"/>
                  </a:cubicBezTo>
                  <a:cubicBezTo>
                    <a:pt x="3289" y="3292"/>
                    <a:pt x="3291" y="3291"/>
                    <a:pt x="3293" y="3289"/>
                  </a:cubicBezTo>
                  <a:cubicBezTo>
                    <a:pt x="3314" y="3269"/>
                    <a:pt x="3199" y="3121"/>
                    <a:pt x="2891" y="2814"/>
                  </a:cubicBezTo>
                  <a:cubicBezTo>
                    <a:pt x="1981" y="1908"/>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4"/>
            <p:cNvSpPr/>
            <p:nvPr/>
          </p:nvSpPr>
          <p:spPr>
            <a:xfrm>
              <a:off x="2257725" y="4116275"/>
              <a:ext cx="81525" cy="81100"/>
            </a:xfrm>
            <a:custGeom>
              <a:rect b="b" l="l" r="r" t="t"/>
              <a:pathLst>
                <a:path extrusionOk="0" h="3244" w="3261">
                  <a:moveTo>
                    <a:pt x="1" y="1"/>
                  </a:moveTo>
                  <a:cubicBezTo>
                    <a:pt x="1" y="5"/>
                    <a:pt x="1879" y="1953"/>
                    <a:pt x="2777" y="2847"/>
                  </a:cubicBezTo>
                  <a:cubicBezTo>
                    <a:pt x="3068" y="3145"/>
                    <a:pt x="3196" y="3243"/>
                    <a:pt x="3232" y="3243"/>
                  </a:cubicBezTo>
                  <a:cubicBezTo>
                    <a:pt x="3236" y="3243"/>
                    <a:pt x="3238" y="3242"/>
                    <a:pt x="3240" y="3240"/>
                  </a:cubicBezTo>
                  <a:cubicBezTo>
                    <a:pt x="3261" y="3224"/>
                    <a:pt x="3150" y="3076"/>
                    <a:pt x="2846" y="2773"/>
                  </a:cubicBezTo>
                  <a:cubicBezTo>
                    <a:pt x="1953" y="1879"/>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4"/>
            <p:cNvSpPr/>
            <p:nvPr/>
          </p:nvSpPr>
          <p:spPr>
            <a:xfrm>
              <a:off x="2258950" y="4117400"/>
              <a:ext cx="80300" cy="79975"/>
            </a:xfrm>
            <a:custGeom>
              <a:rect b="b" l="l" r="r" t="t"/>
              <a:pathLst>
                <a:path extrusionOk="0" h="3199" w="3212">
                  <a:moveTo>
                    <a:pt x="1" y="1"/>
                  </a:moveTo>
                  <a:cubicBezTo>
                    <a:pt x="1" y="9"/>
                    <a:pt x="1850" y="1924"/>
                    <a:pt x="2732" y="2806"/>
                  </a:cubicBezTo>
                  <a:cubicBezTo>
                    <a:pt x="3026" y="3100"/>
                    <a:pt x="3148" y="3198"/>
                    <a:pt x="3183" y="3198"/>
                  </a:cubicBezTo>
                  <a:cubicBezTo>
                    <a:pt x="3187" y="3198"/>
                    <a:pt x="3189" y="3197"/>
                    <a:pt x="3191" y="3195"/>
                  </a:cubicBezTo>
                  <a:cubicBezTo>
                    <a:pt x="3212" y="3175"/>
                    <a:pt x="3101" y="3031"/>
                    <a:pt x="2802" y="2736"/>
                  </a:cubicBezTo>
                  <a:cubicBezTo>
                    <a:pt x="1920" y="1854"/>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2260075" y="4118750"/>
              <a:ext cx="79075" cy="78625"/>
            </a:xfrm>
            <a:custGeom>
              <a:rect b="b" l="l" r="r" t="t"/>
              <a:pathLst>
                <a:path extrusionOk="0" h="3145" w="3163">
                  <a:moveTo>
                    <a:pt x="1" y="0"/>
                  </a:moveTo>
                  <a:cubicBezTo>
                    <a:pt x="2" y="1"/>
                    <a:pt x="1822" y="1887"/>
                    <a:pt x="2687" y="2756"/>
                  </a:cubicBezTo>
                  <a:cubicBezTo>
                    <a:pt x="2974" y="3046"/>
                    <a:pt x="3098" y="3144"/>
                    <a:pt x="3134" y="3144"/>
                  </a:cubicBezTo>
                  <a:cubicBezTo>
                    <a:pt x="3137" y="3144"/>
                    <a:pt x="3140" y="3143"/>
                    <a:pt x="3142" y="3141"/>
                  </a:cubicBezTo>
                  <a:cubicBezTo>
                    <a:pt x="3163" y="3121"/>
                    <a:pt x="3056" y="2981"/>
                    <a:pt x="2757" y="2686"/>
                  </a:cubicBezTo>
                  <a:cubicBezTo>
                    <a:pt x="1891" y="1821"/>
                    <a:pt x="2" y="1"/>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2261225" y="4119875"/>
              <a:ext cx="78025" cy="77500"/>
            </a:xfrm>
            <a:custGeom>
              <a:rect b="b" l="l" r="r" t="t"/>
              <a:pathLst>
                <a:path extrusionOk="0" h="3100" w="3121">
                  <a:moveTo>
                    <a:pt x="4" y="0"/>
                  </a:moveTo>
                  <a:cubicBezTo>
                    <a:pt x="0" y="0"/>
                    <a:pt x="1796" y="1862"/>
                    <a:pt x="2649" y="2719"/>
                  </a:cubicBezTo>
                  <a:cubicBezTo>
                    <a:pt x="2936" y="3002"/>
                    <a:pt x="3057" y="3099"/>
                    <a:pt x="3092" y="3099"/>
                  </a:cubicBezTo>
                  <a:cubicBezTo>
                    <a:pt x="3096" y="3099"/>
                    <a:pt x="3098" y="3098"/>
                    <a:pt x="3100" y="3096"/>
                  </a:cubicBezTo>
                  <a:cubicBezTo>
                    <a:pt x="3121" y="3076"/>
                    <a:pt x="3014" y="2936"/>
                    <a:pt x="2723" y="2645"/>
                  </a:cubicBezTo>
                  <a:cubicBezTo>
                    <a:pt x="1866" y="1788"/>
                    <a:pt x="4" y="0"/>
                    <a:pt x="4"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2262550" y="4121000"/>
              <a:ext cx="76600" cy="76375"/>
            </a:xfrm>
            <a:custGeom>
              <a:rect b="b" l="l" r="r" t="t"/>
              <a:pathLst>
                <a:path extrusionOk="0" h="3055" w="3064">
                  <a:moveTo>
                    <a:pt x="0" y="0"/>
                  </a:moveTo>
                  <a:cubicBezTo>
                    <a:pt x="1" y="1"/>
                    <a:pt x="1756" y="1833"/>
                    <a:pt x="2604" y="2674"/>
                  </a:cubicBezTo>
                  <a:cubicBezTo>
                    <a:pt x="2887" y="2957"/>
                    <a:pt x="3005" y="3054"/>
                    <a:pt x="3039" y="3054"/>
                  </a:cubicBezTo>
                  <a:cubicBezTo>
                    <a:pt x="3043" y="3054"/>
                    <a:pt x="3045" y="3053"/>
                    <a:pt x="3047" y="3051"/>
                  </a:cubicBezTo>
                  <a:cubicBezTo>
                    <a:pt x="3064" y="3031"/>
                    <a:pt x="2957" y="2891"/>
                    <a:pt x="2670" y="2604"/>
                  </a:cubicBezTo>
                  <a:cubicBezTo>
                    <a:pt x="1829" y="1760"/>
                    <a:pt x="1" y="1"/>
                    <a:pt x="0"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2263675" y="4122125"/>
              <a:ext cx="75475" cy="75150"/>
            </a:xfrm>
            <a:custGeom>
              <a:rect b="b" l="l" r="r" t="t"/>
              <a:pathLst>
                <a:path extrusionOk="0" h="3006" w="3019">
                  <a:moveTo>
                    <a:pt x="1" y="1"/>
                  </a:moveTo>
                  <a:cubicBezTo>
                    <a:pt x="1" y="9"/>
                    <a:pt x="1731" y="1801"/>
                    <a:pt x="2563" y="2625"/>
                  </a:cubicBezTo>
                  <a:cubicBezTo>
                    <a:pt x="2842" y="2911"/>
                    <a:pt x="2959" y="3005"/>
                    <a:pt x="2994" y="3005"/>
                  </a:cubicBezTo>
                  <a:cubicBezTo>
                    <a:pt x="2997" y="3005"/>
                    <a:pt x="3000" y="3004"/>
                    <a:pt x="3002" y="3002"/>
                  </a:cubicBezTo>
                  <a:cubicBezTo>
                    <a:pt x="3019" y="2982"/>
                    <a:pt x="2916" y="2846"/>
                    <a:pt x="2629" y="2559"/>
                  </a:cubicBezTo>
                  <a:cubicBezTo>
                    <a:pt x="1801" y="1735"/>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2264800" y="4123450"/>
              <a:ext cx="74250" cy="73925"/>
            </a:xfrm>
            <a:custGeom>
              <a:rect b="b" l="l" r="r" t="t"/>
              <a:pathLst>
                <a:path extrusionOk="0" h="2957" w="2970">
                  <a:moveTo>
                    <a:pt x="1" y="1"/>
                  </a:moveTo>
                  <a:lnTo>
                    <a:pt x="1" y="1"/>
                  </a:lnTo>
                  <a:cubicBezTo>
                    <a:pt x="1" y="1"/>
                    <a:pt x="1702" y="1768"/>
                    <a:pt x="2518" y="2584"/>
                  </a:cubicBezTo>
                  <a:cubicBezTo>
                    <a:pt x="2797" y="2863"/>
                    <a:pt x="2911" y="2956"/>
                    <a:pt x="2945" y="2956"/>
                  </a:cubicBezTo>
                  <a:cubicBezTo>
                    <a:pt x="2948" y="2956"/>
                    <a:pt x="2951" y="2955"/>
                    <a:pt x="2953" y="2953"/>
                  </a:cubicBezTo>
                  <a:cubicBezTo>
                    <a:pt x="2969" y="2933"/>
                    <a:pt x="2867" y="2801"/>
                    <a:pt x="2584" y="2519"/>
                  </a:cubicBezTo>
                  <a:cubicBezTo>
                    <a:pt x="1768" y="1703"/>
                    <a:pt x="1" y="1"/>
                    <a:pt x="1"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2265925" y="4124575"/>
              <a:ext cx="73225" cy="72800"/>
            </a:xfrm>
            <a:custGeom>
              <a:rect b="b" l="l" r="r" t="t"/>
              <a:pathLst>
                <a:path extrusionOk="0" h="2912" w="2929">
                  <a:moveTo>
                    <a:pt x="9" y="1"/>
                  </a:moveTo>
                  <a:lnTo>
                    <a:pt x="9" y="1"/>
                  </a:lnTo>
                  <a:cubicBezTo>
                    <a:pt x="1" y="1"/>
                    <a:pt x="1678" y="1740"/>
                    <a:pt x="2482" y="2543"/>
                  </a:cubicBezTo>
                  <a:cubicBezTo>
                    <a:pt x="2756" y="2818"/>
                    <a:pt x="2873" y="2911"/>
                    <a:pt x="2905" y="2911"/>
                  </a:cubicBezTo>
                  <a:cubicBezTo>
                    <a:pt x="2908" y="2911"/>
                    <a:pt x="2911" y="2910"/>
                    <a:pt x="2912" y="2908"/>
                  </a:cubicBezTo>
                  <a:cubicBezTo>
                    <a:pt x="2929" y="2888"/>
                    <a:pt x="2830" y="2761"/>
                    <a:pt x="2547" y="2478"/>
                  </a:cubicBezTo>
                  <a:cubicBezTo>
                    <a:pt x="1743" y="1674"/>
                    <a:pt x="9" y="1"/>
                    <a:pt x="9"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2267150" y="4125825"/>
              <a:ext cx="71900" cy="71450"/>
            </a:xfrm>
            <a:custGeom>
              <a:rect b="b" l="l" r="r" t="t"/>
              <a:pathLst>
                <a:path extrusionOk="0" h="2858" w="2876">
                  <a:moveTo>
                    <a:pt x="5" y="0"/>
                  </a:moveTo>
                  <a:cubicBezTo>
                    <a:pt x="1" y="0"/>
                    <a:pt x="1645" y="1706"/>
                    <a:pt x="2433" y="2493"/>
                  </a:cubicBezTo>
                  <a:cubicBezTo>
                    <a:pt x="2703" y="2764"/>
                    <a:pt x="2817" y="2857"/>
                    <a:pt x="2851" y="2857"/>
                  </a:cubicBezTo>
                  <a:cubicBezTo>
                    <a:pt x="2854" y="2857"/>
                    <a:pt x="2857" y="2856"/>
                    <a:pt x="2859" y="2854"/>
                  </a:cubicBezTo>
                  <a:cubicBezTo>
                    <a:pt x="2875" y="2834"/>
                    <a:pt x="2777" y="2706"/>
                    <a:pt x="2502" y="2428"/>
                  </a:cubicBezTo>
                  <a:cubicBezTo>
                    <a:pt x="1711" y="1640"/>
                    <a:pt x="5" y="0"/>
                    <a:pt x="5"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2268400" y="4126950"/>
              <a:ext cx="70650" cy="70300"/>
            </a:xfrm>
            <a:custGeom>
              <a:rect b="b" l="l" r="r" t="t"/>
              <a:pathLst>
                <a:path extrusionOk="0" h="2812" w="2826">
                  <a:moveTo>
                    <a:pt x="0" y="0"/>
                  </a:moveTo>
                  <a:cubicBezTo>
                    <a:pt x="0" y="4"/>
                    <a:pt x="1616" y="1681"/>
                    <a:pt x="2391" y="2456"/>
                  </a:cubicBezTo>
                  <a:cubicBezTo>
                    <a:pt x="2662" y="2724"/>
                    <a:pt x="2774" y="2811"/>
                    <a:pt x="2803" y="2811"/>
                  </a:cubicBezTo>
                  <a:cubicBezTo>
                    <a:pt x="2806" y="2811"/>
                    <a:pt x="2808" y="2810"/>
                    <a:pt x="2809" y="2809"/>
                  </a:cubicBezTo>
                  <a:cubicBezTo>
                    <a:pt x="2825" y="2789"/>
                    <a:pt x="2727" y="2661"/>
                    <a:pt x="2456" y="2387"/>
                  </a:cubicBezTo>
                  <a:cubicBezTo>
                    <a:pt x="1677" y="1616"/>
                    <a:pt x="0" y="0"/>
                    <a:pt x="0"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2269525" y="4128175"/>
              <a:ext cx="69425" cy="69075"/>
            </a:xfrm>
            <a:custGeom>
              <a:rect b="b" l="l" r="r" t="t"/>
              <a:pathLst>
                <a:path extrusionOk="0" h="2763" w="2777">
                  <a:moveTo>
                    <a:pt x="0" y="0"/>
                  </a:moveTo>
                  <a:lnTo>
                    <a:pt x="0" y="0"/>
                  </a:lnTo>
                  <a:cubicBezTo>
                    <a:pt x="1" y="1"/>
                    <a:pt x="1587" y="1649"/>
                    <a:pt x="2350" y="2412"/>
                  </a:cubicBezTo>
                  <a:cubicBezTo>
                    <a:pt x="2612" y="2678"/>
                    <a:pt x="2724" y="2762"/>
                    <a:pt x="2754" y="2762"/>
                  </a:cubicBezTo>
                  <a:cubicBezTo>
                    <a:pt x="2756" y="2762"/>
                    <a:pt x="2758" y="2761"/>
                    <a:pt x="2760" y="2760"/>
                  </a:cubicBezTo>
                  <a:cubicBezTo>
                    <a:pt x="2776" y="2744"/>
                    <a:pt x="2682" y="2621"/>
                    <a:pt x="2411" y="2350"/>
                  </a:cubicBezTo>
                  <a:cubicBezTo>
                    <a:pt x="1649" y="1587"/>
                    <a:pt x="1" y="1"/>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2270750" y="4129400"/>
              <a:ext cx="68300" cy="67725"/>
            </a:xfrm>
            <a:custGeom>
              <a:rect b="b" l="l" r="r" t="t"/>
              <a:pathLst>
                <a:path extrusionOk="0" h="2709" w="2732">
                  <a:moveTo>
                    <a:pt x="5" y="1"/>
                  </a:moveTo>
                  <a:lnTo>
                    <a:pt x="5" y="1"/>
                  </a:lnTo>
                  <a:cubicBezTo>
                    <a:pt x="0" y="1"/>
                    <a:pt x="1559" y="1612"/>
                    <a:pt x="2309" y="2363"/>
                  </a:cubicBezTo>
                  <a:cubicBezTo>
                    <a:pt x="2572" y="2629"/>
                    <a:pt x="2683" y="2708"/>
                    <a:pt x="2710" y="2708"/>
                  </a:cubicBezTo>
                  <a:cubicBezTo>
                    <a:pt x="2712" y="2708"/>
                    <a:pt x="2714" y="2708"/>
                    <a:pt x="2715" y="2707"/>
                  </a:cubicBezTo>
                  <a:cubicBezTo>
                    <a:pt x="2731" y="2691"/>
                    <a:pt x="2637" y="2568"/>
                    <a:pt x="2371" y="2301"/>
                  </a:cubicBezTo>
                  <a:cubicBezTo>
                    <a:pt x="1624" y="1551"/>
                    <a:pt x="5"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2271875" y="4130525"/>
              <a:ext cx="67075" cy="66600"/>
            </a:xfrm>
            <a:custGeom>
              <a:rect b="b" l="l" r="r" t="t"/>
              <a:pathLst>
                <a:path extrusionOk="0" h="2664" w="2683">
                  <a:moveTo>
                    <a:pt x="5" y="1"/>
                  </a:moveTo>
                  <a:cubicBezTo>
                    <a:pt x="1" y="1"/>
                    <a:pt x="1526" y="1588"/>
                    <a:pt x="2264" y="2322"/>
                  </a:cubicBezTo>
                  <a:cubicBezTo>
                    <a:pt x="2527" y="2585"/>
                    <a:pt x="2634" y="2663"/>
                    <a:pt x="2661" y="2663"/>
                  </a:cubicBezTo>
                  <a:cubicBezTo>
                    <a:pt x="2663" y="2663"/>
                    <a:pt x="2665" y="2663"/>
                    <a:pt x="2666" y="2662"/>
                  </a:cubicBezTo>
                  <a:cubicBezTo>
                    <a:pt x="2682" y="2646"/>
                    <a:pt x="2588" y="2523"/>
                    <a:pt x="2326" y="2260"/>
                  </a:cubicBezTo>
                  <a:cubicBezTo>
                    <a:pt x="1596" y="1526"/>
                    <a:pt x="5"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2273100" y="4131650"/>
              <a:ext cx="65950" cy="65475"/>
            </a:xfrm>
            <a:custGeom>
              <a:rect b="b" l="l" r="r" t="t"/>
              <a:pathLst>
                <a:path extrusionOk="0" h="2619" w="2638">
                  <a:moveTo>
                    <a:pt x="1" y="1"/>
                  </a:moveTo>
                  <a:cubicBezTo>
                    <a:pt x="1" y="5"/>
                    <a:pt x="1497" y="1559"/>
                    <a:pt x="2223" y="2281"/>
                  </a:cubicBezTo>
                  <a:cubicBezTo>
                    <a:pt x="2478" y="2540"/>
                    <a:pt x="2582" y="2618"/>
                    <a:pt x="2611" y="2618"/>
                  </a:cubicBezTo>
                  <a:cubicBezTo>
                    <a:pt x="2614" y="2618"/>
                    <a:pt x="2615" y="2618"/>
                    <a:pt x="2617" y="2617"/>
                  </a:cubicBezTo>
                  <a:cubicBezTo>
                    <a:pt x="2637" y="2601"/>
                    <a:pt x="2543" y="2482"/>
                    <a:pt x="2285" y="2219"/>
                  </a:cubicBezTo>
                  <a:cubicBezTo>
                    <a:pt x="1559" y="1498"/>
                    <a:pt x="1" y="1"/>
                    <a:pt x="1"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2274325" y="4132775"/>
              <a:ext cx="64625" cy="64175"/>
            </a:xfrm>
            <a:custGeom>
              <a:rect b="b" l="l" r="r" t="t"/>
              <a:pathLst>
                <a:path extrusionOk="0" h="2567" w="2585">
                  <a:moveTo>
                    <a:pt x="1" y="1"/>
                  </a:moveTo>
                  <a:cubicBezTo>
                    <a:pt x="1" y="9"/>
                    <a:pt x="1465" y="1530"/>
                    <a:pt x="2174" y="2236"/>
                  </a:cubicBezTo>
                  <a:cubicBezTo>
                    <a:pt x="2424" y="2486"/>
                    <a:pt x="2528" y="2566"/>
                    <a:pt x="2557" y="2566"/>
                  </a:cubicBezTo>
                  <a:cubicBezTo>
                    <a:pt x="2560" y="2566"/>
                    <a:pt x="2562" y="2565"/>
                    <a:pt x="2564" y="2564"/>
                  </a:cubicBezTo>
                  <a:cubicBezTo>
                    <a:pt x="2584" y="2551"/>
                    <a:pt x="2490" y="2433"/>
                    <a:pt x="2236" y="2174"/>
                  </a:cubicBezTo>
                  <a:cubicBezTo>
                    <a:pt x="1526" y="1469"/>
                    <a:pt x="1" y="1"/>
                    <a:pt x="1"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2275475" y="4134125"/>
              <a:ext cx="63475" cy="63000"/>
            </a:xfrm>
            <a:custGeom>
              <a:rect b="b" l="l" r="r" t="t"/>
              <a:pathLst>
                <a:path extrusionOk="0" h="2520" w="2539">
                  <a:moveTo>
                    <a:pt x="0" y="0"/>
                  </a:moveTo>
                  <a:lnTo>
                    <a:pt x="0" y="0"/>
                  </a:lnTo>
                  <a:cubicBezTo>
                    <a:pt x="1" y="1"/>
                    <a:pt x="1439" y="1497"/>
                    <a:pt x="2132" y="2194"/>
                  </a:cubicBezTo>
                  <a:cubicBezTo>
                    <a:pt x="2383" y="2445"/>
                    <a:pt x="2486" y="2519"/>
                    <a:pt x="2513" y="2519"/>
                  </a:cubicBezTo>
                  <a:cubicBezTo>
                    <a:pt x="2515" y="2519"/>
                    <a:pt x="2517" y="2519"/>
                    <a:pt x="2518" y="2518"/>
                  </a:cubicBezTo>
                  <a:cubicBezTo>
                    <a:pt x="2538" y="2502"/>
                    <a:pt x="2444" y="2383"/>
                    <a:pt x="2194" y="2133"/>
                  </a:cubicBezTo>
                  <a:cubicBezTo>
                    <a:pt x="1497" y="1436"/>
                    <a:pt x="1" y="1"/>
                    <a:pt x="0"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2276600" y="4135250"/>
              <a:ext cx="62350" cy="61875"/>
            </a:xfrm>
            <a:custGeom>
              <a:rect b="b" l="l" r="r" t="t"/>
              <a:pathLst>
                <a:path extrusionOk="0" h="2475" w="2494">
                  <a:moveTo>
                    <a:pt x="4" y="0"/>
                  </a:moveTo>
                  <a:cubicBezTo>
                    <a:pt x="0" y="0"/>
                    <a:pt x="1411" y="1468"/>
                    <a:pt x="2091" y="2153"/>
                  </a:cubicBezTo>
                  <a:cubicBezTo>
                    <a:pt x="2338" y="2400"/>
                    <a:pt x="2441" y="2474"/>
                    <a:pt x="2468" y="2474"/>
                  </a:cubicBezTo>
                  <a:cubicBezTo>
                    <a:pt x="2470" y="2474"/>
                    <a:pt x="2472" y="2474"/>
                    <a:pt x="2473" y="2473"/>
                  </a:cubicBezTo>
                  <a:cubicBezTo>
                    <a:pt x="2493" y="2457"/>
                    <a:pt x="2403" y="2342"/>
                    <a:pt x="2153" y="2092"/>
                  </a:cubicBezTo>
                  <a:cubicBezTo>
                    <a:pt x="1472" y="1411"/>
                    <a:pt x="4" y="0"/>
                    <a:pt x="4"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2277725" y="4136375"/>
              <a:ext cx="61225" cy="60575"/>
            </a:xfrm>
            <a:custGeom>
              <a:rect b="b" l="l" r="r" t="t"/>
              <a:pathLst>
                <a:path extrusionOk="0" h="2423" w="2449">
                  <a:moveTo>
                    <a:pt x="8" y="0"/>
                  </a:moveTo>
                  <a:lnTo>
                    <a:pt x="8" y="0"/>
                  </a:lnTo>
                  <a:cubicBezTo>
                    <a:pt x="0" y="9"/>
                    <a:pt x="1386" y="1436"/>
                    <a:pt x="2059" y="2104"/>
                  </a:cubicBezTo>
                  <a:cubicBezTo>
                    <a:pt x="2300" y="2346"/>
                    <a:pt x="2397" y="2422"/>
                    <a:pt x="2425" y="2422"/>
                  </a:cubicBezTo>
                  <a:cubicBezTo>
                    <a:pt x="2428" y="2422"/>
                    <a:pt x="2430" y="2421"/>
                    <a:pt x="2432" y="2420"/>
                  </a:cubicBezTo>
                  <a:cubicBezTo>
                    <a:pt x="2448" y="2407"/>
                    <a:pt x="2358" y="2293"/>
                    <a:pt x="2112" y="2047"/>
                  </a:cubicBezTo>
                  <a:cubicBezTo>
                    <a:pt x="1444" y="1382"/>
                    <a:pt x="9" y="1"/>
                    <a:pt x="8"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2279050" y="4137600"/>
              <a:ext cx="59700" cy="59350"/>
            </a:xfrm>
            <a:custGeom>
              <a:rect b="b" l="l" r="r" t="t"/>
              <a:pathLst>
                <a:path extrusionOk="0" h="2374" w="2388">
                  <a:moveTo>
                    <a:pt x="1" y="1"/>
                  </a:moveTo>
                  <a:cubicBezTo>
                    <a:pt x="1" y="1"/>
                    <a:pt x="1" y="1"/>
                    <a:pt x="1" y="1"/>
                  </a:cubicBezTo>
                  <a:cubicBezTo>
                    <a:pt x="1" y="5"/>
                    <a:pt x="1350" y="1407"/>
                    <a:pt x="2006" y="2059"/>
                  </a:cubicBezTo>
                  <a:cubicBezTo>
                    <a:pt x="2240" y="2297"/>
                    <a:pt x="2339" y="2373"/>
                    <a:pt x="2368" y="2373"/>
                  </a:cubicBezTo>
                  <a:cubicBezTo>
                    <a:pt x="2371" y="2373"/>
                    <a:pt x="2373" y="2372"/>
                    <a:pt x="2375" y="2371"/>
                  </a:cubicBezTo>
                  <a:cubicBezTo>
                    <a:pt x="2387" y="2358"/>
                    <a:pt x="2301" y="2244"/>
                    <a:pt x="2059" y="2002"/>
                  </a:cubicBezTo>
                  <a:cubicBezTo>
                    <a:pt x="1405" y="1348"/>
                    <a:pt x="13"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2280175" y="4138825"/>
              <a:ext cx="58575" cy="58300"/>
            </a:xfrm>
            <a:custGeom>
              <a:rect b="b" l="l" r="r" t="t"/>
              <a:pathLst>
                <a:path extrusionOk="0" h="2332" w="2343">
                  <a:moveTo>
                    <a:pt x="1" y="1"/>
                  </a:moveTo>
                  <a:cubicBezTo>
                    <a:pt x="1" y="1"/>
                    <a:pt x="1" y="1"/>
                    <a:pt x="1" y="1"/>
                  </a:cubicBezTo>
                  <a:cubicBezTo>
                    <a:pt x="1" y="1"/>
                    <a:pt x="1325" y="1375"/>
                    <a:pt x="1965" y="2022"/>
                  </a:cubicBezTo>
                  <a:cubicBezTo>
                    <a:pt x="2200" y="2258"/>
                    <a:pt x="2298" y="2331"/>
                    <a:pt x="2325" y="2331"/>
                  </a:cubicBezTo>
                  <a:cubicBezTo>
                    <a:pt x="2327" y="2331"/>
                    <a:pt x="2329" y="2331"/>
                    <a:pt x="2330" y="2330"/>
                  </a:cubicBezTo>
                  <a:cubicBezTo>
                    <a:pt x="2342" y="2314"/>
                    <a:pt x="2260" y="2207"/>
                    <a:pt x="2022" y="1965"/>
                  </a:cubicBezTo>
                  <a:cubicBezTo>
                    <a:pt x="1375" y="1318"/>
                    <a:pt x="9" y="1"/>
                    <a:pt x="1"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2281300" y="4139950"/>
              <a:ext cx="57450" cy="56900"/>
            </a:xfrm>
            <a:custGeom>
              <a:rect b="b" l="l" r="r" t="t"/>
              <a:pathLst>
                <a:path extrusionOk="0" h="2276" w="2298">
                  <a:moveTo>
                    <a:pt x="9" y="1"/>
                  </a:moveTo>
                  <a:cubicBezTo>
                    <a:pt x="9" y="1"/>
                    <a:pt x="9" y="1"/>
                    <a:pt x="9" y="1"/>
                  </a:cubicBezTo>
                  <a:cubicBezTo>
                    <a:pt x="1" y="1"/>
                    <a:pt x="1292" y="1346"/>
                    <a:pt x="1928" y="1969"/>
                  </a:cubicBezTo>
                  <a:cubicBezTo>
                    <a:pt x="2158" y="2200"/>
                    <a:pt x="2251" y="2275"/>
                    <a:pt x="2278" y="2275"/>
                  </a:cubicBezTo>
                  <a:cubicBezTo>
                    <a:pt x="2281" y="2275"/>
                    <a:pt x="2283" y="2274"/>
                    <a:pt x="2285" y="2273"/>
                  </a:cubicBezTo>
                  <a:cubicBezTo>
                    <a:pt x="2297" y="2264"/>
                    <a:pt x="2215" y="2154"/>
                    <a:pt x="1981" y="1920"/>
                  </a:cubicBezTo>
                  <a:cubicBezTo>
                    <a:pt x="1351" y="1294"/>
                    <a:pt x="17" y="1"/>
                    <a:pt x="9"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2282550" y="4141200"/>
              <a:ext cx="56200" cy="55650"/>
            </a:xfrm>
            <a:custGeom>
              <a:rect b="b" l="l" r="r" t="t"/>
              <a:pathLst>
                <a:path extrusionOk="0" h="2226" w="2248">
                  <a:moveTo>
                    <a:pt x="4" y="0"/>
                  </a:moveTo>
                  <a:cubicBezTo>
                    <a:pt x="4" y="0"/>
                    <a:pt x="4" y="0"/>
                    <a:pt x="4" y="0"/>
                  </a:cubicBezTo>
                  <a:cubicBezTo>
                    <a:pt x="0" y="4"/>
                    <a:pt x="1263" y="1316"/>
                    <a:pt x="1886" y="1927"/>
                  </a:cubicBezTo>
                  <a:cubicBezTo>
                    <a:pt x="2108" y="2153"/>
                    <a:pt x="2200" y="2225"/>
                    <a:pt x="2228" y="2225"/>
                  </a:cubicBezTo>
                  <a:cubicBezTo>
                    <a:pt x="2231" y="2225"/>
                    <a:pt x="2233" y="2224"/>
                    <a:pt x="2235" y="2223"/>
                  </a:cubicBezTo>
                  <a:cubicBezTo>
                    <a:pt x="2247" y="2206"/>
                    <a:pt x="2165" y="2104"/>
                    <a:pt x="1935" y="1874"/>
                  </a:cubicBezTo>
                  <a:cubicBezTo>
                    <a:pt x="1322" y="1261"/>
                    <a:pt x="17"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2283775" y="4142325"/>
              <a:ext cx="54850" cy="54525"/>
            </a:xfrm>
            <a:custGeom>
              <a:rect b="b" l="l" r="r" t="t"/>
              <a:pathLst>
                <a:path extrusionOk="0" h="2181" w="2194">
                  <a:moveTo>
                    <a:pt x="0" y="0"/>
                  </a:moveTo>
                  <a:cubicBezTo>
                    <a:pt x="0" y="0"/>
                    <a:pt x="0" y="0"/>
                    <a:pt x="0" y="0"/>
                  </a:cubicBezTo>
                  <a:cubicBezTo>
                    <a:pt x="0" y="4"/>
                    <a:pt x="1230" y="1288"/>
                    <a:pt x="1837" y="1887"/>
                  </a:cubicBezTo>
                  <a:cubicBezTo>
                    <a:pt x="2059" y="2108"/>
                    <a:pt x="2148" y="2180"/>
                    <a:pt x="2172" y="2180"/>
                  </a:cubicBezTo>
                  <a:cubicBezTo>
                    <a:pt x="2174" y="2180"/>
                    <a:pt x="2176" y="2179"/>
                    <a:pt x="2178" y="2178"/>
                  </a:cubicBezTo>
                  <a:cubicBezTo>
                    <a:pt x="2194" y="2161"/>
                    <a:pt x="2116" y="2067"/>
                    <a:pt x="1886" y="1833"/>
                  </a:cubicBezTo>
                  <a:cubicBezTo>
                    <a:pt x="1289" y="1231"/>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a:off x="2284900" y="4143550"/>
              <a:ext cx="53625" cy="53300"/>
            </a:xfrm>
            <a:custGeom>
              <a:rect b="b" l="l" r="r" t="t"/>
              <a:pathLst>
                <a:path extrusionOk="0" h="2132" w="2145">
                  <a:moveTo>
                    <a:pt x="0" y="1"/>
                  </a:moveTo>
                  <a:cubicBezTo>
                    <a:pt x="0" y="1"/>
                    <a:pt x="0" y="1"/>
                    <a:pt x="0" y="1"/>
                  </a:cubicBezTo>
                  <a:cubicBezTo>
                    <a:pt x="0" y="1"/>
                    <a:pt x="1206" y="1251"/>
                    <a:pt x="1792" y="1842"/>
                  </a:cubicBezTo>
                  <a:cubicBezTo>
                    <a:pt x="2007" y="2060"/>
                    <a:pt x="2094" y="2131"/>
                    <a:pt x="2122" y="2131"/>
                  </a:cubicBezTo>
                  <a:cubicBezTo>
                    <a:pt x="2125" y="2131"/>
                    <a:pt x="2127" y="2130"/>
                    <a:pt x="2128" y="2129"/>
                  </a:cubicBezTo>
                  <a:cubicBezTo>
                    <a:pt x="2145" y="2112"/>
                    <a:pt x="2067" y="2018"/>
                    <a:pt x="1841" y="1792"/>
                  </a:cubicBezTo>
                  <a:cubicBezTo>
                    <a:pt x="1260" y="120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2286125" y="4144775"/>
              <a:ext cx="52500" cy="52075"/>
            </a:xfrm>
            <a:custGeom>
              <a:rect b="b" l="l" r="r" t="t"/>
              <a:pathLst>
                <a:path extrusionOk="0" h="2083" w="2100">
                  <a:moveTo>
                    <a:pt x="5" y="1"/>
                  </a:moveTo>
                  <a:cubicBezTo>
                    <a:pt x="5" y="1"/>
                    <a:pt x="5" y="1"/>
                    <a:pt x="5" y="1"/>
                  </a:cubicBezTo>
                  <a:cubicBezTo>
                    <a:pt x="1" y="1"/>
                    <a:pt x="1173" y="1223"/>
                    <a:pt x="1751" y="1797"/>
                  </a:cubicBezTo>
                  <a:cubicBezTo>
                    <a:pt x="1962" y="2011"/>
                    <a:pt x="2053" y="2082"/>
                    <a:pt x="2078" y="2082"/>
                  </a:cubicBezTo>
                  <a:cubicBezTo>
                    <a:pt x="2080" y="2082"/>
                    <a:pt x="2082" y="2081"/>
                    <a:pt x="2084" y="2080"/>
                  </a:cubicBezTo>
                  <a:cubicBezTo>
                    <a:pt x="2100" y="2063"/>
                    <a:pt x="2030" y="1973"/>
                    <a:pt x="1805" y="1748"/>
                  </a:cubicBezTo>
                  <a:cubicBezTo>
                    <a:pt x="1233" y="1175"/>
                    <a:pt x="17" y="1"/>
                    <a:pt x="5"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2287250" y="4145900"/>
              <a:ext cx="51275" cy="50950"/>
            </a:xfrm>
            <a:custGeom>
              <a:rect b="b" l="l" r="r" t="t"/>
              <a:pathLst>
                <a:path extrusionOk="0" h="2038" w="2051">
                  <a:moveTo>
                    <a:pt x="5" y="1"/>
                  </a:moveTo>
                  <a:cubicBezTo>
                    <a:pt x="5" y="1"/>
                    <a:pt x="5" y="1"/>
                    <a:pt x="5" y="1"/>
                  </a:cubicBezTo>
                  <a:cubicBezTo>
                    <a:pt x="1" y="5"/>
                    <a:pt x="1149" y="1194"/>
                    <a:pt x="1706" y="1760"/>
                  </a:cubicBezTo>
                  <a:cubicBezTo>
                    <a:pt x="1921" y="1967"/>
                    <a:pt x="2002" y="2037"/>
                    <a:pt x="2028" y="2037"/>
                  </a:cubicBezTo>
                  <a:cubicBezTo>
                    <a:pt x="2031" y="2037"/>
                    <a:pt x="2033" y="2036"/>
                    <a:pt x="2034" y="2035"/>
                  </a:cubicBezTo>
                  <a:cubicBezTo>
                    <a:pt x="2051" y="2018"/>
                    <a:pt x="1977" y="1928"/>
                    <a:pt x="1760" y="1707"/>
                  </a:cubicBezTo>
                  <a:cubicBezTo>
                    <a:pt x="1199" y="1146"/>
                    <a:pt x="13" y="1"/>
                    <a:pt x="5"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2288375" y="4147025"/>
              <a:ext cx="50150" cy="49725"/>
            </a:xfrm>
            <a:custGeom>
              <a:rect b="b" l="l" r="r" t="t"/>
              <a:pathLst>
                <a:path extrusionOk="0" h="1989" w="2006">
                  <a:moveTo>
                    <a:pt x="5" y="1"/>
                  </a:moveTo>
                  <a:cubicBezTo>
                    <a:pt x="5" y="1"/>
                    <a:pt x="5" y="1"/>
                    <a:pt x="5" y="1"/>
                  </a:cubicBezTo>
                  <a:cubicBezTo>
                    <a:pt x="1" y="5"/>
                    <a:pt x="1120" y="1165"/>
                    <a:pt x="1666" y="1715"/>
                  </a:cubicBezTo>
                  <a:cubicBezTo>
                    <a:pt x="1875" y="1921"/>
                    <a:pt x="1956" y="1988"/>
                    <a:pt x="1982" y="1988"/>
                  </a:cubicBezTo>
                  <a:cubicBezTo>
                    <a:pt x="1985" y="1988"/>
                    <a:pt x="1988" y="1987"/>
                    <a:pt x="1989" y="1986"/>
                  </a:cubicBezTo>
                  <a:cubicBezTo>
                    <a:pt x="2006" y="1969"/>
                    <a:pt x="1932" y="1879"/>
                    <a:pt x="1719" y="1662"/>
                  </a:cubicBezTo>
                  <a:cubicBezTo>
                    <a:pt x="1170" y="1113"/>
                    <a:pt x="13" y="1"/>
                    <a:pt x="5"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2289725" y="4148175"/>
              <a:ext cx="48700" cy="48550"/>
            </a:xfrm>
            <a:custGeom>
              <a:rect b="b" l="l" r="r" t="t"/>
              <a:pathLst>
                <a:path extrusionOk="0" h="1942" w="1948">
                  <a:moveTo>
                    <a:pt x="0" y="0"/>
                  </a:moveTo>
                  <a:cubicBezTo>
                    <a:pt x="0" y="0"/>
                    <a:pt x="0" y="0"/>
                    <a:pt x="0" y="0"/>
                  </a:cubicBezTo>
                  <a:cubicBezTo>
                    <a:pt x="0" y="8"/>
                    <a:pt x="1087" y="1140"/>
                    <a:pt x="1612" y="1673"/>
                  </a:cubicBezTo>
                  <a:cubicBezTo>
                    <a:pt x="1817" y="1879"/>
                    <a:pt x="1900" y="1941"/>
                    <a:pt x="1926" y="1941"/>
                  </a:cubicBezTo>
                  <a:cubicBezTo>
                    <a:pt x="1928" y="1941"/>
                    <a:pt x="1930" y="1941"/>
                    <a:pt x="1931" y="1940"/>
                  </a:cubicBezTo>
                  <a:cubicBezTo>
                    <a:pt x="1948" y="1923"/>
                    <a:pt x="1878" y="1837"/>
                    <a:pt x="1665" y="1620"/>
                  </a:cubicBezTo>
                  <a:cubicBezTo>
                    <a:pt x="1133" y="1088"/>
                    <a:pt x="8" y="0"/>
                    <a:pt x="0"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2290850" y="4149500"/>
              <a:ext cx="47575" cy="47350"/>
            </a:xfrm>
            <a:custGeom>
              <a:rect b="b" l="l" r="r" t="t"/>
              <a:pathLst>
                <a:path extrusionOk="0" h="1894" w="1903">
                  <a:moveTo>
                    <a:pt x="0" y="0"/>
                  </a:moveTo>
                  <a:cubicBezTo>
                    <a:pt x="0" y="0"/>
                    <a:pt x="0" y="0"/>
                    <a:pt x="0" y="0"/>
                  </a:cubicBezTo>
                  <a:cubicBezTo>
                    <a:pt x="0" y="0"/>
                    <a:pt x="1054" y="1103"/>
                    <a:pt x="1575" y="1628"/>
                  </a:cubicBezTo>
                  <a:cubicBezTo>
                    <a:pt x="1777" y="1827"/>
                    <a:pt x="1854" y="1893"/>
                    <a:pt x="1879" y="1893"/>
                  </a:cubicBezTo>
                  <a:cubicBezTo>
                    <a:pt x="1882" y="1893"/>
                    <a:pt x="1885" y="1892"/>
                    <a:pt x="1886" y="1891"/>
                  </a:cubicBezTo>
                  <a:cubicBezTo>
                    <a:pt x="1903" y="1874"/>
                    <a:pt x="1833" y="1788"/>
                    <a:pt x="1624" y="1579"/>
                  </a:cubicBezTo>
                  <a:cubicBezTo>
                    <a:pt x="1104" y="1055"/>
                    <a:pt x="8" y="0"/>
                    <a:pt x="0"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2291975" y="4150625"/>
              <a:ext cx="46450" cy="46125"/>
            </a:xfrm>
            <a:custGeom>
              <a:rect b="b" l="l" r="r" t="t"/>
              <a:pathLst>
                <a:path extrusionOk="0" h="1845" w="1858">
                  <a:moveTo>
                    <a:pt x="4" y="0"/>
                  </a:moveTo>
                  <a:cubicBezTo>
                    <a:pt x="4" y="0"/>
                    <a:pt x="4" y="0"/>
                    <a:pt x="4" y="0"/>
                  </a:cubicBezTo>
                  <a:cubicBezTo>
                    <a:pt x="0" y="5"/>
                    <a:pt x="1029" y="1071"/>
                    <a:pt x="1534" y="1583"/>
                  </a:cubicBezTo>
                  <a:cubicBezTo>
                    <a:pt x="1732" y="1778"/>
                    <a:pt x="1809" y="1844"/>
                    <a:pt x="1834" y="1844"/>
                  </a:cubicBezTo>
                  <a:cubicBezTo>
                    <a:pt x="1837" y="1844"/>
                    <a:pt x="1840" y="1843"/>
                    <a:pt x="1841" y="1842"/>
                  </a:cubicBezTo>
                  <a:cubicBezTo>
                    <a:pt x="1858" y="1825"/>
                    <a:pt x="1788" y="1739"/>
                    <a:pt x="1583" y="1534"/>
                  </a:cubicBezTo>
                  <a:cubicBezTo>
                    <a:pt x="1080" y="1027"/>
                    <a:pt x="17" y="0"/>
                    <a:pt x="4"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2293100" y="4151750"/>
              <a:ext cx="45325" cy="44850"/>
            </a:xfrm>
            <a:custGeom>
              <a:rect b="b" l="l" r="r" t="t"/>
              <a:pathLst>
                <a:path extrusionOk="0" h="1794" w="1813">
                  <a:moveTo>
                    <a:pt x="9" y="1"/>
                  </a:moveTo>
                  <a:cubicBezTo>
                    <a:pt x="9" y="1"/>
                    <a:pt x="9" y="1"/>
                    <a:pt x="9" y="1"/>
                  </a:cubicBezTo>
                  <a:cubicBezTo>
                    <a:pt x="0" y="9"/>
                    <a:pt x="1001" y="1046"/>
                    <a:pt x="1505" y="1534"/>
                  </a:cubicBezTo>
                  <a:cubicBezTo>
                    <a:pt x="1704" y="1737"/>
                    <a:pt x="1782" y="1793"/>
                    <a:pt x="1798" y="1793"/>
                  </a:cubicBezTo>
                  <a:cubicBezTo>
                    <a:pt x="1799" y="1793"/>
                    <a:pt x="1800" y="1793"/>
                    <a:pt x="1800" y="1792"/>
                  </a:cubicBezTo>
                  <a:cubicBezTo>
                    <a:pt x="1813" y="1780"/>
                    <a:pt x="1751" y="1698"/>
                    <a:pt x="1546" y="1493"/>
                  </a:cubicBezTo>
                  <a:cubicBezTo>
                    <a:pt x="1047" y="1002"/>
                    <a:pt x="17" y="1"/>
                    <a:pt x="9"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2294325" y="4152975"/>
              <a:ext cx="43900" cy="43625"/>
            </a:xfrm>
            <a:custGeom>
              <a:rect b="b" l="l" r="r" t="t"/>
              <a:pathLst>
                <a:path extrusionOk="0" h="1745" w="1756">
                  <a:moveTo>
                    <a:pt x="5" y="1"/>
                  </a:moveTo>
                  <a:cubicBezTo>
                    <a:pt x="5" y="1"/>
                    <a:pt x="5" y="1"/>
                    <a:pt x="5" y="1"/>
                  </a:cubicBezTo>
                  <a:cubicBezTo>
                    <a:pt x="1" y="5"/>
                    <a:pt x="972" y="1014"/>
                    <a:pt x="1456" y="1489"/>
                  </a:cubicBezTo>
                  <a:cubicBezTo>
                    <a:pt x="1650" y="1691"/>
                    <a:pt x="1724" y="1744"/>
                    <a:pt x="1744" y="1744"/>
                  </a:cubicBezTo>
                  <a:cubicBezTo>
                    <a:pt x="1745" y="1744"/>
                    <a:pt x="1747" y="1744"/>
                    <a:pt x="1747" y="1743"/>
                  </a:cubicBezTo>
                  <a:cubicBezTo>
                    <a:pt x="1756" y="1731"/>
                    <a:pt x="1694" y="1649"/>
                    <a:pt x="1497" y="1448"/>
                  </a:cubicBezTo>
                  <a:cubicBezTo>
                    <a:pt x="1020" y="970"/>
                    <a:pt x="17" y="1"/>
                    <a:pt x="5"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2295550" y="4154200"/>
              <a:ext cx="42675" cy="42400"/>
            </a:xfrm>
            <a:custGeom>
              <a:rect b="b" l="l" r="r" t="t"/>
              <a:pathLst>
                <a:path extrusionOk="0" h="1696" w="1707">
                  <a:moveTo>
                    <a:pt x="1" y="1"/>
                  </a:moveTo>
                  <a:cubicBezTo>
                    <a:pt x="1" y="1"/>
                    <a:pt x="1" y="1"/>
                    <a:pt x="1" y="1"/>
                  </a:cubicBezTo>
                  <a:cubicBezTo>
                    <a:pt x="1" y="1"/>
                    <a:pt x="940" y="981"/>
                    <a:pt x="1411" y="1444"/>
                  </a:cubicBezTo>
                  <a:cubicBezTo>
                    <a:pt x="1602" y="1642"/>
                    <a:pt x="1675" y="1695"/>
                    <a:pt x="1695" y="1695"/>
                  </a:cubicBezTo>
                  <a:cubicBezTo>
                    <a:pt x="1696" y="1695"/>
                    <a:pt x="1698" y="1695"/>
                    <a:pt x="1698" y="1694"/>
                  </a:cubicBezTo>
                  <a:cubicBezTo>
                    <a:pt x="1707" y="1682"/>
                    <a:pt x="1645" y="1600"/>
                    <a:pt x="1452" y="1407"/>
                  </a:cubicBezTo>
                  <a:cubicBezTo>
                    <a:pt x="986" y="941"/>
                    <a:pt x="9" y="1"/>
                    <a:pt x="1"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a:off x="2296675" y="4155350"/>
              <a:ext cx="41550" cy="41250"/>
            </a:xfrm>
            <a:custGeom>
              <a:rect b="b" l="l" r="r" t="t"/>
              <a:pathLst>
                <a:path extrusionOk="0" h="1650" w="1662">
                  <a:moveTo>
                    <a:pt x="9" y="0"/>
                  </a:moveTo>
                  <a:cubicBezTo>
                    <a:pt x="9" y="0"/>
                    <a:pt x="9" y="0"/>
                    <a:pt x="9" y="0"/>
                  </a:cubicBezTo>
                  <a:cubicBezTo>
                    <a:pt x="1" y="8"/>
                    <a:pt x="915" y="955"/>
                    <a:pt x="1370" y="1407"/>
                  </a:cubicBezTo>
                  <a:cubicBezTo>
                    <a:pt x="1561" y="1597"/>
                    <a:pt x="1631" y="1649"/>
                    <a:pt x="1650" y="1649"/>
                  </a:cubicBezTo>
                  <a:cubicBezTo>
                    <a:pt x="1651" y="1649"/>
                    <a:pt x="1653" y="1649"/>
                    <a:pt x="1653" y="1648"/>
                  </a:cubicBezTo>
                  <a:cubicBezTo>
                    <a:pt x="1662" y="1636"/>
                    <a:pt x="1608" y="1558"/>
                    <a:pt x="1411" y="1366"/>
                  </a:cubicBezTo>
                  <a:cubicBezTo>
                    <a:pt x="961" y="911"/>
                    <a:pt x="17" y="0"/>
                    <a:pt x="9"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2297925" y="4156575"/>
              <a:ext cx="40300" cy="40025"/>
            </a:xfrm>
            <a:custGeom>
              <a:rect b="b" l="l" r="r" t="t"/>
              <a:pathLst>
                <a:path extrusionOk="0" h="1601" w="1612">
                  <a:moveTo>
                    <a:pt x="4" y="0"/>
                  </a:moveTo>
                  <a:cubicBezTo>
                    <a:pt x="4" y="0"/>
                    <a:pt x="4" y="0"/>
                    <a:pt x="4" y="0"/>
                  </a:cubicBezTo>
                  <a:cubicBezTo>
                    <a:pt x="0" y="4"/>
                    <a:pt x="882" y="923"/>
                    <a:pt x="1325" y="1362"/>
                  </a:cubicBezTo>
                  <a:cubicBezTo>
                    <a:pt x="1511" y="1548"/>
                    <a:pt x="1581" y="1600"/>
                    <a:pt x="1600" y="1600"/>
                  </a:cubicBezTo>
                  <a:cubicBezTo>
                    <a:pt x="1601" y="1600"/>
                    <a:pt x="1603" y="1600"/>
                    <a:pt x="1603" y="1599"/>
                  </a:cubicBezTo>
                  <a:cubicBezTo>
                    <a:pt x="1612" y="1587"/>
                    <a:pt x="1558" y="1509"/>
                    <a:pt x="1366" y="1321"/>
                  </a:cubicBezTo>
                  <a:cubicBezTo>
                    <a:pt x="929" y="884"/>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2299050" y="4157700"/>
              <a:ext cx="39075" cy="38725"/>
            </a:xfrm>
            <a:custGeom>
              <a:rect b="b" l="l" r="r" t="t"/>
              <a:pathLst>
                <a:path extrusionOk="0" h="1549" w="1563">
                  <a:moveTo>
                    <a:pt x="4" y="0"/>
                  </a:moveTo>
                  <a:cubicBezTo>
                    <a:pt x="4" y="0"/>
                    <a:pt x="4" y="0"/>
                    <a:pt x="4" y="0"/>
                  </a:cubicBezTo>
                  <a:cubicBezTo>
                    <a:pt x="0" y="4"/>
                    <a:pt x="857" y="890"/>
                    <a:pt x="1280" y="1317"/>
                  </a:cubicBezTo>
                  <a:cubicBezTo>
                    <a:pt x="1457" y="1494"/>
                    <a:pt x="1528" y="1548"/>
                    <a:pt x="1549" y="1548"/>
                  </a:cubicBezTo>
                  <a:cubicBezTo>
                    <a:pt x="1551" y="1548"/>
                    <a:pt x="1553" y="1548"/>
                    <a:pt x="1554" y="1546"/>
                  </a:cubicBezTo>
                  <a:cubicBezTo>
                    <a:pt x="1562" y="1538"/>
                    <a:pt x="1505" y="1460"/>
                    <a:pt x="1321" y="1276"/>
                  </a:cubicBezTo>
                  <a:cubicBezTo>
                    <a:pt x="899" y="850"/>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2300275" y="4158925"/>
              <a:ext cx="37850" cy="37675"/>
            </a:xfrm>
            <a:custGeom>
              <a:rect b="b" l="l" r="r" t="t"/>
              <a:pathLst>
                <a:path extrusionOk="0" h="1507" w="1514">
                  <a:moveTo>
                    <a:pt x="0" y="1"/>
                  </a:moveTo>
                  <a:cubicBezTo>
                    <a:pt x="0" y="1"/>
                    <a:pt x="0" y="1"/>
                    <a:pt x="0" y="1"/>
                  </a:cubicBezTo>
                  <a:cubicBezTo>
                    <a:pt x="0" y="1"/>
                    <a:pt x="821" y="862"/>
                    <a:pt x="1239" y="1280"/>
                  </a:cubicBezTo>
                  <a:cubicBezTo>
                    <a:pt x="1417" y="1458"/>
                    <a:pt x="1483" y="1506"/>
                    <a:pt x="1502" y="1506"/>
                  </a:cubicBezTo>
                  <a:cubicBezTo>
                    <a:pt x="1503" y="1506"/>
                    <a:pt x="1504" y="1506"/>
                    <a:pt x="1505" y="1505"/>
                  </a:cubicBezTo>
                  <a:cubicBezTo>
                    <a:pt x="1513" y="1493"/>
                    <a:pt x="1464" y="1423"/>
                    <a:pt x="1280" y="1239"/>
                  </a:cubicBezTo>
                  <a:cubicBezTo>
                    <a:pt x="863" y="822"/>
                    <a:pt x="13"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2301500" y="4160150"/>
              <a:ext cx="36625" cy="36450"/>
            </a:xfrm>
            <a:custGeom>
              <a:rect b="b" l="l" r="r" t="t"/>
              <a:pathLst>
                <a:path extrusionOk="0" h="1458" w="1465">
                  <a:moveTo>
                    <a:pt x="5" y="1"/>
                  </a:moveTo>
                  <a:cubicBezTo>
                    <a:pt x="5" y="1"/>
                    <a:pt x="5" y="1"/>
                    <a:pt x="5" y="1"/>
                  </a:cubicBezTo>
                  <a:cubicBezTo>
                    <a:pt x="1" y="5"/>
                    <a:pt x="792" y="829"/>
                    <a:pt x="1194" y="1235"/>
                  </a:cubicBezTo>
                  <a:cubicBezTo>
                    <a:pt x="1368" y="1409"/>
                    <a:pt x="1434" y="1457"/>
                    <a:pt x="1453" y="1457"/>
                  </a:cubicBezTo>
                  <a:cubicBezTo>
                    <a:pt x="1454" y="1457"/>
                    <a:pt x="1455" y="1457"/>
                    <a:pt x="1456" y="1456"/>
                  </a:cubicBezTo>
                  <a:cubicBezTo>
                    <a:pt x="1464" y="1444"/>
                    <a:pt x="1415" y="1374"/>
                    <a:pt x="1235" y="1194"/>
                  </a:cubicBezTo>
                  <a:cubicBezTo>
                    <a:pt x="835" y="790"/>
                    <a:pt x="17" y="1"/>
                    <a:pt x="5"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2302625" y="4161275"/>
              <a:ext cx="35500" cy="35150"/>
            </a:xfrm>
            <a:custGeom>
              <a:rect b="b" l="l" r="r" t="t"/>
              <a:pathLst>
                <a:path extrusionOk="0" h="1406" w="1420">
                  <a:moveTo>
                    <a:pt x="5" y="1"/>
                  </a:moveTo>
                  <a:cubicBezTo>
                    <a:pt x="5" y="1"/>
                    <a:pt x="5" y="1"/>
                    <a:pt x="5" y="1"/>
                  </a:cubicBezTo>
                  <a:cubicBezTo>
                    <a:pt x="1" y="5"/>
                    <a:pt x="763" y="801"/>
                    <a:pt x="1153" y="1190"/>
                  </a:cubicBezTo>
                  <a:cubicBezTo>
                    <a:pt x="1322" y="1355"/>
                    <a:pt x="1385" y="1405"/>
                    <a:pt x="1406" y="1405"/>
                  </a:cubicBezTo>
                  <a:cubicBezTo>
                    <a:pt x="1408" y="1405"/>
                    <a:pt x="1410" y="1405"/>
                    <a:pt x="1411" y="1403"/>
                  </a:cubicBezTo>
                  <a:cubicBezTo>
                    <a:pt x="1419" y="1395"/>
                    <a:pt x="1374" y="1329"/>
                    <a:pt x="1194" y="1149"/>
                  </a:cubicBezTo>
                  <a:cubicBezTo>
                    <a:pt x="805" y="765"/>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2303750" y="4162400"/>
              <a:ext cx="34275" cy="34025"/>
            </a:xfrm>
            <a:custGeom>
              <a:rect b="b" l="l" r="r" t="t"/>
              <a:pathLst>
                <a:path extrusionOk="0" h="1361" w="1371">
                  <a:moveTo>
                    <a:pt x="5" y="1"/>
                  </a:moveTo>
                  <a:cubicBezTo>
                    <a:pt x="5" y="1"/>
                    <a:pt x="5" y="1"/>
                    <a:pt x="5" y="1"/>
                  </a:cubicBezTo>
                  <a:cubicBezTo>
                    <a:pt x="1" y="5"/>
                    <a:pt x="739" y="776"/>
                    <a:pt x="1108" y="1149"/>
                  </a:cubicBezTo>
                  <a:cubicBezTo>
                    <a:pt x="1273" y="1310"/>
                    <a:pt x="1336" y="1360"/>
                    <a:pt x="1354" y="1360"/>
                  </a:cubicBezTo>
                  <a:cubicBezTo>
                    <a:pt x="1356" y="1360"/>
                    <a:pt x="1357" y="1360"/>
                    <a:pt x="1358" y="1358"/>
                  </a:cubicBezTo>
                  <a:cubicBezTo>
                    <a:pt x="1370" y="1350"/>
                    <a:pt x="1325" y="1284"/>
                    <a:pt x="1149" y="1108"/>
                  </a:cubicBezTo>
                  <a:cubicBezTo>
                    <a:pt x="777" y="736"/>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a:off x="2304875" y="4163550"/>
              <a:ext cx="33150" cy="32875"/>
            </a:xfrm>
            <a:custGeom>
              <a:rect b="b" l="l" r="r" t="t"/>
              <a:pathLst>
                <a:path extrusionOk="0" h="1315" w="1326">
                  <a:moveTo>
                    <a:pt x="9" y="0"/>
                  </a:moveTo>
                  <a:cubicBezTo>
                    <a:pt x="9" y="0"/>
                    <a:pt x="9" y="0"/>
                    <a:pt x="9" y="0"/>
                  </a:cubicBezTo>
                  <a:cubicBezTo>
                    <a:pt x="1" y="8"/>
                    <a:pt x="710" y="746"/>
                    <a:pt x="1067" y="1107"/>
                  </a:cubicBezTo>
                  <a:cubicBezTo>
                    <a:pt x="1228" y="1265"/>
                    <a:pt x="1291" y="1314"/>
                    <a:pt x="1309" y="1314"/>
                  </a:cubicBezTo>
                  <a:cubicBezTo>
                    <a:pt x="1311" y="1314"/>
                    <a:pt x="1312" y="1314"/>
                    <a:pt x="1313" y="1312"/>
                  </a:cubicBezTo>
                  <a:cubicBezTo>
                    <a:pt x="1325" y="1304"/>
                    <a:pt x="1280" y="1238"/>
                    <a:pt x="1108" y="1066"/>
                  </a:cubicBezTo>
                  <a:cubicBezTo>
                    <a:pt x="748" y="706"/>
                    <a:pt x="17" y="0"/>
                    <a:pt x="9" y="0"/>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a:off x="2306225" y="4164875"/>
              <a:ext cx="31700" cy="31450"/>
            </a:xfrm>
            <a:custGeom>
              <a:rect b="b" l="l" r="r" t="t"/>
              <a:pathLst>
                <a:path extrusionOk="0" h="1258" w="1268">
                  <a:moveTo>
                    <a:pt x="0" y="0"/>
                  </a:moveTo>
                  <a:cubicBezTo>
                    <a:pt x="0" y="0"/>
                    <a:pt x="0" y="0"/>
                    <a:pt x="0" y="0"/>
                  </a:cubicBezTo>
                  <a:cubicBezTo>
                    <a:pt x="0" y="0"/>
                    <a:pt x="677" y="706"/>
                    <a:pt x="1021" y="1054"/>
                  </a:cubicBezTo>
                  <a:cubicBezTo>
                    <a:pt x="1174" y="1211"/>
                    <a:pt x="1233" y="1257"/>
                    <a:pt x="1250" y="1257"/>
                  </a:cubicBezTo>
                  <a:cubicBezTo>
                    <a:pt x="1253" y="1257"/>
                    <a:pt x="1254" y="1257"/>
                    <a:pt x="1255" y="1255"/>
                  </a:cubicBezTo>
                  <a:cubicBezTo>
                    <a:pt x="1267" y="1247"/>
                    <a:pt x="1226" y="1190"/>
                    <a:pt x="1054" y="1021"/>
                  </a:cubicBezTo>
                  <a:cubicBezTo>
                    <a:pt x="715" y="678"/>
                    <a:pt x="9" y="0"/>
                    <a:pt x="0"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2307350" y="4166000"/>
              <a:ext cx="30675" cy="30325"/>
            </a:xfrm>
            <a:custGeom>
              <a:rect b="b" l="l" r="r" t="t"/>
              <a:pathLst>
                <a:path extrusionOk="0" h="1213" w="1227">
                  <a:moveTo>
                    <a:pt x="5" y="1"/>
                  </a:moveTo>
                  <a:cubicBezTo>
                    <a:pt x="4" y="1"/>
                    <a:pt x="4" y="1"/>
                    <a:pt x="4" y="1"/>
                  </a:cubicBezTo>
                  <a:cubicBezTo>
                    <a:pt x="0" y="5"/>
                    <a:pt x="652" y="681"/>
                    <a:pt x="989" y="1009"/>
                  </a:cubicBezTo>
                  <a:cubicBezTo>
                    <a:pt x="1141" y="1166"/>
                    <a:pt x="1197" y="1212"/>
                    <a:pt x="1217" y="1212"/>
                  </a:cubicBezTo>
                  <a:cubicBezTo>
                    <a:pt x="1219" y="1212"/>
                    <a:pt x="1221" y="1212"/>
                    <a:pt x="1222" y="1210"/>
                  </a:cubicBezTo>
                  <a:cubicBezTo>
                    <a:pt x="1226" y="1202"/>
                    <a:pt x="1185" y="1145"/>
                    <a:pt x="1021" y="981"/>
                  </a:cubicBezTo>
                  <a:cubicBezTo>
                    <a:pt x="690" y="649"/>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2308475" y="4167125"/>
              <a:ext cx="29450" cy="29200"/>
            </a:xfrm>
            <a:custGeom>
              <a:rect b="b" l="l" r="r" t="t"/>
              <a:pathLst>
                <a:path extrusionOk="0" h="1168" w="1178">
                  <a:moveTo>
                    <a:pt x="9" y="1"/>
                  </a:moveTo>
                  <a:cubicBezTo>
                    <a:pt x="9" y="1"/>
                    <a:pt x="9" y="1"/>
                    <a:pt x="9" y="1"/>
                  </a:cubicBezTo>
                  <a:cubicBezTo>
                    <a:pt x="0" y="9"/>
                    <a:pt x="624" y="653"/>
                    <a:pt x="944" y="972"/>
                  </a:cubicBezTo>
                  <a:cubicBezTo>
                    <a:pt x="1089" y="1121"/>
                    <a:pt x="1147" y="1167"/>
                    <a:pt x="1164" y="1167"/>
                  </a:cubicBezTo>
                  <a:cubicBezTo>
                    <a:pt x="1167" y="1167"/>
                    <a:pt x="1168" y="1167"/>
                    <a:pt x="1169" y="1165"/>
                  </a:cubicBezTo>
                  <a:cubicBezTo>
                    <a:pt x="1177" y="1157"/>
                    <a:pt x="1136" y="1100"/>
                    <a:pt x="976" y="940"/>
                  </a:cubicBezTo>
                  <a:cubicBezTo>
                    <a:pt x="658" y="617"/>
                    <a:pt x="17" y="1"/>
                    <a:pt x="9"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2309700" y="4168350"/>
              <a:ext cx="28225" cy="27850"/>
            </a:xfrm>
            <a:custGeom>
              <a:rect b="b" l="l" r="r" t="t"/>
              <a:pathLst>
                <a:path extrusionOk="0" h="1114" w="1129">
                  <a:moveTo>
                    <a:pt x="5" y="1"/>
                  </a:moveTo>
                  <a:cubicBezTo>
                    <a:pt x="5" y="1"/>
                    <a:pt x="5" y="1"/>
                    <a:pt x="5" y="1"/>
                  </a:cubicBezTo>
                  <a:cubicBezTo>
                    <a:pt x="1" y="5"/>
                    <a:pt x="595" y="620"/>
                    <a:pt x="903" y="923"/>
                  </a:cubicBezTo>
                  <a:cubicBezTo>
                    <a:pt x="1052" y="1073"/>
                    <a:pt x="1106" y="1113"/>
                    <a:pt x="1118" y="1113"/>
                  </a:cubicBezTo>
                  <a:cubicBezTo>
                    <a:pt x="1119" y="1113"/>
                    <a:pt x="1120" y="1113"/>
                    <a:pt x="1120" y="1112"/>
                  </a:cubicBezTo>
                  <a:cubicBezTo>
                    <a:pt x="1128" y="1100"/>
                    <a:pt x="1091" y="1051"/>
                    <a:pt x="931" y="891"/>
                  </a:cubicBezTo>
                  <a:cubicBezTo>
                    <a:pt x="626" y="585"/>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2310925" y="4169600"/>
              <a:ext cx="26800" cy="26700"/>
            </a:xfrm>
            <a:custGeom>
              <a:rect b="b" l="l" r="r" t="t"/>
              <a:pathLst>
                <a:path extrusionOk="0" h="1068" w="1072">
                  <a:moveTo>
                    <a:pt x="1" y="0"/>
                  </a:moveTo>
                  <a:cubicBezTo>
                    <a:pt x="1" y="0"/>
                    <a:pt x="1" y="0"/>
                    <a:pt x="1" y="0"/>
                  </a:cubicBezTo>
                  <a:cubicBezTo>
                    <a:pt x="1" y="0"/>
                    <a:pt x="559" y="586"/>
                    <a:pt x="850" y="882"/>
                  </a:cubicBezTo>
                  <a:cubicBezTo>
                    <a:pt x="995" y="1027"/>
                    <a:pt x="1046" y="1067"/>
                    <a:pt x="1063" y="1067"/>
                  </a:cubicBezTo>
                  <a:cubicBezTo>
                    <a:pt x="1064" y="1067"/>
                    <a:pt x="1066" y="1067"/>
                    <a:pt x="1067" y="1066"/>
                  </a:cubicBezTo>
                  <a:cubicBezTo>
                    <a:pt x="1071" y="1058"/>
                    <a:pt x="1038" y="1005"/>
                    <a:pt x="882" y="853"/>
                  </a:cubicBezTo>
                  <a:cubicBezTo>
                    <a:pt x="592" y="559"/>
                    <a:pt x="9" y="0"/>
                    <a:pt x="1"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2312050" y="4170725"/>
              <a:ext cx="25975" cy="25600"/>
            </a:xfrm>
            <a:custGeom>
              <a:rect b="b" l="l" r="r" t="t"/>
              <a:pathLst>
                <a:path extrusionOk="0" h="1024" w="1039">
                  <a:moveTo>
                    <a:pt x="9" y="0"/>
                  </a:moveTo>
                  <a:cubicBezTo>
                    <a:pt x="9" y="0"/>
                    <a:pt x="9" y="0"/>
                    <a:pt x="9" y="0"/>
                  </a:cubicBezTo>
                  <a:cubicBezTo>
                    <a:pt x="1" y="8"/>
                    <a:pt x="534" y="562"/>
                    <a:pt x="817" y="841"/>
                  </a:cubicBezTo>
                  <a:cubicBezTo>
                    <a:pt x="957" y="981"/>
                    <a:pt x="1006" y="1024"/>
                    <a:pt x="1021" y="1024"/>
                  </a:cubicBezTo>
                  <a:cubicBezTo>
                    <a:pt x="1024" y="1024"/>
                    <a:pt x="1025" y="1023"/>
                    <a:pt x="1026" y="1021"/>
                  </a:cubicBezTo>
                  <a:cubicBezTo>
                    <a:pt x="1038" y="1013"/>
                    <a:pt x="997" y="960"/>
                    <a:pt x="850" y="812"/>
                  </a:cubicBezTo>
                  <a:cubicBezTo>
                    <a:pt x="568" y="530"/>
                    <a:pt x="17"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2313300" y="4171950"/>
              <a:ext cx="24625" cy="24250"/>
            </a:xfrm>
            <a:custGeom>
              <a:rect b="b" l="l" r="r" t="t"/>
              <a:pathLst>
                <a:path extrusionOk="0" h="970" w="985">
                  <a:moveTo>
                    <a:pt x="4" y="0"/>
                  </a:moveTo>
                  <a:cubicBezTo>
                    <a:pt x="4" y="0"/>
                    <a:pt x="4" y="0"/>
                    <a:pt x="4" y="0"/>
                  </a:cubicBezTo>
                  <a:cubicBezTo>
                    <a:pt x="0" y="4"/>
                    <a:pt x="500" y="525"/>
                    <a:pt x="767" y="792"/>
                  </a:cubicBezTo>
                  <a:cubicBezTo>
                    <a:pt x="907" y="932"/>
                    <a:pt x="955" y="969"/>
                    <a:pt x="969" y="969"/>
                  </a:cubicBezTo>
                  <a:cubicBezTo>
                    <a:pt x="970" y="969"/>
                    <a:pt x="971" y="969"/>
                    <a:pt x="972" y="968"/>
                  </a:cubicBezTo>
                  <a:cubicBezTo>
                    <a:pt x="984" y="956"/>
                    <a:pt x="947" y="911"/>
                    <a:pt x="800" y="763"/>
                  </a:cubicBezTo>
                  <a:cubicBezTo>
                    <a:pt x="535" y="499"/>
                    <a:pt x="17"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2314425" y="4173075"/>
              <a:ext cx="23500" cy="23125"/>
            </a:xfrm>
            <a:custGeom>
              <a:rect b="b" l="l" r="r" t="t"/>
              <a:pathLst>
                <a:path extrusionOk="0" h="925" w="940">
                  <a:moveTo>
                    <a:pt x="4" y="0"/>
                  </a:moveTo>
                  <a:cubicBezTo>
                    <a:pt x="4" y="0"/>
                    <a:pt x="4" y="0"/>
                    <a:pt x="4" y="0"/>
                  </a:cubicBezTo>
                  <a:cubicBezTo>
                    <a:pt x="0" y="5"/>
                    <a:pt x="476" y="497"/>
                    <a:pt x="726" y="755"/>
                  </a:cubicBezTo>
                  <a:cubicBezTo>
                    <a:pt x="863" y="888"/>
                    <a:pt x="909" y="924"/>
                    <a:pt x="923" y="924"/>
                  </a:cubicBezTo>
                  <a:cubicBezTo>
                    <a:pt x="925" y="924"/>
                    <a:pt x="926" y="924"/>
                    <a:pt x="927" y="923"/>
                  </a:cubicBezTo>
                  <a:cubicBezTo>
                    <a:pt x="939" y="911"/>
                    <a:pt x="902" y="866"/>
                    <a:pt x="759" y="722"/>
                  </a:cubicBezTo>
                  <a:cubicBezTo>
                    <a:pt x="502" y="469"/>
                    <a:pt x="13" y="0"/>
                    <a:pt x="4"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2315550" y="4174300"/>
              <a:ext cx="22175" cy="22025"/>
            </a:xfrm>
            <a:custGeom>
              <a:rect b="b" l="l" r="r" t="t"/>
              <a:pathLst>
                <a:path extrusionOk="0" h="881" w="887">
                  <a:moveTo>
                    <a:pt x="5" y="1"/>
                  </a:moveTo>
                  <a:cubicBezTo>
                    <a:pt x="5" y="1"/>
                    <a:pt x="5" y="1"/>
                    <a:pt x="4" y="1"/>
                  </a:cubicBezTo>
                  <a:cubicBezTo>
                    <a:pt x="0" y="1"/>
                    <a:pt x="447" y="468"/>
                    <a:pt x="681" y="714"/>
                  </a:cubicBezTo>
                  <a:cubicBezTo>
                    <a:pt x="814" y="840"/>
                    <a:pt x="856" y="881"/>
                    <a:pt x="872" y="881"/>
                  </a:cubicBezTo>
                  <a:cubicBezTo>
                    <a:pt x="874" y="881"/>
                    <a:pt x="876" y="880"/>
                    <a:pt x="878" y="878"/>
                  </a:cubicBezTo>
                  <a:cubicBezTo>
                    <a:pt x="886" y="870"/>
                    <a:pt x="853" y="821"/>
                    <a:pt x="714" y="685"/>
                  </a:cubicBezTo>
                  <a:cubicBezTo>
                    <a:pt x="473" y="445"/>
                    <a:pt x="17"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2316875" y="4175525"/>
              <a:ext cx="21050" cy="20650"/>
            </a:xfrm>
            <a:custGeom>
              <a:rect b="b" l="l" r="r" t="t"/>
              <a:pathLst>
                <a:path extrusionOk="0" h="826" w="842">
                  <a:moveTo>
                    <a:pt x="5" y="1"/>
                  </a:moveTo>
                  <a:cubicBezTo>
                    <a:pt x="5" y="1"/>
                    <a:pt x="5" y="1"/>
                    <a:pt x="5" y="1"/>
                  </a:cubicBezTo>
                  <a:cubicBezTo>
                    <a:pt x="1" y="5"/>
                    <a:pt x="415" y="436"/>
                    <a:pt x="640" y="665"/>
                  </a:cubicBezTo>
                  <a:cubicBezTo>
                    <a:pt x="775" y="796"/>
                    <a:pt x="819" y="825"/>
                    <a:pt x="828" y="825"/>
                  </a:cubicBezTo>
                  <a:cubicBezTo>
                    <a:pt x="828" y="825"/>
                    <a:pt x="829" y="825"/>
                    <a:pt x="829" y="825"/>
                  </a:cubicBezTo>
                  <a:cubicBezTo>
                    <a:pt x="841" y="813"/>
                    <a:pt x="808" y="772"/>
                    <a:pt x="669" y="636"/>
                  </a:cubicBezTo>
                  <a:cubicBezTo>
                    <a:pt x="442" y="413"/>
                    <a:pt x="17" y="1"/>
                    <a:pt x="5"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2318000" y="4176650"/>
              <a:ext cx="19725" cy="19425"/>
            </a:xfrm>
            <a:custGeom>
              <a:rect b="b" l="l" r="r" t="t"/>
              <a:pathLst>
                <a:path extrusionOk="0" h="777" w="789">
                  <a:moveTo>
                    <a:pt x="5" y="1"/>
                  </a:moveTo>
                  <a:cubicBezTo>
                    <a:pt x="5" y="1"/>
                    <a:pt x="5" y="1"/>
                    <a:pt x="5" y="1"/>
                  </a:cubicBezTo>
                  <a:cubicBezTo>
                    <a:pt x="1" y="5"/>
                    <a:pt x="386" y="407"/>
                    <a:pt x="599" y="620"/>
                  </a:cubicBezTo>
                  <a:cubicBezTo>
                    <a:pt x="725" y="749"/>
                    <a:pt x="769" y="776"/>
                    <a:pt x="778" y="776"/>
                  </a:cubicBezTo>
                  <a:cubicBezTo>
                    <a:pt x="779" y="776"/>
                    <a:pt x="780" y="776"/>
                    <a:pt x="780" y="776"/>
                  </a:cubicBezTo>
                  <a:cubicBezTo>
                    <a:pt x="788" y="768"/>
                    <a:pt x="759" y="727"/>
                    <a:pt x="624" y="596"/>
                  </a:cubicBezTo>
                  <a:cubicBezTo>
                    <a:pt x="412" y="379"/>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2319125" y="4177800"/>
              <a:ext cx="18600" cy="18275"/>
            </a:xfrm>
            <a:custGeom>
              <a:rect b="b" l="l" r="r" t="t"/>
              <a:pathLst>
                <a:path extrusionOk="0" h="731" w="744">
                  <a:moveTo>
                    <a:pt x="5" y="0"/>
                  </a:moveTo>
                  <a:cubicBezTo>
                    <a:pt x="5" y="0"/>
                    <a:pt x="5" y="0"/>
                    <a:pt x="5" y="0"/>
                  </a:cubicBezTo>
                  <a:cubicBezTo>
                    <a:pt x="1" y="4"/>
                    <a:pt x="362" y="381"/>
                    <a:pt x="559" y="578"/>
                  </a:cubicBezTo>
                  <a:cubicBezTo>
                    <a:pt x="684" y="704"/>
                    <a:pt x="718" y="730"/>
                    <a:pt x="732" y="730"/>
                  </a:cubicBezTo>
                  <a:cubicBezTo>
                    <a:pt x="733" y="730"/>
                    <a:pt x="734" y="730"/>
                    <a:pt x="735" y="730"/>
                  </a:cubicBezTo>
                  <a:cubicBezTo>
                    <a:pt x="743" y="722"/>
                    <a:pt x="718" y="689"/>
                    <a:pt x="587" y="554"/>
                  </a:cubicBezTo>
                  <a:cubicBezTo>
                    <a:pt x="387" y="354"/>
                    <a:pt x="13" y="0"/>
                    <a:pt x="5"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2320275" y="4178925"/>
              <a:ext cx="17325" cy="16975"/>
            </a:xfrm>
            <a:custGeom>
              <a:rect b="b" l="l" r="r" t="t"/>
              <a:pathLst>
                <a:path extrusionOk="0" h="679" w="693">
                  <a:moveTo>
                    <a:pt x="8" y="0"/>
                  </a:moveTo>
                  <a:cubicBezTo>
                    <a:pt x="8" y="0"/>
                    <a:pt x="8" y="0"/>
                    <a:pt x="8" y="0"/>
                  </a:cubicBezTo>
                  <a:cubicBezTo>
                    <a:pt x="0" y="8"/>
                    <a:pt x="328" y="349"/>
                    <a:pt x="513" y="533"/>
                  </a:cubicBezTo>
                  <a:cubicBezTo>
                    <a:pt x="628" y="649"/>
                    <a:pt x="667" y="678"/>
                    <a:pt x="681" y="678"/>
                  </a:cubicBezTo>
                  <a:cubicBezTo>
                    <a:pt x="682" y="678"/>
                    <a:pt x="684" y="678"/>
                    <a:pt x="685" y="677"/>
                  </a:cubicBezTo>
                  <a:cubicBezTo>
                    <a:pt x="693" y="673"/>
                    <a:pt x="668" y="636"/>
                    <a:pt x="541" y="509"/>
                  </a:cubicBezTo>
                  <a:cubicBezTo>
                    <a:pt x="358" y="325"/>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2321500" y="4180250"/>
              <a:ext cx="16100" cy="15825"/>
            </a:xfrm>
            <a:custGeom>
              <a:rect b="b" l="l" r="r" t="t"/>
              <a:pathLst>
                <a:path extrusionOk="0" h="633" w="644">
                  <a:moveTo>
                    <a:pt x="4" y="0"/>
                  </a:moveTo>
                  <a:cubicBezTo>
                    <a:pt x="4" y="0"/>
                    <a:pt x="4" y="0"/>
                    <a:pt x="4" y="1"/>
                  </a:cubicBezTo>
                  <a:cubicBezTo>
                    <a:pt x="0" y="5"/>
                    <a:pt x="300" y="312"/>
                    <a:pt x="472" y="493"/>
                  </a:cubicBezTo>
                  <a:cubicBezTo>
                    <a:pt x="589" y="606"/>
                    <a:pt x="619" y="632"/>
                    <a:pt x="633" y="632"/>
                  </a:cubicBezTo>
                  <a:cubicBezTo>
                    <a:pt x="634" y="632"/>
                    <a:pt x="635" y="632"/>
                    <a:pt x="636" y="632"/>
                  </a:cubicBezTo>
                  <a:cubicBezTo>
                    <a:pt x="644" y="624"/>
                    <a:pt x="619" y="591"/>
                    <a:pt x="496" y="468"/>
                  </a:cubicBezTo>
                  <a:cubicBezTo>
                    <a:pt x="321" y="29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2322725" y="4181375"/>
              <a:ext cx="14875" cy="14700"/>
            </a:xfrm>
            <a:custGeom>
              <a:rect b="b" l="l" r="r" t="t"/>
              <a:pathLst>
                <a:path extrusionOk="0" h="588" w="595">
                  <a:moveTo>
                    <a:pt x="5" y="1"/>
                  </a:moveTo>
                  <a:cubicBezTo>
                    <a:pt x="5" y="1"/>
                    <a:pt x="5" y="1"/>
                    <a:pt x="5" y="1"/>
                  </a:cubicBezTo>
                  <a:cubicBezTo>
                    <a:pt x="0" y="5"/>
                    <a:pt x="267" y="288"/>
                    <a:pt x="431" y="448"/>
                  </a:cubicBezTo>
                  <a:cubicBezTo>
                    <a:pt x="545" y="561"/>
                    <a:pt x="581" y="587"/>
                    <a:pt x="589" y="587"/>
                  </a:cubicBezTo>
                  <a:cubicBezTo>
                    <a:pt x="590" y="587"/>
                    <a:pt x="591" y="587"/>
                    <a:pt x="591" y="587"/>
                  </a:cubicBezTo>
                  <a:cubicBezTo>
                    <a:pt x="595" y="579"/>
                    <a:pt x="574" y="550"/>
                    <a:pt x="451" y="427"/>
                  </a:cubicBezTo>
                  <a:cubicBezTo>
                    <a:pt x="293" y="264"/>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2323850" y="4182500"/>
              <a:ext cx="13750" cy="13400"/>
            </a:xfrm>
            <a:custGeom>
              <a:rect b="b" l="l" r="r" t="t"/>
              <a:pathLst>
                <a:path extrusionOk="0" h="536" w="550">
                  <a:moveTo>
                    <a:pt x="9" y="1"/>
                  </a:moveTo>
                  <a:cubicBezTo>
                    <a:pt x="9" y="1"/>
                    <a:pt x="9" y="1"/>
                    <a:pt x="9" y="1"/>
                  </a:cubicBezTo>
                  <a:cubicBezTo>
                    <a:pt x="1" y="9"/>
                    <a:pt x="242" y="259"/>
                    <a:pt x="390" y="403"/>
                  </a:cubicBezTo>
                  <a:cubicBezTo>
                    <a:pt x="493" y="509"/>
                    <a:pt x="531" y="536"/>
                    <a:pt x="542" y="536"/>
                  </a:cubicBezTo>
                  <a:cubicBezTo>
                    <a:pt x="544" y="536"/>
                    <a:pt x="545" y="535"/>
                    <a:pt x="546" y="534"/>
                  </a:cubicBezTo>
                  <a:cubicBezTo>
                    <a:pt x="550" y="530"/>
                    <a:pt x="529" y="501"/>
                    <a:pt x="411" y="382"/>
                  </a:cubicBezTo>
                  <a:cubicBezTo>
                    <a:pt x="264" y="240"/>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2325075" y="4183725"/>
              <a:ext cx="12425" cy="12175"/>
            </a:xfrm>
            <a:custGeom>
              <a:rect b="b" l="l" r="r" t="t"/>
              <a:pathLst>
                <a:path extrusionOk="0" h="487" w="497">
                  <a:moveTo>
                    <a:pt x="5" y="1"/>
                  </a:moveTo>
                  <a:cubicBezTo>
                    <a:pt x="5" y="1"/>
                    <a:pt x="5" y="1"/>
                    <a:pt x="5" y="1"/>
                  </a:cubicBezTo>
                  <a:cubicBezTo>
                    <a:pt x="1" y="5"/>
                    <a:pt x="210" y="226"/>
                    <a:pt x="341" y="358"/>
                  </a:cubicBezTo>
                  <a:cubicBezTo>
                    <a:pt x="444" y="460"/>
                    <a:pt x="476" y="487"/>
                    <a:pt x="488" y="487"/>
                  </a:cubicBezTo>
                  <a:cubicBezTo>
                    <a:pt x="490" y="487"/>
                    <a:pt x="492" y="486"/>
                    <a:pt x="493" y="485"/>
                  </a:cubicBezTo>
                  <a:cubicBezTo>
                    <a:pt x="497" y="481"/>
                    <a:pt x="476" y="448"/>
                    <a:pt x="362" y="337"/>
                  </a:cubicBezTo>
                  <a:cubicBezTo>
                    <a:pt x="233" y="208"/>
                    <a:pt x="17"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2326200" y="4184975"/>
              <a:ext cx="11300" cy="11100"/>
            </a:xfrm>
            <a:custGeom>
              <a:rect b="b" l="l" r="r" t="t"/>
              <a:pathLst>
                <a:path extrusionOk="0" h="444" w="452">
                  <a:moveTo>
                    <a:pt x="5" y="0"/>
                  </a:moveTo>
                  <a:cubicBezTo>
                    <a:pt x="5" y="0"/>
                    <a:pt x="5" y="0"/>
                    <a:pt x="5" y="0"/>
                  </a:cubicBezTo>
                  <a:cubicBezTo>
                    <a:pt x="1" y="4"/>
                    <a:pt x="185" y="197"/>
                    <a:pt x="304" y="320"/>
                  </a:cubicBezTo>
                  <a:cubicBezTo>
                    <a:pt x="405" y="421"/>
                    <a:pt x="435" y="444"/>
                    <a:pt x="445" y="444"/>
                  </a:cubicBezTo>
                  <a:cubicBezTo>
                    <a:pt x="446" y="444"/>
                    <a:pt x="447" y="443"/>
                    <a:pt x="448" y="443"/>
                  </a:cubicBezTo>
                  <a:cubicBezTo>
                    <a:pt x="452" y="435"/>
                    <a:pt x="435" y="410"/>
                    <a:pt x="325" y="299"/>
                  </a:cubicBezTo>
                  <a:cubicBezTo>
                    <a:pt x="203" y="178"/>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2327450" y="4186100"/>
              <a:ext cx="10050" cy="9975"/>
            </a:xfrm>
            <a:custGeom>
              <a:rect b="b" l="l" r="r" t="t"/>
              <a:pathLst>
                <a:path extrusionOk="0" h="399" w="402">
                  <a:moveTo>
                    <a:pt x="8" y="0"/>
                  </a:moveTo>
                  <a:cubicBezTo>
                    <a:pt x="8" y="0"/>
                    <a:pt x="8" y="0"/>
                    <a:pt x="8" y="0"/>
                  </a:cubicBezTo>
                  <a:cubicBezTo>
                    <a:pt x="0" y="8"/>
                    <a:pt x="152" y="164"/>
                    <a:pt x="258" y="279"/>
                  </a:cubicBezTo>
                  <a:cubicBezTo>
                    <a:pt x="356" y="376"/>
                    <a:pt x="385" y="399"/>
                    <a:pt x="392" y="399"/>
                  </a:cubicBezTo>
                  <a:cubicBezTo>
                    <a:pt x="393" y="399"/>
                    <a:pt x="393" y="398"/>
                    <a:pt x="394" y="398"/>
                  </a:cubicBezTo>
                  <a:cubicBezTo>
                    <a:pt x="402" y="390"/>
                    <a:pt x="385" y="369"/>
                    <a:pt x="279" y="259"/>
                  </a:cubicBezTo>
                  <a:cubicBezTo>
                    <a:pt x="174" y="145"/>
                    <a:pt x="17" y="0"/>
                    <a:pt x="8"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2526200" y="3979025"/>
              <a:ext cx="84200" cy="83675"/>
            </a:xfrm>
            <a:custGeom>
              <a:rect b="b" l="l" r="r" t="t"/>
              <a:pathLst>
                <a:path extrusionOk="0" h="3347" w="3368">
                  <a:moveTo>
                    <a:pt x="1" y="0"/>
                  </a:moveTo>
                  <a:cubicBezTo>
                    <a:pt x="1" y="1"/>
                    <a:pt x="1928" y="2051"/>
                    <a:pt x="2847" y="2981"/>
                  </a:cubicBezTo>
                  <a:cubicBezTo>
                    <a:pt x="3117" y="3248"/>
                    <a:pt x="3255" y="3346"/>
                    <a:pt x="3312" y="3346"/>
                  </a:cubicBezTo>
                  <a:cubicBezTo>
                    <a:pt x="3322" y="3346"/>
                    <a:pt x="3329" y="3343"/>
                    <a:pt x="3335" y="3338"/>
                  </a:cubicBezTo>
                  <a:cubicBezTo>
                    <a:pt x="3368" y="3301"/>
                    <a:pt x="3265" y="3141"/>
                    <a:pt x="2974" y="2850"/>
                  </a:cubicBezTo>
                  <a:cubicBezTo>
                    <a:pt x="2051" y="1928"/>
                    <a:pt x="1" y="1"/>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2527125" y="3979950"/>
              <a:ext cx="83175" cy="82600"/>
            </a:xfrm>
            <a:custGeom>
              <a:rect b="b" l="l" r="r" t="t"/>
              <a:pathLst>
                <a:path extrusionOk="0" h="3304" w="3327">
                  <a:moveTo>
                    <a:pt x="1" y="0"/>
                  </a:moveTo>
                  <a:lnTo>
                    <a:pt x="1" y="0"/>
                  </a:lnTo>
                  <a:cubicBezTo>
                    <a:pt x="1" y="1"/>
                    <a:pt x="1904" y="2026"/>
                    <a:pt x="2814" y="2936"/>
                  </a:cubicBezTo>
                  <a:cubicBezTo>
                    <a:pt x="3083" y="3208"/>
                    <a:pt x="3220" y="3304"/>
                    <a:pt x="3277" y="3304"/>
                  </a:cubicBezTo>
                  <a:cubicBezTo>
                    <a:pt x="3286" y="3304"/>
                    <a:pt x="3293" y="3301"/>
                    <a:pt x="3298" y="3297"/>
                  </a:cubicBezTo>
                  <a:cubicBezTo>
                    <a:pt x="3326" y="3260"/>
                    <a:pt x="3224" y="3100"/>
                    <a:pt x="2937" y="2813"/>
                  </a:cubicBezTo>
                  <a:cubicBezTo>
                    <a:pt x="2031" y="1907"/>
                    <a:pt x="1" y="1"/>
                    <a:pt x="1"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2528050" y="3980875"/>
              <a:ext cx="82350" cy="81725"/>
            </a:xfrm>
            <a:custGeom>
              <a:rect b="b" l="l" r="r" t="t"/>
              <a:pathLst>
                <a:path extrusionOk="0" h="3269" w="3294">
                  <a:moveTo>
                    <a:pt x="1" y="0"/>
                  </a:moveTo>
                  <a:cubicBezTo>
                    <a:pt x="1" y="0"/>
                    <a:pt x="1879" y="2005"/>
                    <a:pt x="2781" y="2907"/>
                  </a:cubicBezTo>
                  <a:cubicBezTo>
                    <a:pt x="3050" y="3172"/>
                    <a:pt x="3182" y="3268"/>
                    <a:pt x="3238" y="3268"/>
                  </a:cubicBezTo>
                  <a:cubicBezTo>
                    <a:pt x="3248" y="3268"/>
                    <a:pt x="3255" y="3265"/>
                    <a:pt x="3261" y="3260"/>
                  </a:cubicBezTo>
                  <a:cubicBezTo>
                    <a:pt x="3294" y="3223"/>
                    <a:pt x="3191" y="3071"/>
                    <a:pt x="2904" y="2784"/>
                  </a:cubicBezTo>
                  <a:cubicBezTo>
                    <a:pt x="2002" y="1882"/>
                    <a:pt x="1" y="0"/>
                    <a:pt x="1"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2528875" y="3981775"/>
              <a:ext cx="81425" cy="80575"/>
            </a:xfrm>
            <a:custGeom>
              <a:rect b="b" l="l" r="r" t="t"/>
              <a:pathLst>
                <a:path extrusionOk="0" h="3223" w="3257">
                  <a:moveTo>
                    <a:pt x="1" y="1"/>
                  </a:moveTo>
                  <a:lnTo>
                    <a:pt x="1" y="1"/>
                  </a:lnTo>
                  <a:cubicBezTo>
                    <a:pt x="1" y="1"/>
                    <a:pt x="1862" y="1977"/>
                    <a:pt x="2748" y="2867"/>
                  </a:cubicBezTo>
                  <a:cubicBezTo>
                    <a:pt x="3012" y="3131"/>
                    <a:pt x="3146" y="3223"/>
                    <a:pt x="3199" y="3223"/>
                  </a:cubicBezTo>
                  <a:cubicBezTo>
                    <a:pt x="3208" y="3223"/>
                    <a:pt x="3215" y="3220"/>
                    <a:pt x="3220" y="3216"/>
                  </a:cubicBezTo>
                  <a:cubicBezTo>
                    <a:pt x="3256" y="3183"/>
                    <a:pt x="3154" y="3027"/>
                    <a:pt x="2871" y="2744"/>
                  </a:cubicBezTo>
                  <a:cubicBezTo>
                    <a:pt x="1981" y="1859"/>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2529800" y="3982600"/>
              <a:ext cx="80400" cy="79825"/>
            </a:xfrm>
            <a:custGeom>
              <a:rect b="b" l="l" r="r" t="t"/>
              <a:pathLst>
                <a:path extrusionOk="0" h="3193" w="3216">
                  <a:moveTo>
                    <a:pt x="1" y="1"/>
                  </a:moveTo>
                  <a:lnTo>
                    <a:pt x="1" y="1"/>
                  </a:lnTo>
                  <a:cubicBezTo>
                    <a:pt x="1" y="1"/>
                    <a:pt x="1842" y="1961"/>
                    <a:pt x="2719" y="2838"/>
                  </a:cubicBezTo>
                  <a:cubicBezTo>
                    <a:pt x="2979" y="3105"/>
                    <a:pt x="3115" y="3193"/>
                    <a:pt x="3165" y="3193"/>
                  </a:cubicBezTo>
                  <a:cubicBezTo>
                    <a:pt x="3173" y="3193"/>
                    <a:pt x="3179" y="3191"/>
                    <a:pt x="3183" y="3187"/>
                  </a:cubicBezTo>
                  <a:cubicBezTo>
                    <a:pt x="3215" y="3154"/>
                    <a:pt x="3117" y="3002"/>
                    <a:pt x="2834" y="2719"/>
                  </a:cubicBezTo>
                  <a:cubicBezTo>
                    <a:pt x="1961" y="1842"/>
                    <a:pt x="1" y="1"/>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4"/>
            <p:cNvSpPr/>
            <p:nvPr/>
          </p:nvSpPr>
          <p:spPr>
            <a:xfrm>
              <a:off x="2530725" y="3983525"/>
              <a:ext cx="79475" cy="78900"/>
            </a:xfrm>
            <a:custGeom>
              <a:rect b="b" l="l" r="r" t="t"/>
              <a:pathLst>
                <a:path extrusionOk="0" h="3156" w="3179">
                  <a:moveTo>
                    <a:pt x="0" y="1"/>
                  </a:moveTo>
                  <a:lnTo>
                    <a:pt x="0" y="1"/>
                  </a:lnTo>
                  <a:cubicBezTo>
                    <a:pt x="1" y="1"/>
                    <a:pt x="1821" y="1932"/>
                    <a:pt x="2686" y="2805"/>
                  </a:cubicBezTo>
                  <a:cubicBezTo>
                    <a:pt x="2949" y="3068"/>
                    <a:pt x="3080" y="3156"/>
                    <a:pt x="3129" y="3156"/>
                  </a:cubicBezTo>
                  <a:cubicBezTo>
                    <a:pt x="3136" y="3156"/>
                    <a:pt x="3142" y="3154"/>
                    <a:pt x="3146" y="3150"/>
                  </a:cubicBezTo>
                  <a:cubicBezTo>
                    <a:pt x="3178" y="3117"/>
                    <a:pt x="3080" y="2965"/>
                    <a:pt x="2805" y="2686"/>
                  </a:cubicBezTo>
                  <a:cubicBezTo>
                    <a:pt x="1932" y="1817"/>
                    <a:pt x="1"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4"/>
            <p:cNvSpPr/>
            <p:nvPr/>
          </p:nvSpPr>
          <p:spPr>
            <a:xfrm>
              <a:off x="2531650" y="3984450"/>
              <a:ext cx="78650" cy="77800"/>
            </a:xfrm>
            <a:custGeom>
              <a:rect b="b" l="l" r="r" t="t"/>
              <a:pathLst>
                <a:path extrusionOk="0" h="3112" w="3146">
                  <a:moveTo>
                    <a:pt x="4" y="1"/>
                  </a:moveTo>
                  <a:cubicBezTo>
                    <a:pt x="0" y="5"/>
                    <a:pt x="1792" y="1911"/>
                    <a:pt x="2653" y="2768"/>
                  </a:cubicBezTo>
                  <a:cubicBezTo>
                    <a:pt x="2910" y="3021"/>
                    <a:pt x="3040" y="3112"/>
                    <a:pt x="3090" y="3112"/>
                  </a:cubicBezTo>
                  <a:cubicBezTo>
                    <a:pt x="3098" y="3112"/>
                    <a:pt x="3104" y="3109"/>
                    <a:pt x="3109" y="3105"/>
                  </a:cubicBezTo>
                  <a:cubicBezTo>
                    <a:pt x="3145" y="3076"/>
                    <a:pt x="3047" y="2924"/>
                    <a:pt x="2772" y="2649"/>
                  </a:cubicBezTo>
                  <a:cubicBezTo>
                    <a:pt x="1915" y="1792"/>
                    <a:pt x="5" y="1"/>
                    <a:pt x="4"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4"/>
            <p:cNvSpPr/>
            <p:nvPr/>
          </p:nvSpPr>
          <p:spPr>
            <a:xfrm>
              <a:off x="2532675" y="3985475"/>
              <a:ext cx="77525" cy="76950"/>
            </a:xfrm>
            <a:custGeom>
              <a:rect b="b" l="l" r="r" t="t"/>
              <a:pathLst>
                <a:path extrusionOk="0" h="3078" w="3101">
                  <a:moveTo>
                    <a:pt x="0" y="1"/>
                  </a:moveTo>
                  <a:cubicBezTo>
                    <a:pt x="1" y="1"/>
                    <a:pt x="1768" y="1887"/>
                    <a:pt x="2616" y="2731"/>
                  </a:cubicBezTo>
                  <a:cubicBezTo>
                    <a:pt x="2872" y="2991"/>
                    <a:pt x="3002" y="3078"/>
                    <a:pt x="3051" y="3078"/>
                  </a:cubicBezTo>
                  <a:cubicBezTo>
                    <a:pt x="3058" y="3078"/>
                    <a:pt x="3064" y="3076"/>
                    <a:pt x="3068" y="3072"/>
                  </a:cubicBezTo>
                  <a:cubicBezTo>
                    <a:pt x="3100" y="3039"/>
                    <a:pt x="3002" y="2891"/>
                    <a:pt x="2731" y="2621"/>
                  </a:cubicBezTo>
                  <a:cubicBezTo>
                    <a:pt x="1887" y="1768"/>
                    <a:pt x="1" y="1"/>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4"/>
            <p:cNvSpPr/>
            <p:nvPr/>
          </p:nvSpPr>
          <p:spPr>
            <a:xfrm>
              <a:off x="2533500" y="3986300"/>
              <a:ext cx="76700" cy="75950"/>
            </a:xfrm>
            <a:custGeom>
              <a:rect b="b" l="l" r="r" t="t"/>
              <a:pathLst>
                <a:path extrusionOk="0" h="3038" w="3068">
                  <a:moveTo>
                    <a:pt x="0" y="0"/>
                  </a:moveTo>
                  <a:cubicBezTo>
                    <a:pt x="1" y="1"/>
                    <a:pt x="1751" y="1862"/>
                    <a:pt x="2592" y="2698"/>
                  </a:cubicBezTo>
                  <a:cubicBezTo>
                    <a:pt x="2841" y="2948"/>
                    <a:pt x="2967" y="3038"/>
                    <a:pt x="3016" y="3038"/>
                  </a:cubicBezTo>
                  <a:cubicBezTo>
                    <a:pt x="3024" y="3038"/>
                    <a:pt x="3030" y="3035"/>
                    <a:pt x="3035" y="3031"/>
                  </a:cubicBezTo>
                  <a:cubicBezTo>
                    <a:pt x="3067" y="3002"/>
                    <a:pt x="2973" y="2858"/>
                    <a:pt x="2702" y="2588"/>
                  </a:cubicBezTo>
                  <a:cubicBezTo>
                    <a:pt x="1862" y="1751"/>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
            <p:cNvSpPr/>
            <p:nvPr/>
          </p:nvSpPr>
          <p:spPr>
            <a:xfrm>
              <a:off x="2534425" y="3987225"/>
              <a:ext cx="75775" cy="75200"/>
            </a:xfrm>
            <a:custGeom>
              <a:rect b="b" l="l" r="r" t="t"/>
              <a:pathLst>
                <a:path extrusionOk="0" h="3008" w="3031">
                  <a:moveTo>
                    <a:pt x="0" y="0"/>
                  </a:moveTo>
                  <a:cubicBezTo>
                    <a:pt x="0" y="1"/>
                    <a:pt x="1726" y="1841"/>
                    <a:pt x="2546" y="2674"/>
                  </a:cubicBezTo>
                  <a:cubicBezTo>
                    <a:pt x="2802" y="2922"/>
                    <a:pt x="2928" y="3008"/>
                    <a:pt x="2976" y="3008"/>
                  </a:cubicBezTo>
                  <a:cubicBezTo>
                    <a:pt x="2984" y="3008"/>
                    <a:pt x="2990" y="3006"/>
                    <a:pt x="2993" y="3002"/>
                  </a:cubicBezTo>
                  <a:cubicBezTo>
                    <a:pt x="3030" y="2965"/>
                    <a:pt x="2932" y="2821"/>
                    <a:pt x="2665" y="2555"/>
                  </a:cubicBezTo>
                  <a:cubicBezTo>
                    <a:pt x="1841" y="1731"/>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
            <p:cNvSpPr/>
            <p:nvPr/>
          </p:nvSpPr>
          <p:spPr>
            <a:xfrm>
              <a:off x="2535325" y="3988150"/>
              <a:ext cx="74775" cy="74200"/>
            </a:xfrm>
            <a:custGeom>
              <a:rect b="b" l="l" r="r" t="t"/>
              <a:pathLst>
                <a:path extrusionOk="0" h="2968" w="2991">
                  <a:moveTo>
                    <a:pt x="1" y="0"/>
                  </a:moveTo>
                  <a:cubicBezTo>
                    <a:pt x="1" y="1"/>
                    <a:pt x="1703" y="1817"/>
                    <a:pt x="2519" y="2633"/>
                  </a:cubicBezTo>
                  <a:cubicBezTo>
                    <a:pt x="2764" y="2879"/>
                    <a:pt x="2890" y="2968"/>
                    <a:pt x="2939" y="2968"/>
                  </a:cubicBezTo>
                  <a:cubicBezTo>
                    <a:pt x="2947" y="2968"/>
                    <a:pt x="2953" y="2965"/>
                    <a:pt x="2957" y="2961"/>
                  </a:cubicBezTo>
                  <a:cubicBezTo>
                    <a:pt x="2990" y="2932"/>
                    <a:pt x="2896" y="2788"/>
                    <a:pt x="2629" y="2522"/>
                  </a:cubicBezTo>
                  <a:cubicBezTo>
                    <a:pt x="1813" y="1702"/>
                    <a:pt x="1" y="1"/>
                    <a:pt x="1"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4"/>
            <p:cNvSpPr/>
            <p:nvPr/>
          </p:nvSpPr>
          <p:spPr>
            <a:xfrm>
              <a:off x="2536250" y="3989075"/>
              <a:ext cx="73850" cy="73175"/>
            </a:xfrm>
            <a:custGeom>
              <a:rect b="b" l="l" r="r" t="t"/>
              <a:pathLst>
                <a:path extrusionOk="0" h="2927" w="2954">
                  <a:moveTo>
                    <a:pt x="1" y="0"/>
                  </a:moveTo>
                  <a:lnTo>
                    <a:pt x="1" y="0"/>
                  </a:lnTo>
                  <a:cubicBezTo>
                    <a:pt x="1" y="0"/>
                    <a:pt x="1682" y="1792"/>
                    <a:pt x="2486" y="2600"/>
                  </a:cubicBezTo>
                  <a:cubicBezTo>
                    <a:pt x="2731" y="2838"/>
                    <a:pt x="2854" y="2927"/>
                    <a:pt x="2902" y="2927"/>
                  </a:cubicBezTo>
                  <a:cubicBezTo>
                    <a:pt x="2910" y="2927"/>
                    <a:pt x="2916" y="2924"/>
                    <a:pt x="2920" y="2920"/>
                  </a:cubicBezTo>
                  <a:cubicBezTo>
                    <a:pt x="2953" y="2891"/>
                    <a:pt x="2859" y="2747"/>
                    <a:pt x="2596" y="2485"/>
                  </a:cubicBezTo>
                  <a:cubicBezTo>
                    <a:pt x="1789" y="1681"/>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4"/>
            <p:cNvSpPr/>
            <p:nvPr/>
          </p:nvSpPr>
          <p:spPr>
            <a:xfrm>
              <a:off x="2537075" y="3989975"/>
              <a:ext cx="72825" cy="72300"/>
            </a:xfrm>
            <a:custGeom>
              <a:rect b="b" l="l" r="r" t="t"/>
              <a:pathLst>
                <a:path extrusionOk="0" h="2892" w="2913">
                  <a:moveTo>
                    <a:pt x="1" y="1"/>
                  </a:moveTo>
                  <a:cubicBezTo>
                    <a:pt x="1" y="5"/>
                    <a:pt x="1661" y="1768"/>
                    <a:pt x="2453" y="2568"/>
                  </a:cubicBezTo>
                  <a:cubicBezTo>
                    <a:pt x="2693" y="2808"/>
                    <a:pt x="2812" y="2891"/>
                    <a:pt x="2862" y="2891"/>
                  </a:cubicBezTo>
                  <a:cubicBezTo>
                    <a:pt x="2871" y="2891"/>
                    <a:pt x="2878" y="2889"/>
                    <a:pt x="2883" y="2884"/>
                  </a:cubicBezTo>
                  <a:cubicBezTo>
                    <a:pt x="2912" y="2855"/>
                    <a:pt x="2826" y="2715"/>
                    <a:pt x="2563" y="2453"/>
                  </a:cubicBezTo>
                  <a:cubicBezTo>
                    <a:pt x="1772" y="1653"/>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4"/>
            <p:cNvSpPr/>
            <p:nvPr/>
          </p:nvSpPr>
          <p:spPr>
            <a:xfrm>
              <a:off x="2538000" y="3990800"/>
              <a:ext cx="72200" cy="71325"/>
            </a:xfrm>
            <a:custGeom>
              <a:rect b="b" l="l" r="r" t="t"/>
              <a:pathLst>
                <a:path extrusionOk="0" h="2853" w="2888">
                  <a:moveTo>
                    <a:pt x="5" y="1"/>
                  </a:moveTo>
                  <a:cubicBezTo>
                    <a:pt x="1" y="9"/>
                    <a:pt x="1641" y="1752"/>
                    <a:pt x="2432" y="2531"/>
                  </a:cubicBezTo>
                  <a:cubicBezTo>
                    <a:pt x="2668" y="2771"/>
                    <a:pt x="2790" y="2853"/>
                    <a:pt x="2837" y="2853"/>
                  </a:cubicBezTo>
                  <a:cubicBezTo>
                    <a:pt x="2845" y="2853"/>
                    <a:pt x="2851" y="2851"/>
                    <a:pt x="2855" y="2847"/>
                  </a:cubicBezTo>
                  <a:cubicBezTo>
                    <a:pt x="2887" y="2814"/>
                    <a:pt x="2793" y="2678"/>
                    <a:pt x="2539" y="2420"/>
                  </a:cubicBezTo>
                  <a:cubicBezTo>
                    <a:pt x="1747" y="1637"/>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4"/>
            <p:cNvSpPr/>
            <p:nvPr/>
          </p:nvSpPr>
          <p:spPr>
            <a:xfrm>
              <a:off x="2538925" y="3991825"/>
              <a:ext cx="71175" cy="70450"/>
            </a:xfrm>
            <a:custGeom>
              <a:rect b="b" l="l" r="r" t="t"/>
              <a:pathLst>
                <a:path extrusionOk="0" h="2818" w="2847">
                  <a:moveTo>
                    <a:pt x="5" y="1"/>
                  </a:moveTo>
                  <a:cubicBezTo>
                    <a:pt x="0" y="1"/>
                    <a:pt x="1616" y="1719"/>
                    <a:pt x="2391" y="2498"/>
                  </a:cubicBezTo>
                  <a:cubicBezTo>
                    <a:pt x="2627" y="2734"/>
                    <a:pt x="2746" y="2817"/>
                    <a:pt x="2794" y="2817"/>
                  </a:cubicBezTo>
                  <a:cubicBezTo>
                    <a:pt x="2803" y="2817"/>
                    <a:pt x="2809" y="2815"/>
                    <a:pt x="2813" y="2810"/>
                  </a:cubicBezTo>
                  <a:cubicBezTo>
                    <a:pt x="2846" y="2781"/>
                    <a:pt x="2756" y="2646"/>
                    <a:pt x="2502" y="2391"/>
                  </a:cubicBezTo>
                  <a:cubicBezTo>
                    <a:pt x="1727" y="1616"/>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4"/>
            <p:cNvSpPr/>
            <p:nvPr/>
          </p:nvSpPr>
          <p:spPr>
            <a:xfrm>
              <a:off x="2539950" y="3992750"/>
              <a:ext cx="69950" cy="69525"/>
            </a:xfrm>
            <a:custGeom>
              <a:rect b="b" l="l" r="r" t="t"/>
              <a:pathLst>
                <a:path extrusionOk="0" h="2781" w="2798">
                  <a:moveTo>
                    <a:pt x="0" y="1"/>
                  </a:moveTo>
                  <a:lnTo>
                    <a:pt x="0" y="1"/>
                  </a:lnTo>
                  <a:cubicBezTo>
                    <a:pt x="1" y="1"/>
                    <a:pt x="1587" y="1698"/>
                    <a:pt x="2354" y="2465"/>
                  </a:cubicBezTo>
                  <a:cubicBezTo>
                    <a:pt x="2583" y="2698"/>
                    <a:pt x="2698" y="2780"/>
                    <a:pt x="2747" y="2780"/>
                  </a:cubicBezTo>
                  <a:cubicBezTo>
                    <a:pt x="2756" y="2780"/>
                    <a:pt x="2763" y="2778"/>
                    <a:pt x="2768" y="2773"/>
                  </a:cubicBezTo>
                  <a:cubicBezTo>
                    <a:pt x="2797" y="2744"/>
                    <a:pt x="2711" y="2609"/>
                    <a:pt x="2461" y="2358"/>
                  </a:cubicBezTo>
                  <a:cubicBezTo>
                    <a:pt x="1698" y="1588"/>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4"/>
            <p:cNvSpPr/>
            <p:nvPr/>
          </p:nvSpPr>
          <p:spPr>
            <a:xfrm>
              <a:off x="2540875" y="3993675"/>
              <a:ext cx="69025" cy="68500"/>
            </a:xfrm>
            <a:custGeom>
              <a:rect b="b" l="l" r="r" t="t"/>
              <a:pathLst>
                <a:path extrusionOk="0" h="2740" w="2761">
                  <a:moveTo>
                    <a:pt x="0" y="1"/>
                  </a:moveTo>
                  <a:cubicBezTo>
                    <a:pt x="1" y="1"/>
                    <a:pt x="1567" y="1670"/>
                    <a:pt x="2325" y="2424"/>
                  </a:cubicBezTo>
                  <a:cubicBezTo>
                    <a:pt x="2556" y="2654"/>
                    <a:pt x="2670" y="2739"/>
                    <a:pt x="2717" y="2739"/>
                  </a:cubicBezTo>
                  <a:cubicBezTo>
                    <a:pt x="2725" y="2739"/>
                    <a:pt x="2731" y="2736"/>
                    <a:pt x="2735" y="2732"/>
                  </a:cubicBezTo>
                  <a:cubicBezTo>
                    <a:pt x="2760" y="2707"/>
                    <a:pt x="2678" y="2572"/>
                    <a:pt x="2428" y="2321"/>
                  </a:cubicBezTo>
                  <a:cubicBezTo>
                    <a:pt x="1669" y="1567"/>
                    <a:pt x="1" y="1"/>
                    <a:pt x="0"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4"/>
            <p:cNvSpPr/>
            <p:nvPr/>
          </p:nvSpPr>
          <p:spPr>
            <a:xfrm>
              <a:off x="2541700" y="3994600"/>
              <a:ext cx="68200" cy="67525"/>
            </a:xfrm>
            <a:custGeom>
              <a:rect b="b" l="l" r="r" t="t"/>
              <a:pathLst>
                <a:path extrusionOk="0" h="2701" w="2728">
                  <a:moveTo>
                    <a:pt x="0" y="0"/>
                  </a:moveTo>
                  <a:cubicBezTo>
                    <a:pt x="1" y="1"/>
                    <a:pt x="1550" y="1649"/>
                    <a:pt x="2292" y="2391"/>
                  </a:cubicBezTo>
                  <a:cubicBezTo>
                    <a:pt x="2521" y="2620"/>
                    <a:pt x="2632" y="2701"/>
                    <a:pt x="2680" y="2701"/>
                  </a:cubicBezTo>
                  <a:cubicBezTo>
                    <a:pt x="2688" y="2701"/>
                    <a:pt x="2694" y="2699"/>
                    <a:pt x="2698" y="2695"/>
                  </a:cubicBezTo>
                  <a:cubicBezTo>
                    <a:pt x="2727" y="2670"/>
                    <a:pt x="2641" y="2535"/>
                    <a:pt x="2395" y="2289"/>
                  </a:cubicBezTo>
                  <a:cubicBezTo>
                    <a:pt x="1653" y="1546"/>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4"/>
            <p:cNvSpPr/>
            <p:nvPr/>
          </p:nvSpPr>
          <p:spPr>
            <a:xfrm>
              <a:off x="2542625" y="3995425"/>
              <a:ext cx="67150" cy="66600"/>
            </a:xfrm>
            <a:custGeom>
              <a:rect b="b" l="l" r="r" t="t"/>
              <a:pathLst>
                <a:path extrusionOk="0" h="2664" w="2686">
                  <a:moveTo>
                    <a:pt x="0" y="0"/>
                  </a:moveTo>
                  <a:lnTo>
                    <a:pt x="0" y="0"/>
                  </a:lnTo>
                  <a:cubicBezTo>
                    <a:pt x="0" y="8"/>
                    <a:pt x="1521" y="1628"/>
                    <a:pt x="2255" y="2358"/>
                  </a:cubicBezTo>
                  <a:cubicBezTo>
                    <a:pt x="2481" y="2583"/>
                    <a:pt x="2591" y="2664"/>
                    <a:pt x="2639" y="2664"/>
                  </a:cubicBezTo>
                  <a:cubicBezTo>
                    <a:pt x="2646" y="2664"/>
                    <a:pt x="2653" y="2661"/>
                    <a:pt x="2657" y="2657"/>
                  </a:cubicBezTo>
                  <a:cubicBezTo>
                    <a:pt x="2686" y="2633"/>
                    <a:pt x="2604" y="2502"/>
                    <a:pt x="2358" y="2256"/>
                  </a:cubicBezTo>
                  <a:cubicBezTo>
                    <a:pt x="1624" y="1526"/>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4"/>
            <p:cNvSpPr/>
            <p:nvPr/>
          </p:nvSpPr>
          <p:spPr>
            <a:xfrm>
              <a:off x="2543525" y="3996350"/>
              <a:ext cx="66250" cy="65750"/>
            </a:xfrm>
            <a:custGeom>
              <a:rect b="b" l="l" r="r" t="t"/>
              <a:pathLst>
                <a:path extrusionOk="0" h="2630" w="2650">
                  <a:moveTo>
                    <a:pt x="1" y="0"/>
                  </a:moveTo>
                  <a:lnTo>
                    <a:pt x="1" y="0"/>
                  </a:lnTo>
                  <a:cubicBezTo>
                    <a:pt x="1" y="4"/>
                    <a:pt x="1502" y="1603"/>
                    <a:pt x="2223" y="2329"/>
                  </a:cubicBezTo>
                  <a:cubicBezTo>
                    <a:pt x="2455" y="2554"/>
                    <a:pt x="2569" y="2629"/>
                    <a:pt x="2611" y="2629"/>
                  </a:cubicBezTo>
                  <a:cubicBezTo>
                    <a:pt x="2617" y="2629"/>
                    <a:pt x="2622" y="2628"/>
                    <a:pt x="2625" y="2625"/>
                  </a:cubicBezTo>
                  <a:cubicBezTo>
                    <a:pt x="2650" y="2596"/>
                    <a:pt x="2568" y="2465"/>
                    <a:pt x="2326" y="2227"/>
                  </a:cubicBezTo>
                  <a:cubicBezTo>
                    <a:pt x="1604" y="1501"/>
                    <a:pt x="1" y="0"/>
                    <a:pt x="1"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4"/>
            <p:cNvSpPr/>
            <p:nvPr/>
          </p:nvSpPr>
          <p:spPr>
            <a:xfrm>
              <a:off x="2544450" y="3997275"/>
              <a:ext cx="65450" cy="64825"/>
            </a:xfrm>
            <a:custGeom>
              <a:rect b="b" l="l" r="r" t="t"/>
              <a:pathLst>
                <a:path extrusionOk="0" h="2593" w="2618">
                  <a:moveTo>
                    <a:pt x="5" y="0"/>
                  </a:moveTo>
                  <a:cubicBezTo>
                    <a:pt x="1" y="4"/>
                    <a:pt x="1481" y="1579"/>
                    <a:pt x="2195" y="2296"/>
                  </a:cubicBezTo>
                  <a:cubicBezTo>
                    <a:pt x="2419" y="2517"/>
                    <a:pt x="2532" y="2593"/>
                    <a:pt x="2574" y="2593"/>
                  </a:cubicBezTo>
                  <a:cubicBezTo>
                    <a:pt x="2580" y="2593"/>
                    <a:pt x="2585" y="2591"/>
                    <a:pt x="2588" y="2588"/>
                  </a:cubicBezTo>
                  <a:cubicBezTo>
                    <a:pt x="2617" y="2559"/>
                    <a:pt x="2535" y="2432"/>
                    <a:pt x="2297" y="2194"/>
                  </a:cubicBezTo>
                  <a:cubicBezTo>
                    <a:pt x="1584" y="1476"/>
                    <a:pt x="5" y="0"/>
                    <a:pt x="5"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4"/>
            <p:cNvSpPr/>
            <p:nvPr/>
          </p:nvSpPr>
          <p:spPr>
            <a:xfrm>
              <a:off x="2545275" y="3998300"/>
              <a:ext cx="64500" cy="63800"/>
            </a:xfrm>
            <a:custGeom>
              <a:rect b="b" l="l" r="r" t="t"/>
              <a:pathLst>
                <a:path extrusionOk="0" h="2552" w="2580">
                  <a:moveTo>
                    <a:pt x="9" y="0"/>
                  </a:moveTo>
                  <a:lnTo>
                    <a:pt x="9" y="0"/>
                  </a:lnTo>
                  <a:cubicBezTo>
                    <a:pt x="1" y="0"/>
                    <a:pt x="1465" y="1554"/>
                    <a:pt x="2162" y="2259"/>
                  </a:cubicBezTo>
                  <a:cubicBezTo>
                    <a:pt x="2382" y="2476"/>
                    <a:pt x="2492" y="2552"/>
                    <a:pt x="2533" y="2552"/>
                  </a:cubicBezTo>
                  <a:cubicBezTo>
                    <a:pt x="2539" y="2552"/>
                    <a:pt x="2544" y="2550"/>
                    <a:pt x="2547" y="2547"/>
                  </a:cubicBezTo>
                  <a:cubicBezTo>
                    <a:pt x="2580" y="2518"/>
                    <a:pt x="2498" y="2391"/>
                    <a:pt x="2264" y="2157"/>
                  </a:cubicBezTo>
                  <a:cubicBezTo>
                    <a:pt x="1559" y="1456"/>
                    <a:pt x="9" y="0"/>
                    <a:pt x="9"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4"/>
            <p:cNvSpPr/>
            <p:nvPr/>
          </p:nvSpPr>
          <p:spPr>
            <a:xfrm>
              <a:off x="2546300" y="3999100"/>
              <a:ext cx="63475" cy="63000"/>
            </a:xfrm>
            <a:custGeom>
              <a:rect b="b" l="l" r="r" t="t"/>
              <a:pathLst>
                <a:path extrusionOk="0" h="2520" w="2539">
                  <a:moveTo>
                    <a:pt x="1" y="1"/>
                  </a:moveTo>
                  <a:cubicBezTo>
                    <a:pt x="1" y="1"/>
                    <a:pt x="1436" y="1530"/>
                    <a:pt x="2129" y="2227"/>
                  </a:cubicBezTo>
                  <a:cubicBezTo>
                    <a:pt x="2351" y="2449"/>
                    <a:pt x="2458" y="2520"/>
                    <a:pt x="2499" y="2520"/>
                  </a:cubicBezTo>
                  <a:cubicBezTo>
                    <a:pt x="2506" y="2520"/>
                    <a:pt x="2511" y="2518"/>
                    <a:pt x="2514" y="2515"/>
                  </a:cubicBezTo>
                  <a:cubicBezTo>
                    <a:pt x="2539" y="2490"/>
                    <a:pt x="2461" y="2367"/>
                    <a:pt x="2227" y="2129"/>
                  </a:cubicBezTo>
                  <a:cubicBezTo>
                    <a:pt x="1534" y="1436"/>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4"/>
            <p:cNvSpPr/>
            <p:nvPr/>
          </p:nvSpPr>
          <p:spPr>
            <a:xfrm>
              <a:off x="2547225" y="4000025"/>
              <a:ext cx="62450" cy="61975"/>
            </a:xfrm>
            <a:custGeom>
              <a:rect b="b" l="l" r="r" t="t"/>
              <a:pathLst>
                <a:path extrusionOk="0" h="2479" w="2498">
                  <a:moveTo>
                    <a:pt x="1" y="1"/>
                  </a:moveTo>
                  <a:lnTo>
                    <a:pt x="1" y="1"/>
                  </a:lnTo>
                  <a:cubicBezTo>
                    <a:pt x="1" y="1"/>
                    <a:pt x="1411" y="1510"/>
                    <a:pt x="2092" y="2190"/>
                  </a:cubicBezTo>
                  <a:cubicBezTo>
                    <a:pt x="2308" y="2406"/>
                    <a:pt x="2414" y="2479"/>
                    <a:pt x="2457" y="2479"/>
                  </a:cubicBezTo>
                  <a:cubicBezTo>
                    <a:pt x="2464" y="2479"/>
                    <a:pt x="2469" y="2477"/>
                    <a:pt x="2473" y="2473"/>
                  </a:cubicBezTo>
                  <a:cubicBezTo>
                    <a:pt x="2498" y="2449"/>
                    <a:pt x="2420" y="2326"/>
                    <a:pt x="2190" y="2092"/>
                  </a:cubicBezTo>
                  <a:cubicBezTo>
                    <a:pt x="1510" y="1411"/>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4"/>
            <p:cNvSpPr/>
            <p:nvPr/>
          </p:nvSpPr>
          <p:spPr>
            <a:xfrm>
              <a:off x="2548150" y="4000950"/>
              <a:ext cx="61625" cy="61050"/>
            </a:xfrm>
            <a:custGeom>
              <a:rect b="b" l="l" r="r" t="t"/>
              <a:pathLst>
                <a:path extrusionOk="0" h="2442" w="2465">
                  <a:moveTo>
                    <a:pt x="0" y="1"/>
                  </a:moveTo>
                  <a:lnTo>
                    <a:pt x="0" y="1"/>
                  </a:lnTo>
                  <a:cubicBezTo>
                    <a:pt x="1" y="1"/>
                    <a:pt x="1391" y="1481"/>
                    <a:pt x="2059" y="2158"/>
                  </a:cubicBezTo>
                  <a:cubicBezTo>
                    <a:pt x="2271" y="2370"/>
                    <a:pt x="2377" y="2442"/>
                    <a:pt x="2420" y="2442"/>
                  </a:cubicBezTo>
                  <a:cubicBezTo>
                    <a:pt x="2427" y="2442"/>
                    <a:pt x="2432" y="2440"/>
                    <a:pt x="2436" y="2436"/>
                  </a:cubicBezTo>
                  <a:cubicBezTo>
                    <a:pt x="2465" y="2412"/>
                    <a:pt x="2387" y="2293"/>
                    <a:pt x="2157" y="2059"/>
                  </a:cubicBezTo>
                  <a:cubicBezTo>
                    <a:pt x="1481" y="1391"/>
                    <a:pt x="1" y="1"/>
                    <a:pt x="0"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4"/>
            <p:cNvSpPr/>
            <p:nvPr/>
          </p:nvSpPr>
          <p:spPr>
            <a:xfrm>
              <a:off x="2549075" y="4001875"/>
              <a:ext cx="60600" cy="60125"/>
            </a:xfrm>
            <a:custGeom>
              <a:rect b="b" l="l" r="r" t="t"/>
              <a:pathLst>
                <a:path extrusionOk="0" h="2405" w="2424">
                  <a:moveTo>
                    <a:pt x="0" y="1"/>
                  </a:moveTo>
                  <a:cubicBezTo>
                    <a:pt x="0" y="5"/>
                    <a:pt x="1366" y="1460"/>
                    <a:pt x="2030" y="2121"/>
                  </a:cubicBezTo>
                  <a:cubicBezTo>
                    <a:pt x="2242" y="2333"/>
                    <a:pt x="2342" y="2405"/>
                    <a:pt x="2383" y="2405"/>
                  </a:cubicBezTo>
                  <a:cubicBezTo>
                    <a:pt x="2390" y="2405"/>
                    <a:pt x="2395" y="2403"/>
                    <a:pt x="2399" y="2399"/>
                  </a:cubicBezTo>
                  <a:cubicBezTo>
                    <a:pt x="2424" y="2375"/>
                    <a:pt x="2346" y="2256"/>
                    <a:pt x="2120" y="2030"/>
                  </a:cubicBezTo>
                  <a:cubicBezTo>
                    <a:pt x="1460" y="1362"/>
                    <a:pt x="1" y="1"/>
                    <a:pt x="0"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4"/>
            <p:cNvSpPr/>
            <p:nvPr/>
          </p:nvSpPr>
          <p:spPr>
            <a:xfrm>
              <a:off x="2549900" y="4002800"/>
              <a:ext cx="59675" cy="59100"/>
            </a:xfrm>
            <a:custGeom>
              <a:rect b="b" l="l" r="r" t="t"/>
              <a:pathLst>
                <a:path extrusionOk="0" h="2364" w="2387">
                  <a:moveTo>
                    <a:pt x="0" y="1"/>
                  </a:moveTo>
                  <a:cubicBezTo>
                    <a:pt x="0" y="5"/>
                    <a:pt x="1349" y="1440"/>
                    <a:pt x="1997" y="2084"/>
                  </a:cubicBezTo>
                  <a:cubicBezTo>
                    <a:pt x="2202" y="2292"/>
                    <a:pt x="2304" y="2364"/>
                    <a:pt x="2343" y="2364"/>
                  </a:cubicBezTo>
                  <a:cubicBezTo>
                    <a:pt x="2350" y="2364"/>
                    <a:pt x="2355" y="2362"/>
                    <a:pt x="2358" y="2358"/>
                  </a:cubicBezTo>
                  <a:cubicBezTo>
                    <a:pt x="2387" y="2330"/>
                    <a:pt x="2313" y="2219"/>
                    <a:pt x="2087" y="1993"/>
                  </a:cubicBezTo>
                  <a:cubicBezTo>
                    <a:pt x="1435" y="1341"/>
                    <a:pt x="0"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4"/>
            <p:cNvSpPr/>
            <p:nvPr/>
          </p:nvSpPr>
          <p:spPr>
            <a:xfrm>
              <a:off x="2550825" y="4003825"/>
              <a:ext cx="58850" cy="58175"/>
            </a:xfrm>
            <a:custGeom>
              <a:rect b="b" l="l" r="r" t="t"/>
              <a:pathLst>
                <a:path extrusionOk="0" h="2327" w="2354">
                  <a:moveTo>
                    <a:pt x="4" y="1"/>
                  </a:moveTo>
                  <a:cubicBezTo>
                    <a:pt x="0" y="1"/>
                    <a:pt x="1325" y="1407"/>
                    <a:pt x="1968" y="2055"/>
                  </a:cubicBezTo>
                  <a:cubicBezTo>
                    <a:pt x="2173" y="2256"/>
                    <a:pt x="2272" y="2327"/>
                    <a:pt x="2313" y="2327"/>
                  </a:cubicBezTo>
                  <a:cubicBezTo>
                    <a:pt x="2320" y="2327"/>
                    <a:pt x="2325" y="2325"/>
                    <a:pt x="2329" y="2321"/>
                  </a:cubicBezTo>
                  <a:cubicBezTo>
                    <a:pt x="2354" y="2297"/>
                    <a:pt x="2280" y="2182"/>
                    <a:pt x="2063" y="1961"/>
                  </a:cubicBezTo>
                  <a:cubicBezTo>
                    <a:pt x="1419" y="1321"/>
                    <a:pt x="4" y="1"/>
                    <a:pt x="4"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4"/>
            <p:cNvSpPr/>
            <p:nvPr/>
          </p:nvSpPr>
          <p:spPr>
            <a:xfrm>
              <a:off x="2551750" y="4004650"/>
              <a:ext cx="57925" cy="57250"/>
            </a:xfrm>
            <a:custGeom>
              <a:rect b="b" l="l" r="r" t="t"/>
              <a:pathLst>
                <a:path extrusionOk="0" h="2290" w="2317">
                  <a:moveTo>
                    <a:pt x="4" y="0"/>
                  </a:moveTo>
                  <a:cubicBezTo>
                    <a:pt x="0" y="0"/>
                    <a:pt x="1300" y="1390"/>
                    <a:pt x="1935" y="2018"/>
                  </a:cubicBezTo>
                  <a:cubicBezTo>
                    <a:pt x="2140" y="2219"/>
                    <a:pt x="2236" y="2290"/>
                    <a:pt x="2276" y="2290"/>
                  </a:cubicBezTo>
                  <a:cubicBezTo>
                    <a:pt x="2283" y="2290"/>
                    <a:pt x="2288" y="2288"/>
                    <a:pt x="2292" y="2284"/>
                  </a:cubicBezTo>
                  <a:cubicBezTo>
                    <a:pt x="2317" y="2264"/>
                    <a:pt x="2243" y="2149"/>
                    <a:pt x="2026" y="1928"/>
                  </a:cubicBezTo>
                  <a:cubicBezTo>
                    <a:pt x="1394" y="1300"/>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4"/>
            <p:cNvSpPr/>
            <p:nvPr/>
          </p:nvSpPr>
          <p:spPr>
            <a:xfrm>
              <a:off x="2552650" y="4005575"/>
              <a:ext cx="56925" cy="56425"/>
            </a:xfrm>
            <a:custGeom>
              <a:rect b="b" l="l" r="r" t="t"/>
              <a:pathLst>
                <a:path extrusionOk="0" h="2257" w="2277">
                  <a:moveTo>
                    <a:pt x="5" y="0"/>
                  </a:moveTo>
                  <a:lnTo>
                    <a:pt x="5" y="0"/>
                  </a:lnTo>
                  <a:cubicBezTo>
                    <a:pt x="1" y="0"/>
                    <a:pt x="1280" y="1366"/>
                    <a:pt x="1895" y="1989"/>
                  </a:cubicBezTo>
                  <a:cubicBezTo>
                    <a:pt x="2100" y="2187"/>
                    <a:pt x="2195" y="2257"/>
                    <a:pt x="2234" y="2257"/>
                  </a:cubicBezTo>
                  <a:cubicBezTo>
                    <a:pt x="2240" y="2257"/>
                    <a:pt x="2245" y="2255"/>
                    <a:pt x="2248" y="2251"/>
                  </a:cubicBezTo>
                  <a:cubicBezTo>
                    <a:pt x="2277" y="2227"/>
                    <a:pt x="2203" y="2112"/>
                    <a:pt x="1990" y="1895"/>
                  </a:cubicBezTo>
                  <a:cubicBezTo>
                    <a:pt x="1366" y="1275"/>
                    <a:pt x="5" y="0"/>
                    <a:pt x="5"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4"/>
            <p:cNvSpPr/>
            <p:nvPr/>
          </p:nvSpPr>
          <p:spPr>
            <a:xfrm>
              <a:off x="2553675" y="4006500"/>
              <a:ext cx="55900" cy="55500"/>
            </a:xfrm>
            <a:custGeom>
              <a:rect b="b" l="l" r="r" t="t"/>
              <a:pathLst>
                <a:path extrusionOk="0" h="2220" w="2236">
                  <a:moveTo>
                    <a:pt x="1" y="0"/>
                  </a:moveTo>
                  <a:cubicBezTo>
                    <a:pt x="1" y="0"/>
                    <a:pt x="1" y="0"/>
                    <a:pt x="1" y="0"/>
                  </a:cubicBezTo>
                  <a:cubicBezTo>
                    <a:pt x="1" y="0"/>
                    <a:pt x="1256" y="1341"/>
                    <a:pt x="1858" y="1956"/>
                  </a:cubicBezTo>
                  <a:cubicBezTo>
                    <a:pt x="2060" y="2150"/>
                    <a:pt x="2154" y="2220"/>
                    <a:pt x="2193" y="2220"/>
                  </a:cubicBezTo>
                  <a:cubicBezTo>
                    <a:pt x="2199" y="2220"/>
                    <a:pt x="2204" y="2218"/>
                    <a:pt x="2207" y="2214"/>
                  </a:cubicBezTo>
                  <a:cubicBezTo>
                    <a:pt x="2236" y="2190"/>
                    <a:pt x="2166" y="2079"/>
                    <a:pt x="1953" y="1866"/>
                  </a:cubicBezTo>
                  <a:cubicBezTo>
                    <a:pt x="1343" y="1256"/>
                    <a:pt x="9" y="0"/>
                    <a:pt x="1"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4"/>
            <p:cNvSpPr/>
            <p:nvPr/>
          </p:nvSpPr>
          <p:spPr>
            <a:xfrm>
              <a:off x="2554500" y="4007400"/>
              <a:ext cx="54875" cy="54450"/>
            </a:xfrm>
            <a:custGeom>
              <a:rect b="b" l="l" r="r" t="t"/>
              <a:pathLst>
                <a:path extrusionOk="0" h="2178" w="2195">
                  <a:moveTo>
                    <a:pt x="1" y="1"/>
                  </a:moveTo>
                  <a:cubicBezTo>
                    <a:pt x="1" y="1"/>
                    <a:pt x="1" y="1"/>
                    <a:pt x="1" y="1"/>
                  </a:cubicBezTo>
                  <a:cubicBezTo>
                    <a:pt x="1" y="5"/>
                    <a:pt x="1231" y="1317"/>
                    <a:pt x="1834" y="1916"/>
                  </a:cubicBezTo>
                  <a:cubicBezTo>
                    <a:pt x="2027" y="2109"/>
                    <a:pt x="2118" y="2177"/>
                    <a:pt x="2157" y="2177"/>
                  </a:cubicBezTo>
                  <a:cubicBezTo>
                    <a:pt x="2165" y="2177"/>
                    <a:pt x="2170" y="2175"/>
                    <a:pt x="2174" y="2170"/>
                  </a:cubicBezTo>
                  <a:cubicBezTo>
                    <a:pt x="2195" y="2146"/>
                    <a:pt x="2129" y="2039"/>
                    <a:pt x="1920" y="1830"/>
                  </a:cubicBezTo>
                  <a:cubicBezTo>
                    <a:pt x="1323" y="1233"/>
                    <a:pt x="18"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4"/>
            <p:cNvSpPr/>
            <p:nvPr/>
          </p:nvSpPr>
          <p:spPr>
            <a:xfrm>
              <a:off x="2555425" y="4008225"/>
              <a:ext cx="53950" cy="53675"/>
            </a:xfrm>
            <a:custGeom>
              <a:rect b="b" l="l" r="r" t="t"/>
              <a:pathLst>
                <a:path extrusionOk="0" h="2147" w="2158">
                  <a:moveTo>
                    <a:pt x="1" y="1"/>
                  </a:moveTo>
                  <a:cubicBezTo>
                    <a:pt x="1" y="1"/>
                    <a:pt x="1" y="1"/>
                    <a:pt x="1" y="1"/>
                  </a:cubicBezTo>
                  <a:cubicBezTo>
                    <a:pt x="1" y="9"/>
                    <a:pt x="1210" y="1301"/>
                    <a:pt x="1797" y="1887"/>
                  </a:cubicBezTo>
                  <a:cubicBezTo>
                    <a:pt x="1989" y="2080"/>
                    <a:pt x="2080" y="2147"/>
                    <a:pt x="2118" y="2147"/>
                  </a:cubicBezTo>
                  <a:cubicBezTo>
                    <a:pt x="2124" y="2147"/>
                    <a:pt x="2129" y="2145"/>
                    <a:pt x="2133" y="2141"/>
                  </a:cubicBezTo>
                  <a:cubicBezTo>
                    <a:pt x="2158" y="2113"/>
                    <a:pt x="2092" y="2010"/>
                    <a:pt x="1883" y="1801"/>
                  </a:cubicBezTo>
                  <a:cubicBezTo>
                    <a:pt x="1293" y="1211"/>
                    <a:pt x="9"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4"/>
            <p:cNvSpPr/>
            <p:nvPr/>
          </p:nvSpPr>
          <p:spPr>
            <a:xfrm>
              <a:off x="2556350" y="4009150"/>
              <a:ext cx="53225" cy="52600"/>
            </a:xfrm>
            <a:custGeom>
              <a:rect b="b" l="l" r="r" t="t"/>
              <a:pathLst>
                <a:path extrusionOk="0" h="2104" w="2129">
                  <a:moveTo>
                    <a:pt x="5" y="1"/>
                  </a:moveTo>
                  <a:cubicBezTo>
                    <a:pt x="5" y="1"/>
                    <a:pt x="5" y="1"/>
                    <a:pt x="5" y="1"/>
                  </a:cubicBezTo>
                  <a:cubicBezTo>
                    <a:pt x="1" y="5"/>
                    <a:pt x="1190" y="1272"/>
                    <a:pt x="1768" y="1850"/>
                  </a:cubicBezTo>
                  <a:cubicBezTo>
                    <a:pt x="1954" y="2036"/>
                    <a:pt x="2044" y="2103"/>
                    <a:pt x="2083" y="2103"/>
                  </a:cubicBezTo>
                  <a:cubicBezTo>
                    <a:pt x="2090" y="2103"/>
                    <a:pt x="2096" y="2101"/>
                    <a:pt x="2100" y="2096"/>
                  </a:cubicBezTo>
                  <a:cubicBezTo>
                    <a:pt x="2129" y="2072"/>
                    <a:pt x="2059" y="1969"/>
                    <a:pt x="1854" y="1764"/>
                  </a:cubicBezTo>
                  <a:cubicBezTo>
                    <a:pt x="1277" y="1187"/>
                    <a:pt x="13"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4"/>
            <p:cNvSpPr/>
            <p:nvPr/>
          </p:nvSpPr>
          <p:spPr>
            <a:xfrm>
              <a:off x="2557275" y="4010175"/>
              <a:ext cx="52100" cy="51700"/>
            </a:xfrm>
            <a:custGeom>
              <a:rect b="b" l="l" r="r" t="t"/>
              <a:pathLst>
                <a:path extrusionOk="0" h="2068" w="2084">
                  <a:moveTo>
                    <a:pt x="5" y="1"/>
                  </a:moveTo>
                  <a:cubicBezTo>
                    <a:pt x="5" y="1"/>
                    <a:pt x="5" y="1"/>
                    <a:pt x="5" y="1"/>
                  </a:cubicBezTo>
                  <a:cubicBezTo>
                    <a:pt x="0" y="1"/>
                    <a:pt x="1169" y="1247"/>
                    <a:pt x="1735" y="1817"/>
                  </a:cubicBezTo>
                  <a:cubicBezTo>
                    <a:pt x="1927" y="2005"/>
                    <a:pt x="2017" y="2068"/>
                    <a:pt x="2051" y="2068"/>
                  </a:cubicBezTo>
                  <a:cubicBezTo>
                    <a:pt x="2056" y="2068"/>
                    <a:pt x="2060" y="2066"/>
                    <a:pt x="2063" y="2063"/>
                  </a:cubicBezTo>
                  <a:cubicBezTo>
                    <a:pt x="2084" y="2043"/>
                    <a:pt x="2022" y="1940"/>
                    <a:pt x="1817" y="1735"/>
                  </a:cubicBezTo>
                  <a:cubicBezTo>
                    <a:pt x="1252" y="1166"/>
                    <a:pt x="13"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4"/>
            <p:cNvSpPr/>
            <p:nvPr/>
          </p:nvSpPr>
          <p:spPr>
            <a:xfrm>
              <a:off x="2558100" y="4011100"/>
              <a:ext cx="51475" cy="50775"/>
            </a:xfrm>
            <a:custGeom>
              <a:rect b="b" l="l" r="r" t="t"/>
              <a:pathLst>
                <a:path extrusionOk="0" h="2031" w="2059">
                  <a:moveTo>
                    <a:pt x="8" y="1"/>
                  </a:moveTo>
                  <a:cubicBezTo>
                    <a:pt x="8" y="1"/>
                    <a:pt x="8" y="1"/>
                    <a:pt x="8" y="1"/>
                  </a:cubicBezTo>
                  <a:cubicBezTo>
                    <a:pt x="0" y="1"/>
                    <a:pt x="1144" y="1219"/>
                    <a:pt x="1710" y="1784"/>
                  </a:cubicBezTo>
                  <a:cubicBezTo>
                    <a:pt x="1895" y="1969"/>
                    <a:pt x="1984" y="2031"/>
                    <a:pt x="2018" y="2031"/>
                  </a:cubicBezTo>
                  <a:cubicBezTo>
                    <a:pt x="2023" y="2031"/>
                    <a:pt x="2027" y="2029"/>
                    <a:pt x="2030" y="2026"/>
                  </a:cubicBezTo>
                  <a:cubicBezTo>
                    <a:pt x="2059" y="2006"/>
                    <a:pt x="1989" y="1903"/>
                    <a:pt x="1792" y="1702"/>
                  </a:cubicBezTo>
                  <a:cubicBezTo>
                    <a:pt x="1231" y="1146"/>
                    <a:pt x="17" y="1"/>
                    <a:pt x="8"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4"/>
            <p:cNvSpPr/>
            <p:nvPr/>
          </p:nvSpPr>
          <p:spPr>
            <a:xfrm>
              <a:off x="2559025" y="4011925"/>
              <a:ext cx="50350" cy="49750"/>
            </a:xfrm>
            <a:custGeom>
              <a:rect b="b" l="l" r="r" t="t"/>
              <a:pathLst>
                <a:path extrusionOk="0" h="1990" w="2014">
                  <a:moveTo>
                    <a:pt x="4" y="0"/>
                  </a:moveTo>
                  <a:cubicBezTo>
                    <a:pt x="4" y="0"/>
                    <a:pt x="4" y="0"/>
                    <a:pt x="4" y="0"/>
                  </a:cubicBezTo>
                  <a:cubicBezTo>
                    <a:pt x="0" y="0"/>
                    <a:pt x="1124" y="1202"/>
                    <a:pt x="1677" y="1743"/>
                  </a:cubicBezTo>
                  <a:cubicBezTo>
                    <a:pt x="1857" y="1930"/>
                    <a:pt x="1946" y="1990"/>
                    <a:pt x="1980" y="1990"/>
                  </a:cubicBezTo>
                  <a:cubicBezTo>
                    <a:pt x="1986" y="1990"/>
                    <a:pt x="1990" y="1988"/>
                    <a:pt x="1993" y="1985"/>
                  </a:cubicBezTo>
                  <a:cubicBezTo>
                    <a:pt x="2014" y="1965"/>
                    <a:pt x="1952" y="1870"/>
                    <a:pt x="1755" y="1669"/>
                  </a:cubicBezTo>
                  <a:cubicBezTo>
                    <a:pt x="1207" y="1121"/>
                    <a:pt x="17" y="0"/>
                    <a:pt x="4"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4"/>
            <p:cNvSpPr/>
            <p:nvPr/>
          </p:nvSpPr>
          <p:spPr>
            <a:xfrm>
              <a:off x="2559950" y="4012850"/>
              <a:ext cx="49325" cy="48825"/>
            </a:xfrm>
            <a:custGeom>
              <a:rect b="b" l="l" r="r" t="t"/>
              <a:pathLst>
                <a:path extrusionOk="0" h="1953" w="1973">
                  <a:moveTo>
                    <a:pt x="4" y="0"/>
                  </a:moveTo>
                  <a:cubicBezTo>
                    <a:pt x="4" y="0"/>
                    <a:pt x="4" y="0"/>
                    <a:pt x="4" y="0"/>
                  </a:cubicBezTo>
                  <a:cubicBezTo>
                    <a:pt x="0" y="9"/>
                    <a:pt x="1103" y="1177"/>
                    <a:pt x="1640" y="1714"/>
                  </a:cubicBezTo>
                  <a:cubicBezTo>
                    <a:pt x="1820" y="1894"/>
                    <a:pt x="1906" y="1953"/>
                    <a:pt x="1939" y="1953"/>
                  </a:cubicBezTo>
                  <a:cubicBezTo>
                    <a:pt x="1945" y="1953"/>
                    <a:pt x="1949" y="1951"/>
                    <a:pt x="1952" y="1948"/>
                  </a:cubicBezTo>
                  <a:cubicBezTo>
                    <a:pt x="1972" y="1928"/>
                    <a:pt x="1911" y="1833"/>
                    <a:pt x="1718" y="1636"/>
                  </a:cubicBezTo>
                  <a:cubicBezTo>
                    <a:pt x="1178" y="1100"/>
                    <a:pt x="13" y="0"/>
                    <a:pt x="4"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4"/>
            <p:cNvSpPr/>
            <p:nvPr/>
          </p:nvSpPr>
          <p:spPr>
            <a:xfrm>
              <a:off x="2560975" y="4013775"/>
              <a:ext cx="48300" cy="47800"/>
            </a:xfrm>
            <a:custGeom>
              <a:rect b="b" l="l" r="r" t="t"/>
              <a:pathLst>
                <a:path extrusionOk="0" h="1912" w="1932">
                  <a:moveTo>
                    <a:pt x="0" y="0"/>
                  </a:moveTo>
                  <a:cubicBezTo>
                    <a:pt x="0" y="0"/>
                    <a:pt x="0" y="0"/>
                    <a:pt x="0" y="0"/>
                  </a:cubicBezTo>
                  <a:cubicBezTo>
                    <a:pt x="0" y="4"/>
                    <a:pt x="1074" y="1153"/>
                    <a:pt x="1603" y="1677"/>
                  </a:cubicBezTo>
                  <a:cubicBezTo>
                    <a:pt x="1779" y="1853"/>
                    <a:pt x="1865" y="1912"/>
                    <a:pt x="1898" y="1912"/>
                  </a:cubicBezTo>
                  <a:cubicBezTo>
                    <a:pt x="1904" y="1912"/>
                    <a:pt x="1908" y="1910"/>
                    <a:pt x="1911" y="1907"/>
                  </a:cubicBezTo>
                  <a:cubicBezTo>
                    <a:pt x="1931" y="1887"/>
                    <a:pt x="1874" y="1796"/>
                    <a:pt x="1681" y="1599"/>
                  </a:cubicBezTo>
                  <a:cubicBezTo>
                    <a:pt x="1153" y="1072"/>
                    <a:pt x="9" y="0"/>
                    <a:pt x="0"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4"/>
            <p:cNvSpPr/>
            <p:nvPr/>
          </p:nvSpPr>
          <p:spPr>
            <a:xfrm>
              <a:off x="2561875" y="4014700"/>
              <a:ext cx="47400" cy="46975"/>
            </a:xfrm>
            <a:custGeom>
              <a:rect b="b" l="l" r="r" t="t"/>
              <a:pathLst>
                <a:path extrusionOk="0" h="1879" w="1896">
                  <a:moveTo>
                    <a:pt x="1" y="0"/>
                  </a:moveTo>
                  <a:cubicBezTo>
                    <a:pt x="1" y="0"/>
                    <a:pt x="1" y="0"/>
                    <a:pt x="1" y="0"/>
                  </a:cubicBezTo>
                  <a:cubicBezTo>
                    <a:pt x="1" y="4"/>
                    <a:pt x="1055" y="1128"/>
                    <a:pt x="1567" y="1644"/>
                  </a:cubicBezTo>
                  <a:cubicBezTo>
                    <a:pt x="1743" y="1820"/>
                    <a:pt x="1829" y="1879"/>
                    <a:pt x="1862" y="1879"/>
                  </a:cubicBezTo>
                  <a:cubicBezTo>
                    <a:pt x="1868" y="1879"/>
                    <a:pt x="1872" y="1877"/>
                    <a:pt x="1875" y="1874"/>
                  </a:cubicBezTo>
                  <a:cubicBezTo>
                    <a:pt x="1895" y="1850"/>
                    <a:pt x="1834" y="1759"/>
                    <a:pt x="1645" y="1567"/>
                  </a:cubicBezTo>
                  <a:cubicBezTo>
                    <a:pt x="1130" y="1051"/>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4"/>
            <p:cNvSpPr/>
            <p:nvPr/>
          </p:nvSpPr>
          <p:spPr>
            <a:xfrm>
              <a:off x="2562700" y="4015625"/>
              <a:ext cx="46575" cy="46050"/>
            </a:xfrm>
            <a:custGeom>
              <a:rect b="b" l="l" r="r" t="t"/>
              <a:pathLst>
                <a:path extrusionOk="0" h="1842" w="1863">
                  <a:moveTo>
                    <a:pt x="9" y="0"/>
                  </a:moveTo>
                  <a:cubicBezTo>
                    <a:pt x="9" y="0"/>
                    <a:pt x="9" y="0"/>
                    <a:pt x="9" y="0"/>
                  </a:cubicBezTo>
                  <a:cubicBezTo>
                    <a:pt x="1" y="4"/>
                    <a:pt x="1034" y="1107"/>
                    <a:pt x="1538" y="1612"/>
                  </a:cubicBezTo>
                  <a:cubicBezTo>
                    <a:pt x="1714" y="1784"/>
                    <a:pt x="1797" y="1842"/>
                    <a:pt x="1829" y="1842"/>
                  </a:cubicBezTo>
                  <a:cubicBezTo>
                    <a:pt x="1835" y="1842"/>
                    <a:pt x="1839" y="1840"/>
                    <a:pt x="1842" y="1837"/>
                  </a:cubicBezTo>
                  <a:cubicBezTo>
                    <a:pt x="1862" y="1817"/>
                    <a:pt x="1805" y="1726"/>
                    <a:pt x="1616" y="1538"/>
                  </a:cubicBezTo>
                  <a:cubicBezTo>
                    <a:pt x="1110" y="1031"/>
                    <a:pt x="22" y="0"/>
                    <a:pt x="9"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4"/>
            <p:cNvSpPr/>
            <p:nvPr/>
          </p:nvSpPr>
          <p:spPr>
            <a:xfrm>
              <a:off x="2563625" y="4016650"/>
              <a:ext cx="45650" cy="45025"/>
            </a:xfrm>
            <a:custGeom>
              <a:rect b="b" l="l" r="r" t="t"/>
              <a:pathLst>
                <a:path extrusionOk="0" h="1801" w="1826">
                  <a:moveTo>
                    <a:pt x="5" y="0"/>
                  </a:moveTo>
                  <a:cubicBezTo>
                    <a:pt x="5" y="0"/>
                    <a:pt x="5" y="0"/>
                    <a:pt x="5" y="0"/>
                  </a:cubicBezTo>
                  <a:cubicBezTo>
                    <a:pt x="1" y="0"/>
                    <a:pt x="1009" y="1074"/>
                    <a:pt x="1510" y="1579"/>
                  </a:cubicBezTo>
                  <a:cubicBezTo>
                    <a:pt x="1677" y="1746"/>
                    <a:pt x="1758" y="1801"/>
                    <a:pt x="1792" y="1801"/>
                  </a:cubicBezTo>
                  <a:cubicBezTo>
                    <a:pt x="1798" y="1801"/>
                    <a:pt x="1802" y="1799"/>
                    <a:pt x="1805" y="1796"/>
                  </a:cubicBezTo>
                  <a:cubicBezTo>
                    <a:pt x="1825" y="1776"/>
                    <a:pt x="1768" y="1685"/>
                    <a:pt x="1583" y="1501"/>
                  </a:cubicBezTo>
                  <a:cubicBezTo>
                    <a:pt x="1089" y="1007"/>
                    <a:pt x="22"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4"/>
            <p:cNvSpPr/>
            <p:nvPr/>
          </p:nvSpPr>
          <p:spPr>
            <a:xfrm>
              <a:off x="2564550" y="4017450"/>
              <a:ext cx="44625" cy="44225"/>
            </a:xfrm>
            <a:custGeom>
              <a:rect b="b" l="l" r="r" t="t"/>
              <a:pathLst>
                <a:path extrusionOk="0" h="1769" w="1785">
                  <a:moveTo>
                    <a:pt x="5" y="1"/>
                  </a:moveTo>
                  <a:cubicBezTo>
                    <a:pt x="5" y="1"/>
                    <a:pt x="5" y="1"/>
                    <a:pt x="5" y="1"/>
                  </a:cubicBezTo>
                  <a:cubicBezTo>
                    <a:pt x="1" y="1"/>
                    <a:pt x="989" y="1059"/>
                    <a:pt x="1477" y="1543"/>
                  </a:cubicBezTo>
                  <a:cubicBezTo>
                    <a:pt x="1641" y="1714"/>
                    <a:pt x="1722" y="1769"/>
                    <a:pt x="1755" y="1769"/>
                  </a:cubicBezTo>
                  <a:cubicBezTo>
                    <a:pt x="1761" y="1769"/>
                    <a:pt x="1765" y="1767"/>
                    <a:pt x="1768" y="1764"/>
                  </a:cubicBezTo>
                  <a:cubicBezTo>
                    <a:pt x="1784" y="1744"/>
                    <a:pt x="1731" y="1657"/>
                    <a:pt x="1546" y="1473"/>
                  </a:cubicBezTo>
                  <a:cubicBezTo>
                    <a:pt x="1060" y="986"/>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4"/>
            <p:cNvSpPr/>
            <p:nvPr/>
          </p:nvSpPr>
          <p:spPr>
            <a:xfrm>
              <a:off x="2565475" y="4018375"/>
              <a:ext cx="43700" cy="43200"/>
            </a:xfrm>
            <a:custGeom>
              <a:rect b="b" l="l" r="r" t="t"/>
              <a:pathLst>
                <a:path extrusionOk="0" h="1728" w="1748">
                  <a:moveTo>
                    <a:pt x="5" y="1"/>
                  </a:moveTo>
                  <a:cubicBezTo>
                    <a:pt x="5" y="1"/>
                    <a:pt x="5" y="1"/>
                    <a:pt x="5" y="1"/>
                  </a:cubicBezTo>
                  <a:cubicBezTo>
                    <a:pt x="0" y="5"/>
                    <a:pt x="968" y="1030"/>
                    <a:pt x="1440" y="1510"/>
                  </a:cubicBezTo>
                  <a:cubicBezTo>
                    <a:pt x="1604" y="1674"/>
                    <a:pt x="1681" y="1728"/>
                    <a:pt x="1714" y="1728"/>
                  </a:cubicBezTo>
                  <a:cubicBezTo>
                    <a:pt x="1719" y="1728"/>
                    <a:pt x="1724" y="1726"/>
                    <a:pt x="1727" y="1723"/>
                  </a:cubicBezTo>
                  <a:cubicBezTo>
                    <a:pt x="1747" y="1703"/>
                    <a:pt x="1690" y="1616"/>
                    <a:pt x="1509" y="1436"/>
                  </a:cubicBezTo>
                  <a:cubicBezTo>
                    <a:pt x="1039" y="965"/>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4"/>
            <p:cNvSpPr/>
            <p:nvPr/>
          </p:nvSpPr>
          <p:spPr>
            <a:xfrm>
              <a:off x="2566300" y="4019300"/>
              <a:ext cx="42875" cy="42275"/>
            </a:xfrm>
            <a:custGeom>
              <a:rect b="b" l="l" r="r" t="t"/>
              <a:pathLst>
                <a:path extrusionOk="0" h="1691" w="1715">
                  <a:moveTo>
                    <a:pt x="9" y="1"/>
                  </a:moveTo>
                  <a:cubicBezTo>
                    <a:pt x="9" y="1"/>
                    <a:pt x="9" y="1"/>
                    <a:pt x="8" y="1"/>
                  </a:cubicBezTo>
                  <a:cubicBezTo>
                    <a:pt x="0" y="5"/>
                    <a:pt x="943" y="1009"/>
                    <a:pt x="1411" y="1477"/>
                  </a:cubicBezTo>
                  <a:cubicBezTo>
                    <a:pt x="1571" y="1637"/>
                    <a:pt x="1648" y="1691"/>
                    <a:pt x="1681" y="1691"/>
                  </a:cubicBezTo>
                  <a:cubicBezTo>
                    <a:pt x="1686" y="1691"/>
                    <a:pt x="1691" y="1689"/>
                    <a:pt x="1694" y="1686"/>
                  </a:cubicBezTo>
                  <a:cubicBezTo>
                    <a:pt x="1714" y="1666"/>
                    <a:pt x="1661" y="1583"/>
                    <a:pt x="1485" y="1403"/>
                  </a:cubicBezTo>
                  <a:cubicBezTo>
                    <a:pt x="1018" y="941"/>
                    <a:pt x="17" y="1"/>
                    <a:pt x="9"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4"/>
            <p:cNvSpPr/>
            <p:nvPr/>
          </p:nvSpPr>
          <p:spPr>
            <a:xfrm>
              <a:off x="2567325" y="4020225"/>
              <a:ext cx="41750" cy="41350"/>
            </a:xfrm>
            <a:custGeom>
              <a:rect b="b" l="l" r="r" t="t"/>
              <a:pathLst>
                <a:path extrusionOk="0" h="1654" w="1670">
                  <a:moveTo>
                    <a:pt x="0" y="1"/>
                  </a:moveTo>
                  <a:cubicBezTo>
                    <a:pt x="0" y="1"/>
                    <a:pt x="0" y="1"/>
                    <a:pt x="0" y="1"/>
                  </a:cubicBezTo>
                  <a:cubicBezTo>
                    <a:pt x="0" y="5"/>
                    <a:pt x="919" y="989"/>
                    <a:pt x="1374" y="1440"/>
                  </a:cubicBezTo>
                  <a:cubicBezTo>
                    <a:pt x="1531" y="1600"/>
                    <a:pt x="1610" y="1654"/>
                    <a:pt x="1641" y="1654"/>
                  </a:cubicBezTo>
                  <a:cubicBezTo>
                    <a:pt x="1646" y="1654"/>
                    <a:pt x="1650" y="1652"/>
                    <a:pt x="1653" y="1649"/>
                  </a:cubicBezTo>
                  <a:cubicBezTo>
                    <a:pt x="1669" y="1629"/>
                    <a:pt x="1616" y="1546"/>
                    <a:pt x="1444" y="1374"/>
                  </a:cubicBezTo>
                  <a:cubicBezTo>
                    <a:pt x="986" y="917"/>
                    <a:pt x="17"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4"/>
            <p:cNvSpPr/>
            <p:nvPr/>
          </p:nvSpPr>
          <p:spPr>
            <a:xfrm>
              <a:off x="2568250" y="4021050"/>
              <a:ext cx="40925" cy="40425"/>
            </a:xfrm>
            <a:custGeom>
              <a:rect b="b" l="l" r="r" t="t"/>
              <a:pathLst>
                <a:path extrusionOk="0" h="1617" w="1637">
                  <a:moveTo>
                    <a:pt x="0" y="0"/>
                  </a:moveTo>
                  <a:cubicBezTo>
                    <a:pt x="0" y="0"/>
                    <a:pt x="0" y="0"/>
                    <a:pt x="0" y="0"/>
                  </a:cubicBezTo>
                  <a:cubicBezTo>
                    <a:pt x="0" y="9"/>
                    <a:pt x="898" y="964"/>
                    <a:pt x="1345" y="1407"/>
                  </a:cubicBezTo>
                  <a:cubicBezTo>
                    <a:pt x="1502" y="1563"/>
                    <a:pt x="1573" y="1617"/>
                    <a:pt x="1603" y="1617"/>
                  </a:cubicBezTo>
                  <a:cubicBezTo>
                    <a:pt x="1609" y="1617"/>
                    <a:pt x="1613" y="1615"/>
                    <a:pt x="1616" y="1612"/>
                  </a:cubicBezTo>
                  <a:cubicBezTo>
                    <a:pt x="1636" y="1596"/>
                    <a:pt x="1583" y="1513"/>
                    <a:pt x="1411" y="1341"/>
                  </a:cubicBezTo>
                  <a:cubicBezTo>
                    <a:pt x="965" y="895"/>
                    <a:pt x="9"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4"/>
            <p:cNvSpPr/>
            <p:nvPr/>
          </p:nvSpPr>
          <p:spPr>
            <a:xfrm>
              <a:off x="2569175" y="4021975"/>
              <a:ext cx="40000" cy="39500"/>
            </a:xfrm>
            <a:custGeom>
              <a:rect b="b" l="l" r="r" t="t"/>
              <a:pathLst>
                <a:path extrusionOk="0" h="1580" w="1600">
                  <a:moveTo>
                    <a:pt x="4" y="0"/>
                  </a:moveTo>
                  <a:cubicBezTo>
                    <a:pt x="4" y="0"/>
                    <a:pt x="4" y="0"/>
                    <a:pt x="4" y="0"/>
                  </a:cubicBezTo>
                  <a:cubicBezTo>
                    <a:pt x="0" y="4"/>
                    <a:pt x="878" y="943"/>
                    <a:pt x="1312" y="1374"/>
                  </a:cubicBezTo>
                  <a:cubicBezTo>
                    <a:pt x="1465" y="1527"/>
                    <a:pt x="1536" y="1580"/>
                    <a:pt x="1566" y="1580"/>
                  </a:cubicBezTo>
                  <a:cubicBezTo>
                    <a:pt x="1572" y="1580"/>
                    <a:pt x="1576" y="1578"/>
                    <a:pt x="1579" y="1575"/>
                  </a:cubicBezTo>
                  <a:cubicBezTo>
                    <a:pt x="1599" y="1559"/>
                    <a:pt x="1546" y="1476"/>
                    <a:pt x="1378" y="1308"/>
                  </a:cubicBezTo>
                  <a:cubicBezTo>
                    <a:pt x="944" y="87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4"/>
            <p:cNvSpPr/>
            <p:nvPr/>
          </p:nvSpPr>
          <p:spPr>
            <a:xfrm>
              <a:off x="2570100" y="4023000"/>
              <a:ext cx="38975" cy="38475"/>
            </a:xfrm>
            <a:custGeom>
              <a:rect b="b" l="l" r="r" t="t"/>
              <a:pathLst>
                <a:path extrusionOk="0" h="1539" w="1559">
                  <a:moveTo>
                    <a:pt x="4" y="0"/>
                  </a:moveTo>
                  <a:cubicBezTo>
                    <a:pt x="4" y="0"/>
                    <a:pt x="4" y="0"/>
                    <a:pt x="4" y="0"/>
                  </a:cubicBezTo>
                  <a:cubicBezTo>
                    <a:pt x="0" y="0"/>
                    <a:pt x="849" y="915"/>
                    <a:pt x="1279" y="1333"/>
                  </a:cubicBezTo>
                  <a:cubicBezTo>
                    <a:pt x="1429" y="1486"/>
                    <a:pt x="1499" y="1539"/>
                    <a:pt x="1529" y="1539"/>
                  </a:cubicBezTo>
                  <a:cubicBezTo>
                    <a:pt x="1535" y="1539"/>
                    <a:pt x="1539" y="1537"/>
                    <a:pt x="1542" y="1534"/>
                  </a:cubicBezTo>
                  <a:cubicBezTo>
                    <a:pt x="1558" y="1518"/>
                    <a:pt x="1509" y="1440"/>
                    <a:pt x="1341" y="1271"/>
                  </a:cubicBezTo>
                  <a:cubicBezTo>
                    <a:pt x="924" y="854"/>
                    <a:pt x="13" y="0"/>
                    <a:pt x="4"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4"/>
            <p:cNvSpPr/>
            <p:nvPr/>
          </p:nvSpPr>
          <p:spPr>
            <a:xfrm>
              <a:off x="2570900" y="4023925"/>
              <a:ext cx="38075" cy="37525"/>
            </a:xfrm>
            <a:custGeom>
              <a:rect b="b" l="l" r="r" t="t"/>
              <a:pathLst>
                <a:path extrusionOk="0" h="1501" w="1523">
                  <a:moveTo>
                    <a:pt x="9" y="0"/>
                  </a:moveTo>
                  <a:cubicBezTo>
                    <a:pt x="9" y="0"/>
                    <a:pt x="9" y="0"/>
                    <a:pt x="9" y="0"/>
                  </a:cubicBezTo>
                  <a:cubicBezTo>
                    <a:pt x="1" y="4"/>
                    <a:pt x="833" y="890"/>
                    <a:pt x="1251" y="1300"/>
                  </a:cubicBezTo>
                  <a:cubicBezTo>
                    <a:pt x="1403" y="1452"/>
                    <a:pt x="1473" y="1500"/>
                    <a:pt x="1500" y="1500"/>
                  </a:cubicBezTo>
                  <a:cubicBezTo>
                    <a:pt x="1504" y="1500"/>
                    <a:pt x="1508" y="1499"/>
                    <a:pt x="1510" y="1497"/>
                  </a:cubicBezTo>
                  <a:cubicBezTo>
                    <a:pt x="1522" y="1481"/>
                    <a:pt x="1477" y="1403"/>
                    <a:pt x="1313" y="1239"/>
                  </a:cubicBezTo>
                  <a:cubicBezTo>
                    <a:pt x="900" y="825"/>
                    <a:pt x="17" y="0"/>
                    <a:pt x="9"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4"/>
            <p:cNvSpPr/>
            <p:nvPr/>
          </p:nvSpPr>
          <p:spPr>
            <a:xfrm>
              <a:off x="2571825" y="4024750"/>
              <a:ext cx="37150" cy="36825"/>
            </a:xfrm>
            <a:custGeom>
              <a:rect b="b" l="l" r="r" t="t"/>
              <a:pathLst>
                <a:path extrusionOk="0" h="1473" w="1486">
                  <a:moveTo>
                    <a:pt x="5" y="0"/>
                  </a:moveTo>
                  <a:cubicBezTo>
                    <a:pt x="5" y="0"/>
                    <a:pt x="5" y="0"/>
                    <a:pt x="5" y="0"/>
                  </a:cubicBezTo>
                  <a:cubicBezTo>
                    <a:pt x="1" y="8"/>
                    <a:pt x="813" y="869"/>
                    <a:pt x="1210" y="1279"/>
                  </a:cubicBezTo>
                  <a:cubicBezTo>
                    <a:pt x="1360" y="1422"/>
                    <a:pt x="1427" y="1473"/>
                    <a:pt x="1456" y="1473"/>
                  </a:cubicBezTo>
                  <a:cubicBezTo>
                    <a:pt x="1461" y="1473"/>
                    <a:pt x="1466" y="1471"/>
                    <a:pt x="1469" y="1468"/>
                  </a:cubicBezTo>
                  <a:cubicBezTo>
                    <a:pt x="1485" y="1448"/>
                    <a:pt x="1440" y="1374"/>
                    <a:pt x="1276" y="1210"/>
                  </a:cubicBezTo>
                  <a:cubicBezTo>
                    <a:pt x="875" y="809"/>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4"/>
            <p:cNvSpPr/>
            <p:nvPr/>
          </p:nvSpPr>
          <p:spPr>
            <a:xfrm>
              <a:off x="2572750" y="4025650"/>
              <a:ext cx="36125" cy="35850"/>
            </a:xfrm>
            <a:custGeom>
              <a:rect b="b" l="l" r="r" t="t"/>
              <a:pathLst>
                <a:path extrusionOk="0" h="1434" w="1445">
                  <a:moveTo>
                    <a:pt x="5" y="1"/>
                  </a:moveTo>
                  <a:cubicBezTo>
                    <a:pt x="5" y="1"/>
                    <a:pt x="5" y="1"/>
                    <a:pt x="5" y="1"/>
                  </a:cubicBezTo>
                  <a:cubicBezTo>
                    <a:pt x="1" y="9"/>
                    <a:pt x="788" y="850"/>
                    <a:pt x="1177" y="1239"/>
                  </a:cubicBezTo>
                  <a:cubicBezTo>
                    <a:pt x="1322" y="1384"/>
                    <a:pt x="1391" y="1433"/>
                    <a:pt x="1420" y="1433"/>
                  </a:cubicBezTo>
                  <a:cubicBezTo>
                    <a:pt x="1425" y="1433"/>
                    <a:pt x="1429" y="1431"/>
                    <a:pt x="1432" y="1428"/>
                  </a:cubicBezTo>
                  <a:cubicBezTo>
                    <a:pt x="1444" y="1407"/>
                    <a:pt x="1399" y="1334"/>
                    <a:pt x="1239" y="1178"/>
                  </a:cubicBezTo>
                  <a:cubicBezTo>
                    <a:pt x="850" y="789"/>
                    <a:pt x="13"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4"/>
            <p:cNvSpPr/>
            <p:nvPr/>
          </p:nvSpPr>
          <p:spPr>
            <a:xfrm>
              <a:off x="2573675" y="4026575"/>
              <a:ext cx="35200" cy="34875"/>
            </a:xfrm>
            <a:custGeom>
              <a:rect b="b" l="l" r="r" t="t"/>
              <a:pathLst>
                <a:path extrusionOk="0" h="1395" w="1408">
                  <a:moveTo>
                    <a:pt x="5" y="1"/>
                  </a:moveTo>
                  <a:cubicBezTo>
                    <a:pt x="5" y="1"/>
                    <a:pt x="5" y="1"/>
                    <a:pt x="5" y="1"/>
                  </a:cubicBezTo>
                  <a:cubicBezTo>
                    <a:pt x="1" y="5"/>
                    <a:pt x="763" y="821"/>
                    <a:pt x="1149" y="1206"/>
                  </a:cubicBezTo>
                  <a:cubicBezTo>
                    <a:pt x="1292" y="1350"/>
                    <a:pt x="1358" y="1395"/>
                    <a:pt x="1384" y="1395"/>
                  </a:cubicBezTo>
                  <a:cubicBezTo>
                    <a:pt x="1389" y="1395"/>
                    <a:pt x="1392" y="1393"/>
                    <a:pt x="1395" y="1391"/>
                  </a:cubicBezTo>
                  <a:cubicBezTo>
                    <a:pt x="1407" y="1375"/>
                    <a:pt x="1366" y="1305"/>
                    <a:pt x="1210" y="1145"/>
                  </a:cubicBezTo>
                  <a:cubicBezTo>
                    <a:pt x="826" y="760"/>
                    <a:pt x="13" y="1"/>
                    <a:pt x="5"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4"/>
            <p:cNvSpPr/>
            <p:nvPr/>
          </p:nvSpPr>
          <p:spPr>
            <a:xfrm>
              <a:off x="2574700" y="4027500"/>
              <a:ext cx="34050" cy="33825"/>
            </a:xfrm>
            <a:custGeom>
              <a:rect b="b" l="l" r="r" t="t"/>
              <a:pathLst>
                <a:path extrusionOk="0" h="1353" w="1362">
                  <a:moveTo>
                    <a:pt x="1" y="1"/>
                  </a:moveTo>
                  <a:cubicBezTo>
                    <a:pt x="1" y="1"/>
                    <a:pt x="1" y="1"/>
                    <a:pt x="1" y="1"/>
                  </a:cubicBezTo>
                  <a:cubicBezTo>
                    <a:pt x="1" y="5"/>
                    <a:pt x="739" y="800"/>
                    <a:pt x="1108" y="1169"/>
                  </a:cubicBezTo>
                  <a:cubicBezTo>
                    <a:pt x="1250" y="1312"/>
                    <a:pt x="1315" y="1352"/>
                    <a:pt x="1338" y="1352"/>
                  </a:cubicBezTo>
                  <a:cubicBezTo>
                    <a:pt x="1341" y="1352"/>
                    <a:pt x="1344" y="1351"/>
                    <a:pt x="1346" y="1350"/>
                  </a:cubicBezTo>
                  <a:cubicBezTo>
                    <a:pt x="1362" y="1333"/>
                    <a:pt x="1321" y="1260"/>
                    <a:pt x="1169" y="1108"/>
                  </a:cubicBezTo>
                  <a:cubicBezTo>
                    <a:pt x="793" y="740"/>
                    <a:pt x="9"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4"/>
            <p:cNvSpPr/>
            <p:nvPr/>
          </p:nvSpPr>
          <p:spPr>
            <a:xfrm>
              <a:off x="2575525" y="4028525"/>
              <a:ext cx="33350" cy="32925"/>
            </a:xfrm>
            <a:custGeom>
              <a:rect b="b" l="l" r="r" t="t"/>
              <a:pathLst>
                <a:path extrusionOk="0" h="1317" w="1334">
                  <a:moveTo>
                    <a:pt x="9" y="1"/>
                  </a:moveTo>
                  <a:cubicBezTo>
                    <a:pt x="9" y="1"/>
                    <a:pt x="9" y="1"/>
                    <a:pt x="9" y="1"/>
                  </a:cubicBezTo>
                  <a:cubicBezTo>
                    <a:pt x="0" y="1"/>
                    <a:pt x="718" y="768"/>
                    <a:pt x="1083" y="1132"/>
                  </a:cubicBezTo>
                  <a:cubicBezTo>
                    <a:pt x="1219" y="1272"/>
                    <a:pt x="1284" y="1317"/>
                    <a:pt x="1310" y="1317"/>
                  </a:cubicBezTo>
                  <a:cubicBezTo>
                    <a:pt x="1315" y="1317"/>
                    <a:pt x="1318" y="1315"/>
                    <a:pt x="1321" y="1313"/>
                  </a:cubicBezTo>
                  <a:cubicBezTo>
                    <a:pt x="1333" y="1297"/>
                    <a:pt x="1292" y="1231"/>
                    <a:pt x="1140" y="1075"/>
                  </a:cubicBezTo>
                  <a:cubicBezTo>
                    <a:pt x="780" y="715"/>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4"/>
            <p:cNvSpPr/>
            <p:nvPr/>
          </p:nvSpPr>
          <p:spPr>
            <a:xfrm>
              <a:off x="2576450" y="4029450"/>
              <a:ext cx="32425" cy="32000"/>
            </a:xfrm>
            <a:custGeom>
              <a:rect b="b" l="l" r="r" t="t"/>
              <a:pathLst>
                <a:path extrusionOk="0" h="1280" w="1297">
                  <a:moveTo>
                    <a:pt x="5" y="1"/>
                  </a:moveTo>
                  <a:cubicBezTo>
                    <a:pt x="4" y="1"/>
                    <a:pt x="4" y="1"/>
                    <a:pt x="4" y="1"/>
                  </a:cubicBezTo>
                  <a:cubicBezTo>
                    <a:pt x="0" y="5"/>
                    <a:pt x="697" y="747"/>
                    <a:pt x="1050" y="1100"/>
                  </a:cubicBezTo>
                  <a:cubicBezTo>
                    <a:pt x="1186" y="1236"/>
                    <a:pt x="1248" y="1280"/>
                    <a:pt x="1273" y="1280"/>
                  </a:cubicBezTo>
                  <a:cubicBezTo>
                    <a:pt x="1278" y="1280"/>
                    <a:pt x="1281" y="1278"/>
                    <a:pt x="1284" y="1276"/>
                  </a:cubicBezTo>
                  <a:cubicBezTo>
                    <a:pt x="1296" y="1260"/>
                    <a:pt x="1255" y="1194"/>
                    <a:pt x="1107" y="1046"/>
                  </a:cubicBezTo>
                  <a:cubicBezTo>
                    <a:pt x="757" y="692"/>
                    <a:pt x="21" y="1"/>
                    <a:pt x="5"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4"/>
            <p:cNvSpPr/>
            <p:nvPr/>
          </p:nvSpPr>
          <p:spPr>
            <a:xfrm>
              <a:off x="2577375" y="4030275"/>
              <a:ext cx="31375" cy="31050"/>
            </a:xfrm>
            <a:custGeom>
              <a:rect b="b" l="l" r="r" t="t"/>
              <a:pathLst>
                <a:path extrusionOk="0" h="1242" w="1255">
                  <a:moveTo>
                    <a:pt x="4" y="0"/>
                  </a:moveTo>
                  <a:cubicBezTo>
                    <a:pt x="4" y="0"/>
                    <a:pt x="4" y="0"/>
                    <a:pt x="4" y="0"/>
                  </a:cubicBezTo>
                  <a:cubicBezTo>
                    <a:pt x="0" y="9"/>
                    <a:pt x="673" y="726"/>
                    <a:pt x="1013" y="1067"/>
                  </a:cubicBezTo>
                  <a:cubicBezTo>
                    <a:pt x="1148" y="1202"/>
                    <a:pt x="1209" y="1241"/>
                    <a:pt x="1231" y="1241"/>
                  </a:cubicBezTo>
                  <a:cubicBezTo>
                    <a:pt x="1234" y="1241"/>
                    <a:pt x="1237" y="1240"/>
                    <a:pt x="1239" y="1239"/>
                  </a:cubicBezTo>
                  <a:cubicBezTo>
                    <a:pt x="1255" y="1222"/>
                    <a:pt x="1218" y="1161"/>
                    <a:pt x="1070" y="1009"/>
                  </a:cubicBezTo>
                  <a:cubicBezTo>
                    <a:pt x="735" y="674"/>
                    <a:pt x="13"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4"/>
            <p:cNvSpPr/>
            <p:nvPr/>
          </p:nvSpPr>
          <p:spPr>
            <a:xfrm>
              <a:off x="2578300" y="4031200"/>
              <a:ext cx="30575" cy="30125"/>
            </a:xfrm>
            <a:custGeom>
              <a:rect b="b" l="l" r="r" t="t"/>
              <a:pathLst>
                <a:path extrusionOk="0" h="1205" w="1223">
                  <a:moveTo>
                    <a:pt x="4" y="0"/>
                  </a:moveTo>
                  <a:cubicBezTo>
                    <a:pt x="4" y="0"/>
                    <a:pt x="4" y="0"/>
                    <a:pt x="4" y="0"/>
                  </a:cubicBezTo>
                  <a:cubicBezTo>
                    <a:pt x="0" y="4"/>
                    <a:pt x="648" y="702"/>
                    <a:pt x="988" y="1030"/>
                  </a:cubicBezTo>
                  <a:cubicBezTo>
                    <a:pt x="1116" y="1165"/>
                    <a:pt x="1177" y="1204"/>
                    <a:pt x="1201" y="1204"/>
                  </a:cubicBezTo>
                  <a:cubicBezTo>
                    <a:pt x="1205" y="1204"/>
                    <a:pt x="1208" y="1203"/>
                    <a:pt x="1210" y="1202"/>
                  </a:cubicBezTo>
                  <a:cubicBezTo>
                    <a:pt x="1222" y="1185"/>
                    <a:pt x="1181" y="1124"/>
                    <a:pt x="1037" y="980"/>
                  </a:cubicBezTo>
                  <a:cubicBezTo>
                    <a:pt x="706" y="645"/>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4"/>
            <p:cNvSpPr/>
            <p:nvPr/>
          </p:nvSpPr>
          <p:spPr>
            <a:xfrm>
              <a:off x="2579100" y="4032125"/>
              <a:ext cx="29650" cy="29025"/>
            </a:xfrm>
            <a:custGeom>
              <a:rect b="b" l="l" r="r" t="t"/>
              <a:pathLst>
                <a:path extrusionOk="0" h="1161" w="1186">
                  <a:moveTo>
                    <a:pt x="9" y="0"/>
                  </a:moveTo>
                  <a:cubicBezTo>
                    <a:pt x="9" y="0"/>
                    <a:pt x="9" y="0"/>
                    <a:pt x="9" y="0"/>
                  </a:cubicBezTo>
                  <a:cubicBezTo>
                    <a:pt x="1" y="4"/>
                    <a:pt x="632" y="677"/>
                    <a:pt x="956" y="993"/>
                  </a:cubicBezTo>
                  <a:cubicBezTo>
                    <a:pt x="1082" y="1118"/>
                    <a:pt x="1139" y="1160"/>
                    <a:pt x="1161" y="1160"/>
                  </a:cubicBezTo>
                  <a:cubicBezTo>
                    <a:pt x="1165" y="1160"/>
                    <a:pt x="1168" y="1159"/>
                    <a:pt x="1170" y="1157"/>
                  </a:cubicBezTo>
                  <a:cubicBezTo>
                    <a:pt x="1186" y="1144"/>
                    <a:pt x="1149" y="1087"/>
                    <a:pt x="1005" y="943"/>
                  </a:cubicBezTo>
                  <a:cubicBezTo>
                    <a:pt x="687" y="625"/>
                    <a:pt x="18" y="0"/>
                    <a:pt x="9"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4"/>
            <p:cNvSpPr/>
            <p:nvPr/>
          </p:nvSpPr>
          <p:spPr>
            <a:xfrm>
              <a:off x="2580025" y="4033050"/>
              <a:ext cx="28625" cy="28075"/>
            </a:xfrm>
            <a:custGeom>
              <a:rect b="b" l="l" r="r" t="t"/>
              <a:pathLst>
                <a:path extrusionOk="0" h="1123" w="1145">
                  <a:moveTo>
                    <a:pt x="5" y="0"/>
                  </a:moveTo>
                  <a:cubicBezTo>
                    <a:pt x="5" y="0"/>
                    <a:pt x="5" y="0"/>
                    <a:pt x="5" y="0"/>
                  </a:cubicBezTo>
                  <a:cubicBezTo>
                    <a:pt x="1" y="4"/>
                    <a:pt x="612" y="656"/>
                    <a:pt x="919" y="964"/>
                  </a:cubicBezTo>
                  <a:cubicBezTo>
                    <a:pt x="1043" y="1084"/>
                    <a:pt x="1097" y="1122"/>
                    <a:pt x="1120" y="1122"/>
                  </a:cubicBezTo>
                  <a:cubicBezTo>
                    <a:pt x="1123" y="1122"/>
                    <a:pt x="1126" y="1121"/>
                    <a:pt x="1128" y="1120"/>
                  </a:cubicBezTo>
                  <a:cubicBezTo>
                    <a:pt x="1145" y="1111"/>
                    <a:pt x="1108" y="1050"/>
                    <a:pt x="968" y="910"/>
                  </a:cubicBezTo>
                  <a:cubicBezTo>
                    <a:pt x="663" y="601"/>
                    <a:pt x="22"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4"/>
            <p:cNvSpPr/>
            <p:nvPr/>
          </p:nvSpPr>
          <p:spPr>
            <a:xfrm>
              <a:off x="2580950" y="4033850"/>
              <a:ext cx="27700" cy="27475"/>
            </a:xfrm>
            <a:custGeom>
              <a:rect b="b" l="l" r="r" t="t"/>
              <a:pathLst>
                <a:path extrusionOk="0" h="1099" w="1108">
                  <a:moveTo>
                    <a:pt x="5" y="1"/>
                  </a:moveTo>
                  <a:cubicBezTo>
                    <a:pt x="5" y="1"/>
                    <a:pt x="5" y="1"/>
                    <a:pt x="5" y="1"/>
                  </a:cubicBezTo>
                  <a:cubicBezTo>
                    <a:pt x="1" y="9"/>
                    <a:pt x="591" y="632"/>
                    <a:pt x="886" y="936"/>
                  </a:cubicBezTo>
                  <a:cubicBezTo>
                    <a:pt x="1011" y="1060"/>
                    <a:pt x="1067" y="1098"/>
                    <a:pt x="1088" y="1098"/>
                  </a:cubicBezTo>
                  <a:cubicBezTo>
                    <a:pt x="1091" y="1098"/>
                    <a:pt x="1094" y="1097"/>
                    <a:pt x="1096" y="1096"/>
                  </a:cubicBezTo>
                  <a:cubicBezTo>
                    <a:pt x="1108" y="1079"/>
                    <a:pt x="1075" y="1022"/>
                    <a:pt x="940" y="883"/>
                  </a:cubicBezTo>
                  <a:cubicBezTo>
                    <a:pt x="637" y="584"/>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4"/>
            <p:cNvSpPr/>
            <p:nvPr/>
          </p:nvSpPr>
          <p:spPr>
            <a:xfrm>
              <a:off x="2581975" y="4034875"/>
              <a:ext cx="26775" cy="26450"/>
            </a:xfrm>
            <a:custGeom>
              <a:rect b="b" l="l" r="r" t="t"/>
              <a:pathLst>
                <a:path extrusionOk="0" h="1058" w="1071">
                  <a:moveTo>
                    <a:pt x="5" y="1"/>
                  </a:moveTo>
                  <a:cubicBezTo>
                    <a:pt x="5" y="1"/>
                    <a:pt x="5" y="1"/>
                    <a:pt x="5" y="1"/>
                  </a:cubicBezTo>
                  <a:cubicBezTo>
                    <a:pt x="1" y="5"/>
                    <a:pt x="558" y="608"/>
                    <a:pt x="849" y="899"/>
                  </a:cubicBezTo>
                  <a:cubicBezTo>
                    <a:pt x="972" y="1022"/>
                    <a:pt x="1026" y="1058"/>
                    <a:pt x="1047" y="1058"/>
                  </a:cubicBezTo>
                  <a:cubicBezTo>
                    <a:pt x="1050" y="1058"/>
                    <a:pt x="1053" y="1057"/>
                    <a:pt x="1055" y="1055"/>
                  </a:cubicBezTo>
                  <a:cubicBezTo>
                    <a:pt x="1071" y="1038"/>
                    <a:pt x="1034" y="981"/>
                    <a:pt x="903" y="850"/>
                  </a:cubicBezTo>
                  <a:cubicBezTo>
                    <a:pt x="613" y="564"/>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4"/>
            <p:cNvSpPr/>
            <p:nvPr/>
          </p:nvSpPr>
          <p:spPr>
            <a:xfrm>
              <a:off x="2582900" y="4035800"/>
              <a:ext cx="25750" cy="25525"/>
            </a:xfrm>
            <a:custGeom>
              <a:rect b="b" l="l" r="r" t="t"/>
              <a:pathLst>
                <a:path extrusionOk="0" h="1021" w="1030">
                  <a:moveTo>
                    <a:pt x="5" y="1"/>
                  </a:moveTo>
                  <a:cubicBezTo>
                    <a:pt x="5" y="1"/>
                    <a:pt x="5" y="1"/>
                    <a:pt x="5" y="1"/>
                  </a:cubicBezTo>
                  <a:cubicBezTo>
                    <a:pt x="1" y="5"/>
                    <a:pt x="538" y="579"/>
                    <a:pt x="812" y="866"/>
                  </a:cubicBezTo>
                  <a:cubicBezTo>
                    <a:pt x="932" y="985"/>
                    <a:pt x="982" y="1021"/>
                    <a:pt x="1004" y="1021"/>
                  </a:cubicBezTo>
                  <a:cubicBezTo>
                    <a:pt x="1008" y="1021"/>
                    <a:pt x="1011" y="1020"/>
                    <a:pt x="1013" y="1018"/>
                  </a:cubicBezTo>
                  <a:cubicBezTo>
                    <a:pt x="1030" y="1001"/>
                    <a:pt x="997" y="948"/>
                    <a:pt x="866" y="817"/>
                  </a:cubicBezTo>
                  <a:cubicBezTo>
                    <a:pt x="588" y="535"/>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4"/>
            <p:cNvSpPr/>
            <p:nvPr/>
          </p:nvSpPr>
          <p:spPr>
            <a:xfrm>
              <a:off x="2583725" y="4036725"/>
              <a:ext cx="24925" cy="24450"/>
            </a:xfrm>
            <a:custGeom>
              <a:rect b="b" l="l" r="r" t="t"/>
              <a:pathLst>
                <a:path extrusionOk="0" h="978" w="997">
                  <a:moveTo>
                    <a:pt x="9" y="1"/>
                  </a:moveTo>
                  <a:cubicBezTo>
                    <a:pt x="9" y="1"/>
                    <a:pt x="9" y="1"/>
                    <a:pt x="9" y="1"/>
                  </a:cubicBezTo>
                  <a:cubicBezTo>
                    <a:pt x="0" y="5"/>
                    <a:pt x="521" y="558"/>
                    <a:pt x="792" y="825"/>
                  </a:cubicBezTo>
                  <a:cubicBezTo>
                    <a:pt x="900" y="940"/>
                    <a:pt x="956" y="977"/>
                    <a:pt x="976" y="977"/>
                  </a:cubicBezTo>
                  <a:cubicBezTo>
                    <a:pt x="980" y="977"/>
                    <a:pt x="983" y="975"/>
                    <a:pt x="985" y="973"/>
                  </a:cubicBezTo>
                  <a:cubicBezTo>
                    <a:pt x="997" y="956"/>
                    <a:pt x="964" y="907"/>
                    <a:pt x="837" y="780"/>
                  </a:cubicBezTo>
                  <a:cubicBezTo>
                    <a:pt x="567" y="514"/>
                    <a:pt x="17" y="1"/>
                    <a:pt x="9"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4"/>
            <p:cNvSpPr/>
            <p:nvPr/>
          </p:nvSpPr>
          <p:spPr>
            <a:xfrm>
              <a:off x="2584650" y="4037550"/>
              <a:ext cx="23900" cy="23625"/>
            </a:xfrm>
            <a:custGeom>
              <a:rect b="b" l="l" r="r" t="t"/>
              <a:pathLst>
                <a:path extrusionOk="0" h="945" w="956">
                  <a:moveTo>
                    <a:pt x="5" y="1"/>
                  </a:moveTo>
                  <a:cubicBezTo>
                    <a:pt x="4" y="1"/>
                    <a:pt x="4" y="1"/>
                    <a:pt x="4" y="1"/>
                  </a:cubicBezTo>
                  <a:cubicBezTo>
                    <a:pt x="0" y="9"/>
                    <a:pt x="496" y="542"/>
                    <a:pt x="755" y="796"/>
                  </a:cubicBezTo>
                  <a:cubicBezTo>
                    <a:pt x="863" y="908"/>
                    <a:pt x="910" y="944"/>
                    <a:pt x="932" y="944"/>
                  </a:cubicBezTo>
                  <a:cubicBezTo>
                    <a:pt x="937" y="944"/>
                    <a:pt x="941" y="942"/>
                    <a:pt x="943" y="940"/>
                  </a:cubicBezTo>
                  <a:cubicBezTo>
                    <a:pt x="956" y="923"/>
                    <a:pt x="927" y="878"/>
                    <a:pt x="800" y="751"/>
                  </a:cubicBezTo>
                  <a:cubicBezTo>
                    <a:pt x="547" y="49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4"/>
            <p:cNvSpPr/>
            <p:nvPr/>
          </p:nvSpPr>
          <p:spPr>
            <a:xfrm>
              <a:off x="2585575" y="4038475"/>
              <a:ext cx="22975" cy="22650"/>
            </a:xfrm>
            <a:custGeom>
              <a:rect b="b" l="l" r="r" t="t"/>
              <a:pathLst>
                <a:path extrusionOk="0" h="906" w="919">
                  <a:moveTo>
                    <a:pt x="4" y="0"/>
                  </a:moveTo>
                  <a:cubicBezTo>
                    <a:pt x="4" y="0"/>
                    <a:pt x="4" y="0"/>
                    <a:pt x="4" y="0"/>
                  </a:cubicBezTo>
                  <a:cubicBezTo>
                    <a:pt x="0" y="9"/>
                    <a:pt x="472" y="513"/>
                    <a:pt x="718" y="767"/>
                  </a:cubicBezTo>
                  <a:cubicBezTo>
                    <a:pt x="825" y="874"/>
                    <a:pt x="874" y="906"/>
                    <a:pt x="894" y="906"/>
                  </a:cubicBezTo>
                  <a:cubicBezTo>
                    <a:pt x="898" y="906"/>
                    <a:pt x="900" y="905"/>
                    <a:pt x="902" y="903"/>
                  </a:cubicBezTo>
                  <a:cubicBezTo>
                    <a:pt x="919" y="894"/>
                    <a:pt x="886" y="841"/>
                    <a:pt x="763" y="718"/>
                  </a:cubicBezTo>
                  <a:cubicBezTo>
                    <a:pt x="518" y="469"/>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4"/>
            <p:cNvSpPr/>
            <p:nvPr/>
          </p:nvSpPr>
          <p:spPr>
            <a:xfrm>
              <a:off x="2586500" y="4039400"/>
              <a:ext cx="22050" cy="21625"/>
            </a:xfrm>
            <a:custGeom>
              <a:rect b="b" l="l" r="r" t="t"/>
              <a:pathLst>
                <a:path extrusionOk="0" h="865" w="882">
                  <a:moveTo>
                    <a:pt x="4" y="0"/>
                  </a:moveTo>
                  <a:cubicBezTo>
                    <a:pt x="4" y="0"/>
                    <a:pt x="4" y="0"/>
                    <a:pt x="4" y="0"/>
                  </a:cubicBezTo>
                  <a:cubicBezTo>
                    <a:pt x="0" y="4"/>
                    <a:pt x="451" y="492"/>
                    <a:pt x="689" y="722"/>
                  </a:cubicBezTo>
                  <a:cubicBezTo>
                    <a:pt x="799" y="833"/>
                    <a:pt x="846" y="865"/>
                    <a:pt x="863" y="865"/>
                  </a:cubicBezTo>
                  <a:cubicBezTo>
                    <a:pt x="866" y="865"/>
                    <a:pt x="868" y="863"/>
                    <a:pt x="869" y="862"/>
                  </a:cubicBezTo>
                  <a:cubicBezTo>
                    <a:pt x="882" y="853"/>
                    <a:pt x="853" y="804"/>
                    <a:pt x="730" y="681"/>
                  </a:cubicBezTo>
                  <a:cubicBezTo>
                    <a:pt x="493" y="448"/>
                    <a:pt x="13"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4"/>
            <p:cNvSpPr/>
            <p:nvPr/>
          </p:nvSpPr>
          <p:spPr>
            <a:xfrm>
              <a:off x="2587300" y="4040325"/>
              <a:ext cx="21250" cy="20700"/>
            </a:xfrm>
            <a:custGeom>
              <a:rect b="b" l="l" r="r" t="t"/>
              <a:pathLst>
                <a:path extrusionOk="0" h="828" w="850">
                  <a:moveTo>
                    <a:pt x="13" y="0"/>
                  </a:moveTo>
                  <a:cubicBezTo>
                    <a:pt x="13" y="0"/>
                    <a:pt x="13" y="0"/>
                    <a:pt x="13" y="0"/>
                  </a:cubicBezTo>
                  <a:cubicBezTo>
                    <a:pt x="1" y="9"/>
                    <a:pt x="431" y="468"/>
                    <a:pt x="661" y="693"/>
                  </a:cubicBezTo>
                  <a:cubicBezTo>
                    <a:pt x="768" y="797"/>
                    <a:pt x="814" y="828"/>
                    <a:pt x="831" y="828"/>
                  </a:cubicBezTo>
                  <a:cubicBezTo>
                    <a:pt x="834" y="828"/>
                    <a:pt x="836" y="826"/>
                    <a:pt x="837" y="825"/>
                  </a:cubicBezTo>
                  <a:cubicBezTo>
                    <a:pt x="850" y="812"/>
                    <a:pt x="821" y="767"/>
                    <a:pt x="706" y="652"/>
                  </a:cubicBezTo>
                  <a:cubicBezTo>
                    <a:pt x="482" y="420"/>
                    <a:pt x="22" y="0"/>
                    <a:pt x="13"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4"/>
            <p:cNvSpPr/>
            <p:nvPr/>
          </p:nvSpPr>
          <p:spPr>
            <a:xfrm>
              <a:off x="2588325" y="4041350"/>
              <a:ext cx="20325" cy="19675"/>
            </a:xfrm>
            <a:custGeom>
              <a:rect b="b" l="l" r="r" t="t"/>
              <a:pathLst>
                <a:path extrusionOk="0" h="787" w="813">
                  <a:moveTo>
                    <a:pt x="9" y="0"/>
                  </a:moveTo>
                  <a:cubicBezTo>
                    <a:pt x="9" y="0"/>
                    <a:pt x="9" y="0"/>
                    <a:pt x="9" y="0"/>
                  </a:cubicBezTo>
                  <a:cubicBezTo>
                    <a:pt x="1" y="4"/>
                    <a:pt x="407" y="439"/>
                    <a:pt x="628" y="656"/>
                  </a:cubicBezTo>
                  <a:cubicBezTo>
                    <a:pt x="728" y="756"/>
                    <a:pt x="773" y="787"/>
                    <a:pt x="790" y="787"/>
                  </a:cubicBezTo>
                  <a:cubicBezTo>
                    <a:pt x="793" y="787"/>
                    <a:pt x="795" y="785"/>
                    <a:pt x="796" y="784"/>
                  </a:cubicBezTo>
                  <a:cubicBezTo>
                    <a:pt x="813" y="771"/>
                    <a:pt x="788" y="734"/>
                    <a:pt x="669" y="615"/>
                  </a:cubicBezTo>
                  <a:cubicBezTo>
                    <a:pt x="449" y="399"/>
                    <a:pt x="18"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4"/>
            <p:cNvSpPr/>
            <p:nvPr/>
          </p:nvSpPr>
          <p:spPr>
            <a:xfrm>
              <a:off x="2589250" y="4042275"/>
              <a:ext cx="19300" cy="18750"/>
            </a:xfrm>
            <a:custGeom>
              <a:rect b="b" l="l" r="r" t="t"/>
              <a:pathLst>
                <a:path extrusionOk="0" h="750" w="772">
                  <a:moveTo>
                    <a:pt x="5" y="0"/>
                  </a:moveTo>
                  <a:cubicBezTo>
                    <a:pt x="5" y="0"/>
                    <a:pt x="5" y="0"/>
                    <a:pt x="5" y="0"/>
                  </a:cubicBezTo>
                  <a:cubicBezTo>
                    <a:pt x="1" y="4"/>
                    <a:pt x="382" y="414"/>
                    <a:pt x="595" y="619"/>
                  </a:cubicBezTo>
                  <a:cubicBezTo>
                    <a:pt x="695" y="719"/>
                    <a:pt x="737" y="750"/>
                    <a:pt x="753" y="750"/>
                  </a:cubicBezTo>
                  <a:cubicBezTo>
                    <a:pt x="756" y="750"/>
                    <a:pt x="758" y="748"/>
                    <a:pt x="759" y="747"/>
                  </a:cubicBezTo>
                  <a:cubicBezTo>
                    <a:pt x="772" y="738"/>
                    <a:pt x="743" y="697"/>
                    <a:pt x="632" y="582"/>
                  </a:cubicBezTo>
                  <a:cubicBezTo>
                    <a:pt x="425" y="380"/>
                    <a:pt x="22"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4"/>
            <p:cNvSpPr/>
            <p:nvPr/>
          </p:nvSpPr>
          <p:spPr>
            <a:xfrm>
              <a:off x="2590175" y="4043075"/>
              <a:ext cx="18175" cy="18075"/>
            </a:xfrm>
            <a:custGeom>
              <a:rect b="b" l="l" r="r" t="t"/>
              <a:pathLst>
                <a:path extrusionOk="0" h="723" w="727">
                  <a:moveTo>
                    <a:pt x="5" y="1"/>
                  </a:moveTo>
                  <a:cubicBezTo>
                    <a:pt x="5" y="1"/>
                    <a:pt x="5" y="1"/>
                    <a:pt x="5" y="1"/>
                  </a:cubicBezTo>
                  <a:cubicBezTo>
                    <a:pt x="1" y="9"/>
                    <a:pt x="357" y="395"/>
                    <a:pt x="554" y="596"/>
                  </a:cubicBezTo>
                  <a:cubicBezTo>
                    <a:pt x="652" y="694"/>
                    <a:pt x="692" y="722"/>
                    <a:pt x="710" y="722"/>
                  </a:cubicBezTo>
                  <a:cubicBezTo>
                    <a:pt x="713" y="722"/>
                    <a:pt x="716" y="721"/>
                    <a:pt x="718" y="719"/>
                  </a:cubicBezTo>
                  <a:cubicBezTo>
                    <a:pt x="727" y="706"/>
                    <a:pt x="706" y="669"/>
                    <a:pt x="595" y="555"/>
                  </a:cubicBezTo>
                  <a:cubicBezTo>
                    <a:pt x="400" y="359"/>
                    <a:pt x="13"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4"/>
            <p:cNvSpPr/>
            <p:nvPr/>
          </p:nvSpPr>
          <p:spPr>
            <a:xfrm>
              <a:off x="2591100" y="4044000"/>
              <a:ext cx="17250" cy="17000"/>
            </a:xfrm>
            <a:custGeom>
              <a:rect b="b" l="l" r="r" t="t"/>
              <a:pathLst>
                <a:path extrusionOk="0" h="680" w="690">
                  <a:moveTo>
                    <a:pt x="5" y="1"/>
                  </a:moveTo>
                  <a:cubicBezTo>
                    <a:pt x="5" y="1"/>
                    <a:pt x="5" y="1"/>
                    <a:pt x="5" y="1"/>
                  </a:cubicBezTo>
                  <a:cubicBezTo>
                    <a:pt x="1" y="5"/>
                    <a:pt x="337" y="370"/>
                    <a:pt x="521" y="559"/>
                  </a:cubicBezTo>
                  <a:cubicBezTo>
                    <a:pt x="619" y="656"/>
                    <a:pt x="657" y="680"/>
                    <a:pt x="674" y="680"/>
                  </a:cubicBezTo>
                  <a:cubicBezTo>
                    <a:pt x="677" y="680"/>
                    <a:pt x="679" y="679"/>
                    <a:pt x="681" y="678"/>
                  </a:cubicBezTo>
                  <a:cubicBezTo>
                    <a:pt x="690" y="665"/>
                    <a:pt x="669" y="624"/>
                    <a:pt x="562" y="518"/>
                  </a:cubicBezTo>
                  <a:cubicBezTo>
                    <a:pt x="375" y="334"/>
                    <a:pt x="13"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4"/>
            <p:cNvSpPr/>
            <p:nvPr/>
          </p:nvSpPr>
          <p:spPr>
            <a:xfrm>
              <a:off x="2591925" y="4044925"/>
              <a:ext cx="16425" cy="16100"/>
            </a:xfrm>
            <a:custGeom>
              <a:rect b="b" l="l" r="r" t="t"/>
              <a:pathLst>
                <a:path extrusionOk="0" h="644" w="657">
                  <a:moveTo>
                    <a:pt x="9" y="1"/>
                  </a:moveTo>
                  <a:cubicBezTo>
                    <a:pt x="9" y="1"/>
                    <a:pt x="9" y="1"/>
                    <a:pt x="9" y="1"/>
                  </a:cubicBezTo>
                  <a:cubicBezTo>
                    <a:pt x="0" y="5"/>
                    <a:pt x="320" y="349"/>
                    <a:pt x="492" y="522"/>
                  </a:cubicBezTo>
                  <a:cubicBezTo>
                    <a:pt x="587" y="616"/>
                    <a:pt x="623" y="644"/>
                    <a:pt x="640" y="644"/>
                  </a:cubicBezTo>
                  <a:cubicBezTo>
                    <a:pt x="643" y="644"/>
                    <a:pt x="646" y="643"/>
                    <a:pt x="648" y="641"/>
                  </a:cubicBezTo>
                  <a:cubicBezTo>
                    <a:pt x="657" y="632"/>
                    <a:pt x="636" y="595"/>
                    <a:pt x="529" y="489"/>
                  </a:cubicBezTo>
                  <a:cubicBezTo>
                    <a:pt x="358" y="310"/>
                    <a:pt x="17" y="1"/>
                    <a:pt x="9"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4"/>
            <p:cNvSpPr/>
            <p:nvPr/>
          </p:nvSpPr>
          <p:spPr>
            <a:xfrm>
              <a:off x="2592850" y="4045850"/>
              <a:ext cx="15400" cy="15050"/>
            </a:xfrm>
            <a:custGeom>
              <a:rect b="b" l="l" r="r" t="t"/>
              <a:pathLst>
                <a:path extrusionOk="0" h="602" w="616">
                  <a:moveTo>
                    <a:pt x="5" y="1"/>
                  </a:moveTo>
                  <a:cubicBezTo>
                    <a:pt x="5" y="1"/>
                    <a:pt x="5" y="1"/>
                    <a:pt x="4" y="1"/>
                  </a:cubicBezTo>
                  <a:cubicBezTo>
                    <a:pt x="0" y="9"/>
                    <a:pt x="291" y="321"/>
                    <a:pt x="455" y="485"/>
                  </a:cubicBezTo>
                  <a:cubicBezTo>
                    <a:pt x="549" y="578"/>
                    <a:pt x="584" y="601"/>
                    <a:pt x="600" y="601"/>
                  </a:cubicBezTo>
                  <a:cubicBezTo>
                    <a:pt x="603" y="601"/>
                    <a:pt x="605" y="601"/>
                    <a:pt x="607" y="599"/>
                  </a:cubicBezTo>
                  <a:cubicBezTo>
                    <a:pt x="615" y="587"/>
                    <a:pt x="595" y="554"/>
                    <a:pt x="492" y="452"/>
                  </a:cubicBezTo>
                  <a:cubicBezTo>
                    <a:pt x="331" y="286"/>
                    <a:pt x="21"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4"/>
            <p:cNvSpPr/>
            <p:nvPr/>
          </p:nvSpPr>
          <p:spPr>
            <a:xfrm>
              <a:off x="2593775" y="4046675"/>
              <a:ext cx="14575" cy="14225"/>
            </a:xfrm>
            <a:custGeom>
              <a:rect b="b" l="l" r="r" t="t"/>
              <a:pathLst>
                <a:path extrusionOk="0" h="569" w="583">
                  <a:moveTo>
                    <a:pt x="9" y="0"/>
                  </a:moveTo>
                  <a:cubicBezTo>
                    <a:pt x="9" y="0"/>
                    <a:pt x="8" y="1"/>
                    <a:pt x="8" y="1"/>
                  </a:cubicBezTo>
                  <a:cubicBezTo>
                    <a:pt x="0" y="13"/>
                    <a:pt x="271" y="304"/>
                    <a:pt x="431" y="460"/>
                  </a:cubicBezTo>
                  <a:cubicBezTo>
                    <a:pt x="517" y="546"/>
                    <a:pt x="551" y="568"/>
                    <a:pt x="567" y="568"/>
                  </a:cubicBezTo>
                  <a:cubicBezTo>
                    <a:pt x="570" y="568"/>
                    <a:pt x="572" y="568"/>
                    <a:pt x="574" y="566"/>
                  </a:cubicBezTo>
                  <a:cubicBezTo>
                    <a:pt x="583" y="554"/>
                    <a:pt x="570" y="525"/>
                    <a:pt x="468" y="423"/>
                  </a:cubicBezTo>
                  <a:cubicBezTo>
                    <a:pt x="309" y="268"/>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4"/>
            <p:cNvSpPr/>
            <p:nvPr/>
          </p:nvSpPr>
          <p:spPr>
            <a:xfrm>
              <a:off x="2594700" y="4047700"/>
              <a:ext cx="13550" cy="13300"/>
            </a:xfrm>
            <a:custGeom>
              <a:rect b="b" l="l" r="r" t="t"/>
              <a:pathLst>
                <a:path extrusionOk="0" h="532" w="542">
                  <a:moveTo>
                    <a:pt x="8" y="0"/>
                  </a:moveTo>
                  <a:cubicBezTo>
                    <a:pt x="8" y="0"/>
                    <a:pt x="8" y="1"/>
                    <a:pt x="8" y="1"/>
                  </a:cubicBezTo>
                  <a:cubicBezTo>
                    <a:pt x="0" y="5"/>
                    <a:pt x="250" y="275"/>
                    <a:pt x="398" y="423"/>
                  </a:cubicBezTo>
                  <a:cubicBezTo>
                    <a:pt x="484" y="509"/>
                    <a:pt x="515" y="532"/>
                    <a:pt x="530" y="532"/>
                  </a:cubicBezTo>
                  <a:cubicBezTo>
                    <a:pt x="533" y="532"/>
                    <a:pt x="535" y="531"/>
                    <a:pt x="537" y="530"/>
                  </a:cubicBezTo>
                  <a:cubicBezTo>
                    <a:pt x="541" y="517"/>
                    <a:pt x="525" y="488"/>
                    <a:pt x="431" y="390"/>
                  </a:cubicBezTo>
                  <a:cubicBezTo>
                    <a:pt x="288" y="244"/>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4"/>
            <p:cNvSpPr/>
            <p:nvPr/>
          </p:nvSpPr>
          <p:spPr>
            <a:xfrm>
              <a:off x="2595725" y="4048625"/>
              <a:ext cx="12525" cy="12275"/>
            </a:xfrm>
            <a:custGeom>
              <a:rect b="b" l="l" r="r" t="t"/>
              <a:pathLst>
                <a:path extrusionOk="0" h="491" w="501">
                  <a:moveTo>
                    <a:pt x="4" y="0"/>
                  </a:moveTo>
                  <a:cubicBezTo>
                    <a:pt x="4" y="0"/>
                    <a:pt x="4" y="0"/>
                    <a:pt x="4" y="0"/>
                  </a:cubicBezTo>
                  <a:cubicBezTo>
                    <a:pt x="0" y="5"/>
                    <a:pt x="226" y="251"/>
                    <a:pt x="357" y="386"/>
                  </a:cubicBezTo>
                  <a:cubicBezTo>
                    <a:pt x="440" y="469"/>
                    <a:pt x="470" y="490"/>
                    <a:pt x="485" y="490"/>
                  </a:cubicBezTo>
                  <a:cubicBezTo>
                    <a:pt x="488" y="490"/>
                    <a:pt x="490" y="490"/>
                    <a:pt x="492" y="488"/>
                  </a:cubicBezTo>
                  <a:cubicBezTo>
                    <a:pt x="500" y="476"/>
                    <a:pt x="484" y="451"/>
                    <a:pt x="390" y="353"/>
                  </a:cubicBezTo>
                  <a:cubicBezTo>
                    <a:pt x="256" y="22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4"/>
            <p:cNvSpPr/>
            <p:nvPr/>
          </p:nvSpPr>
          <p:spPr>
            <a:xfrm>
              <a:off x="2596525" y="4049550"/>
              <a:ext cx="11725" cy="11350"/>
            </a:xfrm>
            <a:custGeom>
              <a:rect b="b" l="l" r="r" t="t"/>
              <a:pathLst>
                <a:path extrusionOk="0" h="454" w="469">
                  <a:moveTo>
                    <a:pt x="9" y="0"/>
                  </a:moveTo>
                  <a:cubicBezTo>
                    <a:pt x="9" y="0"/>
                    <a:pt x="9" y="0"/>
                    <a:pt x="9" y="0"/>
                  </a:cubicBezTo>
                  <a:cubicBezTo>
                    <a:pt x="1" y="4"/>
                    <a:pt x="206" y="226"/>
                    <a:pt x="329" y="353"/>
                  </a:cubicBezTo>
                  <a:cubicBezTo>
                    <a:pt x="408" y="432"/>
                    <a:pt x="438" y="454"/>
                    <a:pt x="453" y="454"/>
                  </a:cubicBezTo>
                  <a:cubicBezTo>
                    <a:pt x="456" y="454"/>
                    <a:pt x="458" y="453"/>
                    <a:pt x="460" y="451"/>
                  </a:cubicBezTo>
                  <a:cubicBezTo>
                    <a:pt x="468" y="447"/>
                    <a:pt x="452" y="414"/>
                    <a:pt x="362" y="324"/>
                  </a:cubicBezTo>
                  <a:cubicBezTo>
                    <a:pt x="240" y="202"/>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4"/>
            <p:cNvSpPr/>
            <p:nvPr/>
          </p:nvSpPr>
          <p:spPr>
            <a:xfrm>
              <a:off x="2597450" y="4050375"/>
              <a:ext cx="10700" cy="10350"/>
            </a:xfrm>
            <a:custGeom>
              <a:rect b="b" l="l" r="r" t="t"/>
              <a:pathLst>
                <a:path extrusionOk="0" h="414" w="428">
                  <a:moveTo>
                    <a:pt x="5" y="0"/>
                  </a:moveTo>
                  <a:cubicBezTo>
                    <a:pt x="5" y="0"/>
                    <a:pt x="5" y="0"/>
                    <a:pt x="5" y="0"/>
                  </a:cubicBezTo>
                  <a:cubicBezTo>
                    <a:pt x="1" y="8"/>
                    <a:pt x="181" y="205"/>
                    <a:pt x="300" y="316"/>
                  </a:cubicBezTo>
                  <a:cubicBezTo>
                    <a:pt x="374" y="389"/>
                    <a:pt x="401" y="414"/>
                    <a:pt x="415" y="414"/>
                  </a:cubicBezTo>
                  <a:cubicBezTo>
                    <a:pt x="418" y="414"/>
                    <a:pt x="421" y="413"/>
                    <a:pt x="423" y="410"/>
                  </a:cubicBezTo>
                  <a:cubicBezTo>
                    <a:pt x="427" y="406"/>
                    <a:pt x="415" y="381"/>
                    <a:pt x="325" y="287"/>
                  </a:cubicBezTo>
                  <a:cubicBezTo>
                    <a:pt x="211" y="178"/>
                    <a:pt x="18"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4"/>
            <p:cNvSpPr/>
            <p:nvPr/>
          </p:nvSpPr>
          <p:spPr>
            <a:xfrm>
              <a:off x="2598375" y="4051275"/>
              <a:ext cx="9775" cy="9525"/>
            </a:xfrm>
            <a:custGeom>
              <a:rect b="b" l="l" r="r" t="t"/>
              <a:pathLst>
                <a:path extrusionOk="0" h="381" w="391">
                  <a:moveTo>
                    <a:pt x="5" y="1"/>
                  </a:moveTo>
                  <a:cubicBezTo>
                    <a:pt x="5" y="1"/>
                    <a:pt x="5" y="1"/>
                    <a:pt x="5" y="1"/>
                  </a:cubicBezTo>
                  <a:cubicBezTo>
                    <a:pt x="1" y="13"/>
                    <a:pt x="161" y="181"/>
                    <a:pt x="267" y="284"/>
                  </a:cubicBezTo>
                  <a:cubicBezTo>
                    <a:pt x="341" y="357"/>
                    <a:pt x="366" y="380"/>
                    <a:pt x="380" y="380"/>
                  </a:cubicBezTo>
                  <a:cubicBezTo>
                    <a:pt x="382" y="380"/>
                    <a:pt x="384" y="380"/>
                    <a:pt x="386" y="378"/>
                  </a:cubicBezTo>
                  <a:cubicBezTo>
                    <a:pt x="390" y="370"/>
                    <a:pt x="378" y="345"/>
                    <a:pt x="292" y="259"/>
                  </a:cubicBezTo>
                  <a:cubicBezTo>
                    <a:pt x="187" y="158"/>
                    <a:pt x="13"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4"/>
            <p:cNvSpPr/>
            <p:nvPr/>
          </p:nvSpPr>
          <p:spPr>
            <a:xfrm>
              <a:off x="2599300" y="4052200"/>
              <a:ext cx="8850" cy="8700"/>
            </a:xfrm>
            <a:custGeom>
              <a:rect b="b" l="l" r="r" t="t"/>
              <a:pathLst>
                <a:path extrusionOk="0" h="348" w="354">
                  <a:moveTo>
                    <a:pt x="5" y="1"/>
                  </a:moveTo>
                  <a:cubicBezTo>
                    <a:pt x="5" y="1"/>
                    <a:pt x="5" y="1"/>
                    <a:pt x="5" y="1"/>
                  </a:cubicBezTo>
                  <a:cubicBezTo>
                    <a:pt x="1" y="13"/>
                    <a:pt x="136" y="161"/>
                    <a:pt x="226" y="259"/>
                  </a:cubicBezTo>
                  <a:cubicBezTo>
                    <a:pt x="296" y="329"/>
                    <a:pt x="323" y="348"/>
                    <a:pt x="335" y="348"/>
                  </a:cubicBezTo>
                  <a:cubicBezTo>
                    <a:pt x="338" y="348"/>
                    <a:pt x="339" y="347"/>
                    <a:pt x="341" y="345"/>
                  </a:cubicBezTo>
                  <a:cubicBezTo>
                    <a:pt x="353" y="333"/>
                    <a:pt x="341" y="313"/>
                    <a:pt x="255" y="226"/>
                  </a:cubicBezTo>
                  <a:cubicBezTo>
                    <a:pt x="166" y="130"/>
                    <a:pt x="14" y="1"/>
                    <a:pt x="5"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4"/>
            <p:cNvSpPr/>
            <p:nvPr/>
          </p:nvSpPr>
          <p:spPr>
            <a:xfrm>
              <a:off x="2600125" y="4053125"/>
              <a:ext cx="8025" cy="7575"/>
            </a:xfrm>
            <a:custGeom>
              <a:rect b="b" l="l" r="r" t="t"/>
              <a:pathLst>
                <a:path extrusionOk="0" h="303" w="321">
                  <a:moveTo>
                    <a:pt x="13" y="1"/>
                  </a:moveTo>
                  <a:cubicBezTo>
                    <a:pt x="13" y="1"/>
                    <a:pt x="13" y="1"/>
                    <a:pt x="13" y="1"/>
                  </a:cubicBezTo>
                  <a:cubicBezTo>
                    <a:pt x="0" y="9"/>
                    <a:pt x="119" y="132"/>
                    <a:pt x="201" y="214"/>
                  </a:cubicBezTo>
                  <a:cubicBezTo>
                    <a:pt x="272" y="284"/>
                    <a:pt x="298" y="303"/>
                    <a:pt x="310" y="303"/>
                  </a:cubicBezTo>
                  <a:cubicBezTo>
                    <a:pt x="313" y="303"/>
                    <a:pt x="315" y="302"/>
                    <a:pt x="316" y="300"/>
                  </a:cubicBezTo>
                  <a:cubicBezTo>
                    <a:pt x="320" y="292"/>
                    <a:pt x="308" y="271"/>
                    <a:pt x="226" y="189"/>
                  </a:cubicBezTo>
                  <a:cubicBezTo>
                    <a:pt x="145" y="109"/>
                    <a:pt x="21" y="1"/>
                    <a:pt x="13"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4"/>
            <p:cNvSpPr/>
            <p:nvPr/>
          </p:nvSpPr>
          <p:spPr>
            <a:xfrm>
              <a:off x="1559925" y="3984975"/>
              <a:ext cx="70750" cy="70075"/>
            </a:xfrm>
            <a:custGeom>
              <a:rect b="b" l="l" r="r" t="t"/>
              <a:pathLst>
                <a:path extrusionOk="0" h="2803" w="2830">
                  <a:moveTo>
                    <a:pt x="0" y="0"/>
                  </a:moveTo>
                  <a:lnTo>
                    <a:pt x="0" y="0"/>
                  </a:lnTo>
                  <a:cubicBezTo>
                    <a:pt x="1" y="0"/>
                    <a:pt x="1604" y="1726"/>
                    <a:pt x="2379" y="2501"/>
                  </a:cubicBezTo>
                  <a:cubicBezTo>
                    <a:pt x="2596" y="2722"/>
                    <a:pt x="2712" y="2802"/>
                    <a:pt x="2767" y="2802"/>
                  </a:cubicBezTo>
                  <a:cubicBezTo>
                    <a:pt x="2778" y="2802"/>
                    <a:pt x="2786" y="2799"/>
                    <a:pt x="2793" y="2792"/>
                  </a:cubicBezTo>
                  <a:cubicBezTo>
                    <a:pt x="2830" y="2764"/>
                    <a:pt x="2744" y="2616"/>
                    <a:pt x="2502" y="2378"/>
                  </a:cubicBezTo>
                  <a:cubicBezTo>
                    <a:pt x="1727" y="1603"/>
                    <a:pt x="1" y="0"/>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4"/>
            <p:cNvSpPr/>
            <p:nvPr/>
          </p:nvSpPr>
          <p:spPr>
            <a:xfrm>
              <a:off x="1560650" y="3985675"/>
              <a:ext cx="69825" cy="69375"/>
            </a:xfrm>
            <a:custGeom>
              <a:rect b="b" l="l" r="r" t="t"/>
              <a:pathLst>
                <a:path extrusionOk="0" h="2775" w="2793">
                  <a:moveTo>
                    <a:pt x="0" y="1"/>
                  </a:moveTo>
                  <a:lnTo>
                    <a:pt x="0" y="1"/>
                  </a:lnTo>
                  <a:cubicBezTo>
                    <a:pt x="0" y="1"/>
                    <a:pt x="1587" y="1715"/>
                    <a:pt x="2346" y="2477"/>
                  </a:cubicBezTo>
                  <a:cubicBezTo>
                    <a:pt x="2563" y="2695"/>
                    <a:pt x="2679" y="2774"/>
                    <a:pt x="2733" y="2774"/>
                  </a:cubicBezTo>
                  <a:cubicBezTo>
                    <a:pt x="2745" y="2774"/>
                    <a:pt x="2753" y="2771"/>
                    <a:pt x="2760" y="2764"/>
                  </a:cubicBezTo>
                  <a:cubicBezTo>
                    <a:pt x="2792" y="2728"/>
                    <a:pt x="2715" y="2588"/>
                    <a:pt x="2473" y="2350"/>
                  </a:cubicBezTo>
                  <a:cubicBezTo>
                    <a:pt x="1714" y="1592"/>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4"/>
            <p:cNvSpPr/>
            <p:nvPr/>
          </p:nvSpPr>
          <p:spPr>
            <a:xfrm>
              <a:off x="1561450" y="3986500"/>
              <a:ext cx="69225" cy="68550"/>
            </a:xfrm>
            <a:custGeom>
              <a:rect b="b" l="l" r="r" t="t"/>
              <a:pathLst>
                <a:path extrusionOk="0" h="2742" w="2769">
                  <a:moveTo>
                    <a:pt x="1" y="1"/>
                  </a:moveTo>
                  <a:cubicBezTo>
                    <a:pt x="1" y="1"/>
                    <a:pt x="1567" y="1690"/>
                    <a:pt x="2322" y="2444"/>
                  </a:cubicBezTo>
                  <a:cubicBezTo>
                    <a:pt x="2539" y="2662"/>
                    <a:pt x="2652" y="2741"/>
                    <a:pt x="2706" y="2741"/>
                  </a:cubicBezTo>
                  <a:cubicBezTo>
                    <a:pt x="2717" y="2741"/>
                    <a:pt x="2725" y="2738"/>
                    <a:pt x="2732" y="2731"/>
                  </a:cubicBezTo>
                  <a:cubicBezTo>
                    <a:pt x="2769" y="2695"/>
                    <a:pt x="2687" y="2563"/>
                    <a:pt x="2445" y="2321"/>
                  </a:cubicBezTo>
                  <a:cubicBezTo>
                    <a:pt x="1690" y="156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4"/>
            <p:cNvSpPr/>
            <p:nvPr/>
          </p:nvSpPr>
          <p:spPr>
            <a:xfrm>
              <a:off x="1562175" y="3987225"/>
              <a:ext cx="68300" cy="67825"/>
            </a:xfrm>
            <a:custGeom>
              <a:rect b="b" l="l" r="r" t="t"/>
              <a:pathLst>
                <a:path extrusionOk="0" h="2713" w="2732">
                  <a:moveTo>
                    <a:pt x="1" y="0"/>
                  </a:moveTo>
                  <a:lnTo>
                    <a:pt x="1" y="0"/>
                  </a:lnTo>
                  <a:cubicBezTo>
                    <a:pt x="1" y="1"/>
                    <a:pt x="1551" y="1673"/>
                    <a:pt x="2293" y="2420"/>
                  </a:cubicBezTo>
                  <a:cubicBezTo>
                    <a:pt x="2503" y="2633"/>
                    <a:pt x="2618" y="2712"/>
                    <a:pt x="2672" y="2712"/>
                  </a:cubicBezTo>
                  <a:cubicBezTo>
                    <a:pt x="2684" y="2712"/>
                    <a:pt x="2692" y="2709"/>
                    <a:pt x="2699" y="2702"/>
                  </a:cubicBezTo>
                  <a:cubicBezTo>
                    <a:pt x="2731" y="2666"/>
                    <a:pt x="2649" y="2534"/>
                    <a:pt x="2416" y="2297"/>
                  </a:cubicBezTo>
                  <a:cubicBezTo>
                    <a:pt x="1674" y="1550"/>
                    <a:pt x="1" y="1"/>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4"/>
            <p:cNvSpPr/>
            <p:nvPr/>
          </p:nvSpPr>
          <p:spPr>
            <a:xfrm>
              <a:off x="1563000" y="3988050"/>
              <a:ext cx="67475" cy="66825"/>
            </a:xfrm>
            <a:custGeom>
              <a:rect b="b" l="l" r="r" t="t"/>
              <a:pathLst>
                <a:path extrusionOk="0" h="2673" w="2699">
                  <a:moveTo>
                    <a:pt x="0" y="0"/>
                  </a:moveTo>
                  <a:cubicBezTo>
                    <a:pt x="1" y="0"/>
                    <a:pt x="1526" y="1649"/>
                    <a:pt x="2272" y="2382"/>
                  </a:cubicBezTo>
                  <a:cubicBezTo>
                    <a:pt x="2486" y="2600"/>
                    <a:pt x="2602" y="2672"/>
                    <a:pt x="2650" y="2672"/>
                  </a:cubicBezTo>
                  <a:cubicBezTo>
                    <a:pt x="2659" y="2672"/>
                    <a:pt x="2665" y="2670"/>
                    <a:pt x="2670" y="2665"/>
                  </a:cubicBezTo>
                  <a:cubicBezTo>
                    <a:pt x="2698" y="2633"/>
                    <a:pt x="2625" y="2501"/>
                    <a:pt x="2387" y="2264"/>
                  </a:cubicBezTo>
                  <a:cubicBezTo>
                    <a:pt x="1649" y="1534"/>
                    <a:pt x="1" y="0"/>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4"/>
            <p:cNvSpPr/>
            <p:nvPr/>
          </p:nvSpPr>
          <p:spPr>
            <a:xfrm>
              <a:off x="1563725" y="3988750"/>
              <a:ext cx="66750" cy="66125"/>
            </a:xfrm>
            <a:custGeom>
              <a:rect b="b" l="l" r="r" t="t"/>
              <a:pathLst>
                <a:path extrusionOk="0" h="2645" w="2670">
                  <a:moveTo>
                    <a:pt x="0" y="1"/>
                  </a:moveTo>
                  <a:cubicBezTo>
                    <a:pt x="0" y="1"/>
                    <a:pt x="1513" y="1633"/>
                    <a:pt x="2243" y="2359"/>
                  </a:cubicBezTo>
                  <a:cubicBezTo>
                    <a:pt x="2455" y="2571"/>
                    <a:pt x="2567" y="2644"/>
                    <a:pt x="2616" y="2644"/>
                  </a:cubicBezTo>
                  <a:cubicBezTo>
                    <a:pt x="2625" y="2644"/>
                    <a:pt x="2632" y="2642"/>
                    <a:pt x="2637" y="2637"/>
                  </a:cubicBezTo>
                  <a:cubicBezTo>
                    <a:pt x="2669" y="2605"/>
                    <a:pt x="2592" y="2473"/>
                    <a:pt x="2358" y="2240"/>
                  </a:cubicBezTo>
                  <a:cubicBezTo>
                    <a:pt x="1632" y="1514"/>
                    <a:pt x="0"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4"/>
            <p:cNvSpPr/>
            <p:nvPr/>
          </p:nvSpPr>
          <p:spPr>
            <a:xfrm>
              <a:off x="1564525" y="3989575"/>
              <a:ext cx="65850" cy="65400"/>
            </a:xfrm>
            <a:custGeom>
              <a:rect b="b" l="l" r="r" t="t"/>
              <a:pathLst>
                <a:path extrusionOk="0" h="2616" w="2634">
                  <a:moveTo>
                    <a:pt x="1" y="1"/>
                  </a:moveTo>
                  <a:cubicBezTo>
                    <a:pt x="1" y="1"/>
                    <a:pt x="1494" y="1608"/>
                    <a:pt x="2211" y="2330"/>
                  </a:cubicBezTo>
                  <a:cubicBezTo>
                    <a:pt x="2422" y="2544"/>
                    <a:pt x="2534" y="2615"/>
                    <a:pt x="2583" y="2615"/>
                  </a:cubicBezTo>
                  <a:cubicBezTo>
                    <a:pt x="2592" y="2615"/>
                    <a:pt x="2600" y="2613"/>
                    <a:pt x="2605" y="2608"/>
                  </a:cubicBezTo>
                  <a:cubicBezTo>
                    <a:pt x="2633" y="2572"/>
                    <a:pt x="2560" y="2444"/>
                    <a:pt x="2326" y="2215"/>
                  </a:cubicBezTo>
                  <a:cubicBezTo>
                    <a:pt x="1608" y="1489"/>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4"/>
            <p:cNvSpPr/>
            <p:nvPr/>
          </p:nvSpPr>
          <p:spPr>
            <a:xfrm>
              <a:off x="1565250" y="3990300"/>
              <a:ext cx="65325" cy="64575"/>
            </a:xfrm>
            <a:custGeom>
              <a:rect b="b" l="l" r="r" t="t"/>
              <a:pathLst>
                <a:path extrusionOk="0" h="2583" w="2613">
                  <a:moveTo>
                    <a:pt x="1" y="0"/>
                  </a:moveTo>
                  <a:cubicBezTo>
                    <a:pt x="1" y="1"/>
                    <a:pt x="1473" y="1591"/>
                    <a:pt x="2186" y="2301"/>
                  </a:cubicBezTo>
                  <a:cubicBezTo>
                    <a:pt x="2397" y="2511"/>
                    <a:pt x="2503" y="2582"/>
                    <a:pt x="2553" y="2582"/>
                  </a:cubicBezTo>
                  <a:cubicBezTo>
                    <a:pt x="2562" y="2582"/>
                    <a:pt x="2570" y="2580"/>
                    <a:pt x="2576" y="2575"/>
                  </a:cubicBezTo>
                  <a:cubicBezTo>
                    <a:pt x="2613" y="2543"/>
                    <a:pt x="2535" y="2415"/>
                    <a:pt x="2305" y="2186"/>
                  </a:cubicBezTo>
                  <a:cubicBezTo>
                    <a:pt x="1592" y="1477"/>
                    <a:pt x="1" y="1"/>
                    <a:pt x="1"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4"/>
            <p:cNvSpPr/>
            <p:nvPr/>
          </p:nvSpPr>
          <p:spPr>
            <a:xfrm>
              <a:off x="1566075" y="3991125"/>
              <a:ext cx="64300" cy="63750"/>
            </a:xfrm>
            <a:custGeom>
              <a:rect b="b" l="l" r="r" t="t"/>
              <a:pathLst>
                <a:path extrusionOk="0" h="2550" w="2572">
                  <a:moveTo>
                    <a:pt x="0" y="0"/>
                  </a:moveTo>
                  <a:cubicBezTo>
                    <a:pt x="1" y="0"/>
                    <a:pt x="1456" y="1567"/>
                    <a:pt x="2157" y="2268"/>
                  </a:cubicBezTo>
                  <a:cubicBezTo>
                    <a:pt x="2364" y="2478"/>
                    <a:pt x="2473" y="2549"/>
                    <a:pt x="2521" y="2549"/>
                  </a:cubicBezTo>
                  <a:cubicBezTo>
                    <a:pt x="2531" y="2549"/>
                    <a:pt x="2538" y="2547"/>
                    <a:pt x="2543" y="2542"/>
                  </a:cubicBezTo>
                  <a:cubicBezTo>
                    <a:pt x="2571" y="2510"/>
                    <a:pt x="2498" y="2382"/>
                    <a:pt x="2268" y="2157"/>
                  </a:cubicBezTo>
                  <a:cubicBezTo>
                    <a:pt x="1567" y="1456"/>
                    <a:pt x="1" y="0"/>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4"/>
            <p:cNvSpPr/>
            <p:nvPr/>
          </p:nvSpPr>
          <p:spPr>
            <a:xfrm>
              <a:off x="1566800" y="3991825"/>
              <a:ext cx="63575" cy="63050"/>
            </a:xfrm>
            <a:custGeom>
              <a:rect b="b" l="l" r="r" t="t"/>
              <a:pathLst>
                <a:path extrusionOk="0" h="2522" w="2543">
                  <a:moveTo>
                    <a:pt x="0" y="1"/>
                  </a:moveTo>
                  <a:lnTo>
                    <a:pt x="0" y="1"/>
                  </a:lnTo>
                  <a:cubicBezTo>
                    <a:pt x="0" y="1"/>
                    <a:pt x="1435" y="1551"/>
                    <a:pt x="2132" y="2248"/>
                  </a:cubicBezTo>
                  <a:cubicBezTo>
                    <a:pt x="2336" y="2451"/>
                    <a:pt x="2444" y="2521"/>
                    <a:pt x="2492" y="2521"/>
                  </a:cubicBezTo>
                  <a:cubicBezTo>
                    <a:pt x="2501" y="2521"/>
                    <a:pt x="2508" y="2519"/>
                    <a:pt x="2514" y="2514"/>
                  </a:cubicBezTo>
                  <a:cubicBezTo>
                    <a:pt x="2542" y="2482"/>
                    <a:pt x="2473" y="2359"/>
                    <a:pt x="2247" y="2133"/>
                  </a:cubicBezTo>
                  <a:cubicBezTo>
                    <a:pt x="1550" y="1436"/>
                    <a:pt x="0" y="1"/>
                    <a:pt x="0"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4"/>
            <p:cNvSpPr/>
            <p:nvPr/>
          </p:nvSpPr>
          <p:spPr>
            <a:xfrm>
              <a:off x="1567600" y="3992650"/>
              <a:ext cx="62775" cy="62225"/>
            </a:xfrm>
            <a:custGeom>
              <a:rect b="b" l="l" r="r" t="t"/>
              <a:pathLst>
                <a:path extrusionOk="0" h="2489" w="2511">
                  <a:moveTo>
                    <a:pt x="1" y="1"/>
                  </a:moveTo>
                  <a:cubicBezTo>
                    <a:pt x="1" y="1"/>
                    <a:pt x="1416" y="1526"/>
                    <a:pt x="2100" y="2215"/>
                  </a:cubicBezTo>
                  <a:cubicBezTo>
                    <a:pt x="2304" y="2418"/>
                    <a:pt x="2412" y="2488"/>
                    <a:pt x="2460" y="2488"/>
                  </a:cubicBezTo>
                  <a:cubicBezTo>
                    <a:pt x="2469" y="2488"/>
                    <a:pt x="2476" y="2486"/>
                    <a:pt x="2482" y="2481"/>
                  </a:cubicBezTo>
                  <a:cubicBezTo>
                    <a:pt x="2510" y="2444"/>
                    <a:pt x="2437" y="2321"/>
                    <a:pt x="2215" y="2100"/>
                  </a:cubicBezTo>
                  <a:cubicBezTo>
                    <a:pt x="1535" y="1419"/>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4"/>
            <p:cNvSpPr/>
            <p:nvPr/>
          </p:nvSpPr>
          <p:spPr>
            <a:xfrm>
              <a:off x="1568225" y="3993375"/>
              <a:ext cx="62150" cy="61500"/>
            </a:xfrm>
            <a:custGeom>
              <a:rect b="b" l="l" r="r" t="t"/>
              <a:pathLst>
                <a:path extrusionOk="0" h="2460" w="2486">
                  <a:moveTo>
                    <a:pt x="5" y="0"/>
                  </a:moveTo>
                  <a:cubicBezTo>
                    <a:pt x="0" y="0"/>
                    <a:pt x="1407" y="1513"/>
                    <a:pt x="2079" y="2190"/>
                  </a:cubicBezTo>
                  <a:cubicBezTo>
                    <a:pt x="2283" y="2390"/>
                    <a:pt x="2388" y="2459"/>
                    <a:pt x="2435" y="2459"/>
                  </a:cubicBezTo>
                  <a:cubicBezTo>
                    <a:pt x="2444" y="2459"/>
                    <a:pt x="2451" y="2457"/>
                    <a:pt x="2457" y="2452"/>
                  </a:cubicBezTo>
                  <a:cubicBezTo>
                    <a:pt x="2485" y="2420"/>
                    <a:pt x="2416" y="2297"/>
                    <a:pt x="2194" y="2075"/>
                  </a:cubicBezTo>
                  <a:cubicBezTo>
                    <a:pt x="1518" y="1403"/>
                    <a:pt x="5" y="0"/>
                    <a:pt x="5"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4"/>
            <p:cNvSpPr/>
            <p:nvPr/>
          </p:nvSpPr>
          <p:spPr>
            <a:xfrm>
              <a:off x="1568950" y="3994200"/>
              <a:ext cx="61325" cy="60675"/>
            </a:xfrm>
            <a:custGeom>
              <a:rect b="b" l="l" r="r" t="t"/>
              <a:pathLst>
                <a:path extrusionOk="0" h="2427" w="2453">
                  <a:moveTo>
                    <a:pt x="8" y="0"/>
                  </a:moveTo>
                  <a:cubicBezTo>
                    <a:pt x="0" y="0"/>
                    <a:pt x="1386" y="1493"/>
                    <a:pt x="2059" y="2157"/>
                  </a:cubicBezTo>
                  <a:cubicBezTo>
                    <a:pt x="2255" y="2357"/>
                    <a:pt x="2359" y="2426"/>
                    <a:pt x="2406" y="2426"/>
                  </a:cubicBezTo>
                  <a:cubicBezTo>
                    <a:pt x="2415" y="2426"/>
                    <a:pt x="2422" y="2424"/>
                    <a:pt x="2428" y="2419"/>
                  </a:cubicBezTo>
                  <a:cubicBezTo>
                    <a:pt x="2452" y="2387"/>
                    <a:pt x="2383" y="2264"/>
                    <a:pt x="2165" y="2050"/>
                  </a:cubicBezTo>
                  <a:cubicBezTo>
                    <a:pt x="1501" y="1378"/>
                    <a:pt x="8" y="0"/>
                    <a:pt x="8"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4"/>
            <p:cNvSpPr/>
            <p:nvPr/>
          </p:nvSpPr>
          <p:spPr>
            <a:xfrm>
              <a:off x="1569750" y="3994900"/>
              <a:ext cx="60525" cy="59875"/>
            </a:xfrm>
            <a:custGeom>
              <a:rect b="b" l="l" r="r" t="t"/>
              <a:pathLst>
                <a:path extrusionOk="0" h="2395" w="2421">
                  <a:moveTo>
                    <a:pt x="5" y="1"/>
                  </a:moveTo>
                  <a:cubicBezTo>
                    <a:pt x="1" y="1"/>
                    <a:pt x="1366" y="1473"/>
                    <a:pt x="2027" y="2129"/>
                  </a:cubicBezTo>
                  <a:cubicBezTo>
                    <a:pt x="2218" y="2328"/>
                    <a:pt x="2322" y="2395"/>
                    <a:pt x="2369" y="2395"/>
                  </a:cubicBezTo>
                  <a:cubicBezTo>
                    <a:pt x="2379" y="2395"/>
                    <a:pt x="2386" y="2392"/>
                    <a:pt x="2392" y="2387"/>
                  </a:cubicBezTo>
                  <a:cubicBezTo>
                    <a:pt x="2420" y="2354"/>
                    <a:pt x="2351" y="2236"/>
                    <a:pt x="2133" y="2022"/>
                  </a:cubicBezTo>
                  <a:cubicBezTo>
                    <a:pt x="1477" y="1366"/>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4"/>
            <p:cNvSpPr/>
            <p:nvPr/>
          </p:nvSpPr>
          <p:spPr>
            <a:xfrm>
              <a:off x="1570575" y="3995725"/>
              <a:ext cx="59700" cy="59050"/>
            </a:xfrm>
            <a:custGeom>
              <a:rect b="b" l="l" r="r" t="t"/>
              <a:pathLst>
                <a:path extrusionOk="0" h="2362" w="2388">
                  <a:moveTo>
                    <a:pt x="5" y="1"/>
                  </a:moveTo>
                  <a:cubicBezTo>
                    <a:pt x="1" y="1"/>
                    <a:pt x="1346" y="1452"/>
                    <a:pt x="2002" y="2096"/>
                  </a:cubicBezTo>
                  <a:cubicBezTo>
                    <a:pt x="2197" y="2295"/>
                    <a:pt x="2295" y="2362"/>
                    <a:pt x="2341" y="2362"/>
                  </a:cubicBezTo>
                  <a:cubicBezTo>
                    <a:pt x="2350" y="2362"/>
                    <a:pt x="2357" y="2359"/>
                    <a:pt x="2363" y="2354"/>
                  </a:cubicBezTo>
                  <a:cubicBezTo>
                    <a:pt x="2387" y="2326"/>
                    <a:pt x="2322" y="2211"/>
                    <a:pt x="2104" y="1993"/>
                  </a:cubicBezTo>
                  <a:cubicBezTo>
                    <a:pt x="1456" y="1341"/>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4"/>
            <p:cNvSpPr/>
            <p:nvPr/>
          </p:nvSpPr>
          <p:spPr>
            <a:xfrm>
              <a:off x="1571300" y="3996450"/>
              <a:ext cx="58975" cy="58425"/>
            </a:xfrm>
            <a:custGeom>
              <a:rect b="b" l="l" r="r" t="t"/>
              <a:pathLst>
                <a:path extrusionOk="0" h="2337" w="2359">
                  <a:moveTo>
                    <a:pt x="5" y="0"/>
                  </a:moveTo>
                  <a:cubicBezTo>
                    <a:pt x="0" y="0"/>
                    <a:pt x="1329" y="1431"/>
                    <a:pt x="1969" y="2079"/>
                  </a:cubicBezTo>
                  <a:cubicBezTo>
                    <a:pt x="2160" y="2271"/>
                    <a:pt x="2260" y="2337"/>
                    <a:pt x="2308" y="2337"/>
                  </a:cubicBezTo>
                  <a:cubicBezTo>
                    <a:pt x="2317" y="2337"/>
                    <a:pt x="2324" y="2334"/>
                    <a:pt x="2330" y="2329"/>
                  </a:cubicBezTo>
                  <a:cubicBezTo>
                    <a:pt x="2358" y="2297"/>
                    <a:pt x="2289" y="2182"/>
                    <a:pt x="2075" y="1969"/>
                  </a:cubicBezTo>
                  <a:cubicBezTo>
                    <a:pt x="1436" y="1325"/>
                    <a:pt x="5" y="0"/>
                    <a:pt x="5"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4"/>
            <p:cNvSpPr/>
            <p:nvPr/>
          </p:nvSpPr>
          <p:spPr>
            <a:xfrm>
              <a:off x="1572125" y="3997275"/>
              <a:ext cx="58150" cy="57500"/>
            </a:xfrm>
            <a:custGeom>
              <a:rect b="b" l="l" r="r" t="t"/>
              <a:pathLst>
                <a:path extrusionOk="0" h="2300" w="2326">
                  <a:moveTo>
                    <a:pt x="4" y="0"/>
                  </a:moveTo>
                  <a:lnTo>
                    <a:pt x="4" y="0"/>
                  </a:lnTo>
                  <a:cubicBezTo>
                    <a:pt x="0" y="0"/>
                    <a:pt x="1304" y="1407"/>
                    <a:pt x="1940" y="2046"/>
                  </a:cubicBezTo>
                  <a:cubicBezTo>
                    <a:pt x="2128" y="2234"/>
                    <a:pt x="2227" y="2300"/>
                    <a:pt x="2274" y="2300"/>
                  </a:cubicBezTo>
                  <a:cubicBezTo>
                    <a:pt x="2284" y="2300"/>
                    <a:pt x="2291" y="2297"/>
                    <a:pt x="2297" y="2292"/>
                  </a:cubicBezTo>
                  <a:cubicBezTo>
                    <a:pt x="2325" y="2259"/>
                    <a:pt x="2260" y="2149"/>
                    <a:pt x="2051" y="1936"/>
                  </a:cubicBezTo>
                  <a:cubicBezTo>
                    <a:pt x="1411" y="1304"/>
                    <a:pt x="4" y="0"/>
                    <a:pt x="4"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4"/>
            <p:cNvSpPr/>
            <p:nvPr/>
          </p:nvSpPr>
          <p:spPr>
            <a:xfrm>
              <a:off x="1572825" y="3997975"/>
              <a:ext cx="57350" cy="56775"/>
            </a:xfrm>
            <a:custGeom>
              <a:rect b="b" l="l" r="r" t="t"/>
              <a:pathLst>
                <a:path extrusionOk="0" h="2271" w="2294">
                  <a:moveTo>
                    <a:pt x="5" y="1"/>
                  </a:moveTo>
                  <a:lnTo>
                    <a:pt x="5" y="1"/>
                  </a:lnTo>
                  <a:cubicBezTo>
                    <a:pt x="1" y="1"/>
                    <a:pt x="1293" y="1391"/>
                    <a:pt x="1920" y="2018"/>
                  </a:cubicBezTo>
                  <a:cubicBezTo>
                    <a:pt x="2107" y="2208"/>
                    <a:pt x="2206" y="2270"/>
                    <a:pt x="2250" y="2270"/>
                  </a:cubicBezTo>
                  <a:cubicBezTo>
                    <a:pt x="2258" y="2270"/>
                    <a:pt x="2264" y="2268"/>
                    <a:pt x="2269" y="2264"/>
                  </a:cubicBezTo>
                  <a:cubicBezTo>
                    <a:pt x="2293" y="2236"/>
                    <a:pt x="2228" y="2121"/>
                    <a:pt x="2023" y="1916"/>
                  </a:cubicBezTo>
                  <a:cubicBezTo>
                    <a:pt x="1395" y="1288"/>
                    <a:pt x="5" y="1"/>
                    <a:pt x="5" y="1"/>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4"/>
            <p:cNvSpPr/>
            <p:nvPr/>
          </p:nvSpPr>
          <p:spPr>
            <a:xfrm>
              <a:off x="1573650" y="3998800"/>
              <a:ext cx="56525" cy="55800"/>
            </a:xfrm>
            <a:custGeom>
              <a:rect b="b" l="l" r="r" t="t"/>
              <a:pathLst>
                <a:path extrusionOk="0" h="2232" w="2261">
                  <a:moveTo>
                    <a:pt x="5" y="1"/>
                  </a:moveTo>
                  <a:cubicBezTo>
                    <a:pt x="1" y="1"/>
                    <a:pt x="1272" y="1370"/>
                    <a:pt x="1887" y="1985"/>
                  </a:cubicBezTo>
                  <a:cubicBezTo>
                    <a:pt x="2066" y="2164"/>
                    <a:pt x="2162" y="2232"/>
                    <a:pt x="2206" y="2232"/>
                  </a:cubicBezTo>
                  <a:cubicBezTo>
                    <a:pt x="2215" y="2232"/>
                    <a:pt x="2222" y="2229"/>
                    <a:pt x="2227" y="2223"/>
                  </a:cubicBezTo>
                  <a:cubicBezTo>
                    <a:pt x="2260" y="2198"/>
                    <a:pt x="2195" y="2088"/>
                    <a:pt x="1990" y="1883"/>
                  </a:cubicBezTo>
                  <a:cubicBezTo>
                    <a:pt x="1374" y="1268"/>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4"/>
            <p:cNvSpPr/>
            <p:nvPr/>
          </p:nvSpPr>
          <p:spPr>
            <a:xfrm>
              <a:off x="1574375" y="3999525"/>
              <a:ext cx="55800" cy="55150"/>
            </a:xfrm>
            <a:custGeom>
              <a:rect b="b" l="l" r="r" t="t"/>
              <a:pathLst>
                <a:path extrusionOk="0" h="2206" w="2232">
                  <a:moveTo>
                    <a:pt x="5" y="0"/>
                  </a:moveTo>
                  <a:cubicBezTo>
                    <a:pt x="0" y="0"/>
                    <a:pt x="1251" y="1349"/>
                    <a:pt x="1862" y="1960"/>
                  </a:cubicBezTo>
                  <a:cubicBezTo>
                    <a:pt x="2046" y="2141"/>
                    <a:pt x="2143" y="2206"/>
                    <a:pt x="2186" y="2206"/>
                  </a:cubicBezTo>
                  <a:cubicBezTo>
                    <a:pt x="2195" y="2206"/>
                    <a:pt x="2202" y="2203"/>
                    <a:pt x="2207" y="2198"/>
                  </a:cubicBezTo>
                  <a:cubicBezTo>
                    <a:pt x="2231" y="2169"/>
                    <a:pt x="2170" y="2063"/>
                    <a:pt x="1965" y="1858"/>
                  </a:cubicBezTo>
                  <a:cubicBezTo>
                    <a:pt x="1354" y="1251"/>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4"/>
            <p:cNvSpPr/>
            <p:nvPr/>
          </p:nvSpPr>
          <p:spPr>
            <a:xfrm>
              <a:off x="1575200" y="4000350"/>
              <a:ext cx="54975" cy="54325"/>
            </a:xfrm>
            <a:custGeom>
              <a:rect b="b" l="l" r="r" t="t"/>
              <a:pathLst>
                <a:path extrusionOk="0" h="2173" w="2199">
                  <a:moveTo>
                    <a:pt x="4" y="0"/>
                  </a:moveTo>
                  <a:lnTo>
                    <a:pt x="4" y="0"/>
                  </a:lnTo>
                  <a:cubicBezTo>
                    <a:pt x="0" y="0"/>
                    <a:pt x="1235" y="1329"/>
                    <a:pt x="1829" y="1931"/>
                  </a:cubicBezTo>
                  <a:cubicBezTo>
                    <a:pt x="2010" y="2109"/>
                    <a:pt x="2106" y="2173"/>
                    <a:pt x="2147" y="2173"/>
                  </a:cubicBezTo>
                  <a:cubicBezTo>
                    <a:pt x="2155" y="2173"/>
                    <a:pt x="2161" y="2170"/>
                    <a:pt x="2165" y="2165"/>
                  </a:cubicBezTo>
                  <a:cubicBezTo>
                    <a:pt x="2198" y="2136"/>
                    <a:pt x="2133" y="2030"/>
                    <a:pt x="1932" y="1829"/>
                  </a:cubicBezTo>
                  <a:cubicBezTo>
                    <a:pt x="1337" y="1230"/>
                    <a:pt x="4" y="0"/>
                    <a:pt x="4"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4"/>
            <p:cNvSpPr/>
            <p:nvPr/>
          </p:nvSpPr>
          <p:spPr>
            <a:xfrm>
              <a:off x="1575925" y="4001050"/>
              <a:ext cx="54250" cy="53500"/>
            </a:xfrm>
            <a:custGeom>
              <a:rect b="b" l="l" r="r" t="t"/>
              <a:pathLst>
                <a:path extrusionOk="0" h="2140" w="2170">
                  <a:moveTo>
                    <a:pt x="4" y="1"/>
                  </a:moveTo>
                  <a:cubicBezTo>
                    <a:pt x="0" y="1"/>
                    <a:pt x="1214" y="1313"/>
                    <a:pt x="1808" y="1899"/>
                  </a:cubicBezTo>
                  <a:cubicBezTo>
                    <a:pt x="1991" y="2079"/>
                    <a:pt x="2084" y="2139"/>
                    <a:pt x="2124" y="2139"/>
                  </a:cubicBezTo>
                  <a:cubicBezTo>
                    <a:pt x="2131" y="2139"/>
                    <a:pt x="2137" y="2137"/>
                    <a:pt x="2140" y="2133"/>
                  </a:cubicBezTo>
                  <a:cubicBezTo>
                    <a:pt x="2169" y="2108"/>
                    <a:pt x="2108" y="2002"/>
                    <a:pt x="1907" y="1801"/>
                  </a:cubicBezTo>
                  <a:cubicBezTo>
                    <a:pt x="1316" y="1210"/>
                    <a:pt x="4" y="1"/>
                    <a:pt x="4"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4"/>
            <p:cNvSpPr/>
            <p:nvPr/>
          </p:nvSpPr>
          <p:spPr>
            <a:xfrm>
              <a:off x="1576625" y="4001875"/>
              <a:ext cx="53450" cy="52700"/>
            </a:xfrm>
            <a:custGeom>
              <a:rect b="b" l="l" r="r" t="t"/>
              <a:pathLst>
                <a:path extrusionOk="0" h="2108" w="2138">
                  <a:moveTo>
                    <a:pt x="9" y="1"/>
                  </a:moveTo>
                  <a:cubicBezTo>
                    <a:pt x="1" y="1"/>
                    <a:pt x="1198" y="1292"/>
                    <a:pt x="1780" y="1870"/>
                  </a:cubicBezTo>
                  <a:cubicBezTo>
                    <a:pt x="1958" y="2044"/>
                    <a:pt x="2050" y="2108"/>
                    <a:pt x="2090" y="2108"/>
                  </a:cubicBezTo>
                  <a:cubicBezTo>
                    <a:pt x="2098" y="2108"/>
                    <a:pt x="2104" y="2105"/>
                    <a:pt x="2108" y="2100"/>
                  </a:cubicBezTo>
                  <a:cubicBezTo>
                    <a:pt x="2137" y="2075"/>
                    <a:pt x="2076" y="1969"/>
                    <a:pt x="1879" y="1772"/>
                  </a:cubicBezTo>
                  <a:cubicBezTo>
                    <a:pt x="1301" y="1194"/>
                    <a:pt x="9" y="1"/>
                    <a:pt x="9"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4"/>
            <p:cNvSpPr/>
            <p:nvPr/>
          </p:nvSpPr>
          <p:spPr>
            <a:xfrm>
              <a:off x="1577450" y="4002600"/>
              <a:ext cx="52725" cy="51975"/>
            </a:xfrm>
            <a:custGeom>
              <a:rect b="b" l="l" r="r" t="t"/>
              <a:pathLst>
                <a:path extrusionOk="0" h="2079" w="2109">
                  <a:moveTo>
                    <a:pt x="5" y="0"/>
                  </a:moveTo>
                  <a:cubicBezTo>
                    <a:pt x="1" y="0"/>
                    <a:pt x="1181" y="1271"/>
                    <a:pt x="1760" y="1841"/>
                  </a:cubicBezTo>
                  <a:cubicBezTo>
                    <a:pt x="1930" y="2015"/>
                    <a:pt x="2021" y="2079"/>
                    <a:pt x="2063" y="2079"/>
                  </a:cubicBezTo>
                  <a:cubicBezTo>
                    <a:pt x="2072" y="2079"/>
                    <a:pt x="2079" y="2076"/>
                    <a:pt x="2084" y="2071"/>
                  </a:cubicBezTo>
                  <a:cubicBezTo>
                    <a:pt x="2108" y="2046"/>
                    <a:pt x="2047" y="1944"/>
                    <a:pt x="1850" y="1751"/>
                  </a:cubicBezTo>
                  <a:cubicBezTo>
                    <a:pt x="1276" y="1177"/>
                    <a:pt x="5" y="0"/>
                    <a:pt x="5"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4"/>
            <p:cNvSpPr/>
            <p:nvPr/>
          </p:nvSpPr>
          <p:spPr>
            <a:xfrm>
              <a:off x="1578275" y="4003425"/>
              <a:ext cx="51800" cy="51150"/>
            </a:xfrm>
            <a:custGeom>
              <a:rect b="b" l="l" r="r" t="t"/>
              <a:pathLst>
                <a:path extrusionOk="0" h="2046" w="2072">
                  <a:moveTo>
                    <a:pt x="4" y="0"/>
                  </a:moveTo>
                  <a:cubicBezTo>
                    <a:pt x="0" y="0"/>
                    <a:pt x="1157" y="1251"/>
                    <a:pt x="1723" y="1813"/>
                  </a:cubicBezTo>
                  <a:cubicBezTo>
                    <a:pt x="1896" y="1983"/>
                    <a:pt x="1985" y="2046"/>
                    <a:pt x="2024" y="2046"/>
                  </a:cubicBezTo>
                  <a:cubicBezTo>
                    <a:pt x="2032" y="2046"/>
                    <a:pt x="2038" y="2043"/>
                    <a:pt x="2042" y="2038"/>
                  </a:cubicBezTo>
                  <a:cubicBezTo>
                    <a:pt x="2071" y="2013"/>
                    <a:pt x="2010" y="1907"/>
                    <a:pt x="1817" y="1718"/>
                  </a:cubicBezTo>
                  <a:cubicBezTo>
                    <a:pt x="1255" y="1152"/>
                    <a:pt x="4" y="0"/>
                    <a:pt x="4"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4"/>
            <p:cNvSpPr/>
            <p:nvPr/>
          </p:nvSpPr>
          <p:spPr>
            <a:xfrm>
              <a:off x="1579000" y="4004125"/>
              <a:ext cx="51075" cy="50425"/>
            </a:xfrm>
            <a:custGeom>
              <a:rect b="b" l="l" r="r" t="t"/>
              <a:pathLst>
                <a:path extrusionOk="0" h="2017" w="2043">
                  <a:moveTo>
                    <a:pt x="4" y="1"/>
                  </a:moveTo>
                  <a:lnTo>
                    <a:pt x="4" y="1"/>
                  </a:lnTo>
                  <a:cubicBezTo>
                    <a:pt x="0" y="1"/>
                    <a:pt x="1136" y="1231"/>
                    <a:pt x="1698" y="1785"/>
                  </a:cubicBezTo>
                  <a:cubicBezTo>
                    <a:pt x="1870" y="1957"/>
                    <a:pt x="1958" y="2016"/>
                    <a:pt x="1997" y="2016"/>
                  </a:cubicBezTo>
                  <a:cubicBezTo>
                    <a:pt x="2004" y="2016"/>
                    <a:pt x="2009" y="2014"/>
                    <a:pt x="2013" y="2010"/>
                  </a:cubicBezTo>
                  <a:cubicBezTo>
                    <a:pt x="2042" y="1985"/>
                    <a:pt x="1981" y="1883"/>
                    <a:pt x="1788" y="1694"/>
                  </a:cubicBezTo>
                  <a:cubicBezTo>
                    <a:pt x="1234" y="114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4"/>
            <p:cNvSpPr/>
            <p:nvPr/>
          </p:nvSpPr>
          <p:spPr>
            <a:xfrm>
              <a:off x="1579800" y="4004950"/>
              <a:ext cx="50150" cy="49600"/>
            </a:xfrm>
            <a:custGeom>
              <a:rect b="b" l="l" r="r" t="t"/>
              <a:pathLst>
                <a:path extrusionOk="0" h="1984" w="2006">
                  <a:moveTo>
                    <a:pt x="5" y="1"/>
                  </a:moveTo>
                  <a:cubicBezTo>
                    <a:pt x="1" y="1"/>
                    <a:pt x="1120" y="1210"/>
                    <a:pt x="1670" y="1756"/>
                  </a:cubicBezTo>
                  <a:cubicBezTo>
                    <a:pt x="1838" y="1924"/>
                    <a:pt x="1926" y="1983"/>
                    <a:pt x="1965" y="1983"/>
                  </a:cubicBezTo>
                  <a:cubicBezTo>
                    <a:pt x="1972" y="1983"/>
                    <a:pt x="1977" y="1981"/>
                    <a:pt x="1981" y="1977"/>
                  </a:cubicBezTo>
                  <a:cubicBezTo>
                    <a:pt x="2006" y="1952"/>
                    <a:pt x="1953" y="1854"/>
                    <a:pt x="1760" y="1665"/>
                  </a:cubicBezTo>
                  <a:cubicBezTo>
                    <a:pt x="1215" y="1116"/>
                    <a:pt x="5" y="1"/>
                    <a:pt x="5"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4"/>
            <p:cNvSpPr/>
            <p:nvPr/>
          </p:nvSpPr>
          <p:spPr>
            <a:xfrm>
              <a:off x="1580525" y="4005675"/>
              <a:ext cx="49325" cy="48775"/>
            </a:xfrm>
            <a:custGeom>
              <a:rect b="b" l="l" r="r" t="t"/>
              <a:pathLst>
                <a:path extrusionOk="0" h="1951" w="1973">
                  <a:moveTo>
                    <a:pt x="5" y="0"/>
                  </a:moveTo>
                  <a:lnTo>
                    <a:pt x="5" y="0"/>
                  </a:lnTo>
                  <a:cubicBezTo>
                    <a:pt x="1" y="0"/>
                    <a:pt x="1104" y="1189"/>
                    <a:pt x="1645" y="1723"/>
                  </a:cubicBezTo>
                  <a:cubicBezTo>
                    <a:pt x="1814" y="1891"/>
                    <a:pt x="1898" y="1950"/>
                    <a:pt x="1936" y="1950"/>
                  </a:cubicBezTo>
                  <a:cubicBezTo>
                    <a:pt x="1943" y="1950"/>
                    <a:pt x="1948" y="1948"/>
                    <a:pt x="1952" y="1944"/>
                  </a:cubicBezTo>
                  <a:cubicBezTo>
                    <a:pt x="1973" y="1919"/>
                    <a:pt x="1920" y="1821"/>
                    <a:pt x="1735" y="1636"/>
                  </a:cubicBezTo>
                  <a:cubicBezTo>
                    <a:pt x="1194" y="1103"/>
                    <a:pt x="5" y="0"/>
                    <a:pt x="5"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4"/>
            <p:cNvSpPr/>
            <p:nvPr/>
          </p:nvSpPr>
          <p:spPr>
            <a:xfrm>
              <a:off x="1581350" y="4006500"/>
              <a:ext cx="48500" cy="48100"/>
            </a:xfrm>
            <a:custGeom>
              <a:rect b="b" l="l" r="r" t="t"/>
              <a:pathLst>
                <a:path extrusionOk="0" h="1924" w="1940">
                  <a:moveTo>
                    <a:pt x="0" y="0"/>
                  </a:moveTo>
                  <a:lnTo>
                    <a:pt x="0" y="0"/>
                  </a:lnTo>
                  <a:cubicBezTo>
                    <a:pt x="1" y="0"/>
                    <a:pt x="1079" y="1169"/>
                    <a:pt x="1608" y="1702"/>
                  </a:cubicBezTo>
                  <a:cubicBezTo>
                    <a:pt x="1772" y="1866"/>
                    <a:pt x="1856" y="1923"/>
                    <a:pt x="1895" y="1923"/>
                  </a:cubicBezTo>
                  <a:cubicBezTo>
                    <a:pt x="1904" y="1923"/>
                    <a:pt x="1911" y="1920"/>
                    <a:pt x="1915" y="1915"/>
                  </a:cubicBezTo>
                  <a:cubicBezTo>
                    <a:pt x="1940" y="1890"/>
                    <a:pt x="1887" y="1792"/>
                    <a:pt x="1702" y="1608"/>
                  </a:cubicBezTo>
                  <a:cubicBezTo>
                    <a:pt x="1169" y="1083"/>
                    <a:pt x="1" y="0"/>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4"/>
            <p:cNvSpPr/>
            <p:nvPr/>
          </p:nvSpPr>
          <p:spPr>
            <a:xfrm>
              <a:off x="1582075" y="4007200"/>
              <a:ext cx="47675" cy="47400"/>
            </a:xfrm>
            <a:custGeom>
              <a:rect b="b" l="l" r="r" t="t"/>
              <a:pathLst>
                <a:path extrusionOk="0" h="1896" w="1907">
                  <a:moveTo>
                    <a:pt x="0" y="1"/>
                  </a:moveTo>
                  <a:cubicBezTo>
                    <a:pt x="0" y="1"/>
                    <a:pt x="1066" y="1149"/>
                    <a:pt x="1579" y="1678"/>
                  </a:cubicBezTo>
                  <a:cubicBezTo>
                    <a:pt x="1736" y="1838"/>
                    <a:pt x="1819" y="1895"/>
                    <a:pt x="1860" y="1895"/>
                  </a:cubicBezTo>
                  <a:cubicBezTo>
                    <a:pt x="1870" y="1895"/>
                    <a:pt x="1877" y="1892"/>
                    <a:pt x="1882" y="1887"/>
                  </a:cubicBezTo>
                  <a:cubicBezTo>
                    <a:pt x="1907" y="1862"/>
                    <a:pt x="1849" y="1764"/>
                    <a:pt x="1669" y="1588"/>
                  </a:cubicBezTo>
                  <a:cubicBezTo>
                    <a:pt x="1152" y="1063"/>
                    <a:pt x="0" y="1"/>
                    <a:pt x="0"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4"/>
            <p:cNvSpPr/>
            <p:nvPr/>
          </p:nvSpPr>
          <p:spPr>
            <a:xfrm>
              <a:off x="1582875" y="4008025"/>
              <a:ext cx="46875" cy="46425"/>
            </a:xfrm>
            <a:custGeom>
              <a:rect b="b" l="l" r="r" t="t"/>
              <a:pathLst>
                <a:path extrusionOk="0" h="1857" w="1875">
                  <a:moveTo>
                    <a:pt x="1" y="1"/>
                  </a:moveTo>
                  <a:cubicBezTo>
                    <a:pt x="1" y="1"/>
                    <a:pt x="1" y="1"/>
                    <a:pt x="1" y="1"/>
                  </a:cubicBezTo>
                  <a:cubicBezTo>
                    <a:pt x="1" y="1"/>
                    <a:pt x="1046" y="1128"/>
                    <a:pt x="1551" y="1641"/>
                  </a:cubicBezTo>
                  <a:cubicBezTo>
                    <a:pt x="1714" y="1801"/>
                    <a:pt x="1796" y="1856"/>
                    <a:pt x="1833" y="1856"/>
                  </a:cubicBezTo>
                  <a:cubicBezTo>
                    <a:pt x="1840" y="1856"/>
                    <a:pt x="1846" y="1854"/>
                    <a:pt x="1850" y="1850"/>
                  </a:cubicBezTo>
                  <a:cubicBezTo>
                    <a:pt x="1875" y="1825"/>
                    <a:pt x="1817" y="1731"/>
                    <a:pt x="1641" y="1555"/>
                  </a:cubicBezTo>
                  <a:cubicBezTo>
                    <a:pt x="1134" y="1047"/>
                    <a:pt x="9" y="1"/>
                    <a:pt x="1"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4"/>
            <p:cNvSpPr/>
            <p:nvPr/>
          </p:nvSpPr>
          <p:spPr>
            <a:xfrm>
              <a:off x="1583600" y="4008750"/>
              <a:ext cx="46150" cy="45700"/>
            </a:xfrm>
            <a:custGeom>
              <a:rect b="b" l="l" r="r" t="t"/>
              <a:pathLst>
                <a:path extrusionOk="0" h="1828" w="1846">
                  <a:moveTo>
                    <a:pt x="1" y="0"/>
                  </a:moveTo>
                  <a:cubicBezTo>
                    <a:pt x="1" y="0"/>
                    <a:pt x="1" y="0"/>
                    <a:pt x="1" y="0"/>
                  </a:cubicBezTo>
                  <a:cubicBezTo>
                    <a:pt x="1" y="0"/>
                    <a:pt x="1026" y="1107"/>
                    <a:pt x="1530" y="1616"/>
                  </a:cubicBezTo>
                  <a:cubicBezTo>
                    <a:pt x="1687" y="1773"/>
                    <a:pt x="1767" y="1827"/>
                    <a:pt x="1804" y="1827"/>
                  </a:cubicBezTo>
                  <a:cubicBezTo>
                    <a:pt x="1811" y="1827"/>
                    <a:pt x="1817" y="1825"/>
                    <a:pt x="1821" y="1821"/>
                  </a:cubicBezTo>
                  <a:cubicBezTo>
                    <a:pt x="1846" y="1800"/>
                    <a:pt x="1797" y="1710"/>
                    <a:pt x="1616" y="1530"/>
                  </a:cubicBezTo>
                  <a:cubicBezTo>
                    <a:pt x="1113" y="1026"/>
                    <a:pt x="9" y="0"/>
                    <a:pt x="1"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4"/>
            <p:cNvSpPr/>
            <p:nvPr/>
          </p:nvSpPr>
          <p:spPr>
            <a:xfrm>
              <a:off x="1584325" y="4009575"/>
              <a:ext cx="45325" cy="44875"/>
            </a:xfrm>
            <a:custGeom>
              <a:rect b="b" l="l" r="r" t="t"/>
              <a:pathLst>
                <a:path extrusionOk="0" h="1795" w="1813">
                  <a:moveTo>
                    <a:pt x="0" y="0"/>
                  </a:moveTo>
                  <a:cubicBezTo>
                    <a:pt x="0" y="0"/>
                    <a:pt x="0" y="0"/>
                    <a:pt x="0" y="0"/>
                  </a:cubicBezTo>
                  <a:cubicBezTo>
                    <a:pt x="0" y="0"/>
                    <a:pt x="1013" y="1091"/>
                    <a:pt x="1505" y="1583"/>
                  </a:cubicBezTo>
                  <a:cubicBezTo>
                    <a:pt x="1658" y="1740"/>
                    <a:pt x="1738" y="1794"/>
                    <a:pt x="1775" y="1794"/>
                  </a:cubicBezTo>
                  <a:cubicBezTo>
                    <a:pt x="1782" y="1794"/>
                    <a:pt x="1788" y="1792"/>
                    <a:pt x="1792" y="1788"/>
                  </a:cubicBezTo>
                  <a:cubicBezTo>
                    <a:pt x="1813" y="1767"/>
                    <a:pt x="1759" y="1677"/>
                    <a:pt x="1587" y="1501"/>
                  </a:cubicBezTo>
                  <a:cubicBezTo>
                    <a:pt x="1096" y="1006"/>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4"/>
            <p:cNvSpPr/>
            <p:nvPr/>
          </p:nvSpPr>
          <p:spPr>
            <a:xfrm>
              <a:off x="1585150" y="4010275"/>
              <a:ext cx="44600" cy="44175"/>
            </a:xfrm>
            <a:custGeom>
              <a:rect b="b" l="l" r="r" t="t"/>
              <a:pathLst>
                <a:path extrusionOk="0" h="1767" w="1784">
                  <a:moveTo>
                    <a:pt x="0" y="1"/>
                  </a:moveTo>
                  <a:cubicBezTo>
                    <a:pt x="0" y="1"/>
                    <a:pt x="0" y="1"/>
                    <a:pt x="0" y="1"/>
                  </a:cubicBezTo>
                  <a:cubicBezTo>
                    <a:pt x="0" y="1"/>
                    <a:pt x="988" y="1075"/>
                    <a:pt x="1472" y="1559"/>
                  </a:cubicBezTo>
                  <a:cubicBezTo>
                    <a:pt x="1625" y="1712"/>
                    <a:pt x="1705" y="1766"/>
                    <a:pt x="1742" y="1766"/>
                  </a:cubicBezTo>
                  <a:cubicBezTo>
                    <a:pt x="1749" y="1766"/>
                    <a:pt x="1755" y="1764"/>
                    <a:pt x="1759" y="1760"/>
                  </a:cubicBezTo>
                  <a:cubicBezTo>
                    <a:pt x="1784" y="1735"/>
                    <a:pt x="1735" y="1649"/>
                    <a:pt x="1558" y="1473"/>
                  </a:cubicBezTo>
                  <a:cubicBezTo>
                    <a:pt x="1071" y="994"/>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4"/>
            <p:cNvSpPr/>
            <p:nvPr/>
          </p:nvSpPr>
          <p:spPr>
            <a:xfrm>
              <a:off x="1585950" y="4011100"/>
              <a:ext cx="43700" cy="43325"/>
            </a:xfrm>
            <a:custGeom>
              <a:rect b="b" l="l" r="r" t="t"/>
              <a:pathLst>
                <a:path extrusionOk="0" h="1733" w="1748">
                  <a:moveTo>
                    <a:pt x="1" y="1"/>
                  </a:moveTo>
                  <a:cubicBezTo>
                    <a:pt x="1" y="1"/>
                    <a:pt x="1" y="1"/>
                    <a:pt x="1" y="1"/>
                  </a:cubicBezTo>
                  <a:cubicBezTo>
                    <a:pt x="1" y="1"/>
                    <a:pt x="969" y="1050"/>
                    <a:pt x="1444" y="1526"/>
                  </a:cubicBezTo>
                  <a:cubicBezTo>
                    <a:pt x="1599" y="1681"/>
                    <a:pt x="1679" y="1732"/>
                    <a:pt x="1713" y="1732"/>
                  </a:cubicBezTo>
                  <a:cubicBezTo>
                    <a:pt x="1719" y="1732"/>
                    <a:pt x="1724" y="1730"/>
                    <a:pt x="1727" y="1727"/>
                  </a:cubicBezTo>
                  <a:cubicBezTo>
                    <a:pt x="1748" y="1702"/>
                    <a:pt x="1694" y="1616"/>
                    <a:pt x="1526" y="1444"/>
                  </a:cubicBezTo>
                  <a:cubicBezTo>
                    <a:pt x="1052" y="969"/>
                    <a:pt x="9" y="1"/>
                    <a:pt x="1"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4"/>
            <p:cNvSpPr/>
            <p:nvPr/>
          </p:nvSpPr>
          <p:spPr>
            <a:xfrm>
              <a:off x="1586675" y="4011825"/>
              <a:ext cx="43075" cy="42600"/>
            </a:xfrm>
            <a:custGeom>
              <a:rect b="b" l="l" r="r" t="t"/>
              <a:pathLst>
                <a:path extrusionOk="0" h="1704" w="1723">
                  <a:moveTo>
                    <a:pt x="1" y="0"/>
                  </a:moveTo>
                  <a:cubicBezTo>
                    <a:pt x="1" y="0"/>
                    <a:pt x="1" y="0"/>
                    <a:pt x="1" y="0"/>
                  </a:cubicBezTo>
                  <a:cubicBezTo>
                    <a:pt x="1" y="0"/>
                    <a:pt x="956" y="1030"/>
                    <a:pt x="1419" y="1501"/>
                  </a:cubicBezTo>
                  <a:cubicBezTo>
                    <a:pt x="1571" y="1653"/>
                    <a:pt x="1650" y="1703"/>
                    <a:pt x="1684" y="1703"/>
                  </a:cubicBezTo>
                  <a:cubicBezTo>
                    <a:pt x="1690" y="1703"/>
                    <a:pt x="1695" y="1701"/>
                    <a:pt x="1698" y="1698"/>
                  </a:cubicBezTo>
                  <a:cubicBezTo>
                    <a:pt x="1723" y="1677"/>
                    <a:pt x="1674" y="1591"/>
                    <a:pt x="1501" y="1419"/>
                  </a:cubicBezTo>
                  <a:cubicBezTo>
                    <a:pt x="1031" y="953"/>
                    <a:pt x="9"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4"/>
            <p:cNvSpPr/>
            <p:nvPr/>
          </p:nvSpPr>
          <p:spPr>
            <a:xfrm>
              <a:off x="1587500" y="4012650"/>
              <a:ext cx="42150" cy="41650"/>
            </a:xfrm>
            <a:custGeom>
              <a:rect b="b" l="l" r="r" t="t"/>
              <a:pathLst>
                <a:path extrusionOk="0" h="1666" w="1686">
                  <a:moveTo>
                    <a:pt x="0" y="0"/>
                  </a:moveTo>
                  <a:cubicBezTo>
                    <a:pt x="0" y="0"/>
                    <a:pt x="0" y="0"/>
                    <a:pt x="0" y="0"/>
                  </a:cubicBezTo>
                  <a:cubicBezTo>
                    <a:pt x="0" y="0"/>
                    <a:pt x="931" y="1009"/>
                    <a:pt x="1395" y="1464"/>
                  </a:cubicBezTo>
                  <a:cubicBezTo>
                    <a:pt x="1539" y="1616"/>
                    <a:pt x="1617" y="1666"/>
                    <a:pt x="1651" y="1666"/>
                  </a:cubicBezTo>
                  <a:cubicBezTo>
                    <a:pt x="1657" y="1666"/>
                    <a:pt x="1662" y="1664"/>
                    <a:pt x="1665" y="1661"/>
                  </a:cubicBezTo>
                  <a:cubicBezTo>
                    <a:pt x="1686" y="1640"/>
                    <a:pt x="1632" y="1550"/>
                    <a:pt x="1468" y="1386"/>
                  </a:cubicBezTo>
                  <a:cubicBezTo>
                    <a:pt x="1010" y="932"/>
                    <a:pt x="9" y="0"/>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4"/>
            <p:cNvSpPr/>
            <p:nvPr/>
          </p:nvSpPr>
          <p:spPr>
            <a:xfrm>
              <a:off x="1588225" y="4013350"/>
              <a:ext cx="41225" cy="41075"/>
            </a:xfrm>
            <a:custGeom>
              <a:rect b="b" l="l" r="r" t="t"/>
              <a:pathLst>
                <a:path extrusionOk="0" h="1643" w="1649">
                  <a:moveTo>
                    <a:pt x="0" y="1"/>
                  </a:moveTo>
                  <a:cubicBezTo>
                    <a:pt x="0" y="1"/>
                    <a:pt x="0" y="1"/>
                    <a:pt x="0" y="1"/>
                  </a:cubicBezTo>
                  <a:cubicBezTo>
                    <a:pt x="0" y="1"/>
                    <a:pt x="914" y="993"/>
                    <a:pt x="1357" y="1448"/>
                  </a:cubicBezTo>
                  <a:cubicBezTo>
                    <a:pt x="1509" y="1593"/>
                    <a:pt x="1582" y="1642"/>
                    <a:pt x="1614" y="1642"/>
                  </a:cubicBezTo>
                  <a:cubicBezTo>
                    <a:pt x="1620" y="1642"/>
                    <a:pt x="1625" y="1640"/>
                    <a:pt x="1628" y="1637"/>
                  </a:cubicBezTo>
                  <a:cubicBezTo>
                    <a:pt x="1648" y="1612"/>
                    <a:pt x="1603" y="1530"/>
                    <a:pt x="1439" y="1366"/>
                  </a:cubicBezTo>
                  <a:cubicBezTo>
                    <a:pt x="989" y="916"/>
                    <a:pt x="9"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4"/>
            <p:cNvSpPr/>
            <p:nvPr/>
          </p:nvSpPr>
          <p:spPr>
            <a:xfrm>
              <a:off x="1589025" y="4014175"/>
              <a:ext cx="40625" cy="40250"/>
            </a:xfrm>
            <a:custGeom>
              <a:rect b="b" l="l" r="r" t="t"/>
              <a:pathLst>
                <a:path extrusionOk="0" h="1610" w="1625">
                  <a:moveTo>
                    <a:pt x="1" y="1"/>
                  </a:moveTo>
                  <a:cubicBezTo>
                    <a:pt x="1" y="1"/>
                    <a:pt x="1" y="1"/>
                    <a:pt x="1" y="1"/>
                  </a:cubicBezTo>
                  <a:cubicBezTo>
                    <a:pt x="1" y="1"/>
                    <a:pt x="895" y="968"/>
                    <a:pt x="1338" y="1415"/>
                  </a:cubicBezTo>
                  <a:cubicBezTo>
                    <a:pt x="1482" y="1560"/>
                    <a:pt x="1557" y="1609"/>
                    <a:pt x="1590" y="1609"/>
                  </a:cubicBezTo>
                  <a:cubicBezTo>
                    <a:pt x="1596" y="1609"/>
                    <a:pt x="1601" y="1607"/>
                    <a:pt x="1604" y="1604"/>
                  </a:cubicBezTo>
                  <a:cubicBezTo>
                    <a:pt x="1625" y="1583"/>
                    <a:pt x="1580" y="1501"/>
                    <a:pt x="1416" y="1337"/>
                  </a:cubicBezTo>
                  <a:cubicBezTo>
                    <a:pt x="974" y="892"/>
                    <a:pt x="9" y="1"/>
                    <a:pt x="1"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4"/>
            <p:cNvSpPr/>
            <p:nvPr/>
          </p:nvSpPr>
          <p:spPr>
            <a:xfrm>
              <a:off x="1589750" y="4014900"/>
              <a:ext cx="39800" cy="39400"/>
            </a:xfrm>
            <a:custGeom>
              <a:rect b="b" l="l" r="r" t="t"/>
              <a:pathLst>
                <a:path extrusionOk="0" h="1576" w="1592">
                  <a:moveTo>
                    <a:pt x="1" y="0"/>
                  </a:moveTo>
                  <a:cubicBezTo>
                    <a:pt x="1" y="0"/>
                    <a:pt x="1" y="0"/>
                    <a:pt x="1" y="0"/>
                  </a:cubicBezTo>
                  <a:cubicBezTo>
                    <a:pt x="1" y="0"/>
                    <a:pt x="878" y="952"/>
                    <a:pt x="1309" y="1386"/>
                  </a:cubicBezTo>
                  <a:cubicBezTo>
                    <a:pt x="1450" y="1527"/>
                    <a:pt x="1521" y="1576"/>
                    <a:pt x="1553" y="1576"/>
                  </a:cubicBezTo>
                  <a:cubicBezTo>
                    <a:pt x="1559" y="1576"/>
                    <a:pt x="1564" y="1574"/>
                    <a:pt x="1567" y="1571"/>
                  </a:cubicBezTo>
                  <a:cubicBezTo>
                    <a:pt x="1592" y="1550"/>
                    <a:pt x="1542" y="1468"/>
                    <a:pt x="1387" y="1308"/>
                  </a:cubicBezTo>
                  <a:cubicBezTo>
                    <a:pt x="953" y="879"/>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4"/>
            <p:cNvSpPr/>
            <p:nvPr/>
          </p:nvSpPr>
          <p:spPr>
            <a:xfrm>
              <a:off x="1590575" y="4015725"/>
              <a:ext cx="39075" cy="38575"/>
            </a:xfrm>
            <a:custGeom>
              <a:rect b="b" l="l" r="r" t="t"/>
              <a:pathLst>
                <a:path extrusionOk="0" h="1543" w="1563">
                  <a:moveTo>
                    <a:pt x="0" y="0"/>
                  </a:moveTo>
                  <a:cubicBezTo>
                    <a:pt x="0" y="0"/>
                    <a:pt x="0" y="0"/>
                    <a:pt x="0" y="0"/>
                  </a:cubicBezTo>
                  <a:cubicBezTo>
                    <a:pt x="0" y="0"/>
                    <a:pt x="853" y="927"/>
                    <a:pt x="1284" y="1353"/>
                  </a:cubicBezTo>
                  <a:cubicBezTo>
                    <a:pt x="1428" y="1494"/>
                    <a:pt x="1498" y="1543"/>
                    <a:pt x="1528" y="1543"/>
                  </a:cubicBezTo>
                  <a:cubicBezTo>
                    <a:pt x="1534" y="1543"/>
                    <a:pt x="1539" y="1541"/>
                    <a:pt x="1542" y="1538"/>
                  </a:cubicBezTo>
                  <a:cubicBezTo>
                    <a:pt x="1563" y="1517"/>
                    <a:pt x="1518" y="1439"/>
                    <a:pt x="1358" y="1280"/>
                  </a:cubicBezTo>
                  <a:cubicBezTo>
                    <a:pt x="932" y="854"/>
                    <a:pt x="9"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4"/>
            <p:cNvSpPr/>
            <p:nvPr/>
          </p:nvSpPr>
          <p:spPr>
            <a:xfrm>
              <a:off x="1591300" y="4016425"/>
              <a:ext cx="38250" cy="38000"/>
            </a:xfrm>
            <a:custGeom>
              <a:rect b="b" l="l" r="r" t="t"/>
              <a:pathLst>
                <a:path extrusionOk="0" h="1520" w="1530">
                  <a:moveTo>
                    <a:pt x="0" y="1"/>
                  </a:moveTo>
                  <a:cubicBezTo>
                    <a:pt x="0" y="1"/>
                    <a:pt x="0" y="1"/>
                    <a:pt x="0" y="1"/>
                  </a:cubicBezTo>
                  <a:cubicBezTo>
                    <a:pt x="0" y="1"/>
                    <a:pt x="841" y="911"/>
                    <a:pt x="1251" y="1334"/>
                  </a:cubicBezTo>
                  <a:cubicBezTo>
                    <a:pt x="1392" y="1471"/>
                    <a:pt x="1463" y="1519"/>
                    <a:pt x="1495" y="1519"/>
                  </a:cubicBezTo>
                  <a:cubicBezTo>
                    <a:pt x="1501" y="1519"/>
                    <a:pt x="1506" y="1517"/>
                    <a:pt x="1509" y="1514"/>
                  </a:cubicBezTo>
                  <a:cubicBezTo>
                    <a:pt x="1530" y="1493"/>
                    <a:pt x="1480" y="1411"/>
                    <a:pt x="1329" y="1256"/>
                  </a:cubicBezTo>
                  <a:cubicBezTo>
                    <a:pt x="916" y="838"/>
                    <a:pt x="9" y="1"/>
                    <a:pt x="0"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4"/>
            <p:cNvSpPr/>
            <p:nvPr/>
          </p:nvSpPr>
          <p:spPr>
            <a:xfrm>
              <a:off x="1592000" y="4017250"/>
              <a:ext cx="37550" cy="37075"/>
            </a:xfrm>
            <a:custGeom>
              <a:rect b="b" l="l" r="r" t="t"/>
              <a:pathLst>
                <a:path extrusionOk="0" h="1483" w="1502">
                  <a:moveTo>
                    <a:pt x="1" y="1"/>
                  </a:moveTo>
                  <a:cubicBezTo>
                    <a:pt x="1" y="1"/>
                    <a:pt x="1" y="1"/>
                    <a:pt x="1" y="1"/>
                  </a:cubicBezTo>
                  <a:cubicBezTo>
                    <a:pt x="1" y="1"/>
                    <a:pt x="821" y="890"/>
                    <a:pt x="1227" y="1301"/>
                  </a:cubicBezTo>
                  <a:cubicBezTo>
                    <a:pt x="1364" y="1434"/>
                    <a:pt x="1435" y="1482"/>
                    <a:pt x="1467" y="1482"/>
                  </a:cubicBezTo>
                  <a:cubicBezTo>
                    <a:pt x="1473" y="1482"/>
                    <a:pt x="1478" y="1480"/>
                    <a:pt x="1481" y="1477"/>
                  </a:cubicBezTo>
                  <a:cubicBezTo>
                    <a:pt x="1502" y="1456"/>
                    <a:pt x="1461" y="1378"/>
                    <a:pt x="1305" y="1227"/>
                  </a:cubicBezTo>
                  <a:cubicBezTo>
                    <a:pt x="896" y="822"/>
                    <a:pt x="13" y="1"/>
                    <a:pt x="1"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4"/>
            <p:cNvSpPr/>
            <p:nvPr/>
          </p:nvSpPr>
          <p:spPr>
            <a:xfrm>
              <a:off x="1592825" y="4017975"/>
              <a:ext cx="36725" cy="36350"/>
            </a:xfrm>
            <a:custGeom>
              <a:rect b="b" l="l" r="r" t="t"/>
              <a:pathLst>
                <a:path extrusionOk="0" h="1454" w="1469">
                  <a:moveTo>
                    <a:pt x="1" y="0"/>
                  </a:moveTo>
                  <a:cubicBezTo>
                    <a:pt x="1" y="0"/>
                    <a:pt x="1" y="0"/>
                    <a:pt x="1" y="0"/>
                  </a:cubicBezTo>
                  <a:cubicBezTo>
                    <a:pt x="1" y="0"/>
                    <a:pt x="800" y="874"/>
                    <a:pt x="1202" y="1272"/>
                  </a:cubicBezTo>
                  <a:cubicBezTo>
                    <a:pt x="1338" y="1408"/>
                    <a:pt x="1404" y="1453"/>
                    <a:pt x="1434" y="1453"/>
                  </a:cubicBezTo>
                  <a:cubicBezTo>
                    <a:pt x="1440" y="1453"/>
                    <a:pt x="1445" y="1451"/>
                    <a:pt x="1448" y="1448"/>
                  </a:cubicBezTo>
                  <a:cubicBezTo>
                    <a:pt x="1469" y="1427"/>
                    <a:pt x="1428" y="1354"/>
                    <a:pt x="1272" y="1202"/>
                  </a:cubicBezTo>
                  <a:cubicBezTo>
                    <a:pt x="875" y="801"/>
                    <a:pt x="9" y="0"/>
                    <a:pt x="1"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4"/>
            <p:cNvSpPr/>
            <p:nvPr/>
          </p:nvSpPr>
          <p:spPr>
            <a:xfrm>
              <a:off x="1593650" y="4018800"/>
              <a:ext cx="35700" cy="35525"/>
            </a:xfrm>
            <a:custGeom>
              <a:rect b="b" l="l" r="r" t="t"/>
              <a:pathLst>
                <a:path extrusionOk="0" h="1421" w="1428">
                  <a:moveTo>
                    <a:pt x="0" y="0"/>
                  </a:moveTo>
                  <a:cubicBezTo>
                    <a:pt x="0" y="0"/>
                    <a:pt x="0" y="0"/>
                    <a:pt x="0" y="0"/>
                  </a:cubicBezTo>
                  <a:cubicBezTo>
                    <a:pt x="0" y="0"/>
                    <a:pt x="784" y="849"/>
                    <a:pt x="1165" y="1243"/>
                  </a:cubicBezTo>
                  <a:cubicBezTo>
                    <a:pt x="1297" y="1375"/>
                    <a:pt x="1362" y="1420"/>
                    <a:pt x="1392" y="1420"/>
                  </a:cubicBezTo>
                  <a:cubicBezTo>
                    <a:pt x="1399" y="1420"/>
                    <a:pt x="1403" y="1418"/>
                    <a:pt x="1407" y="1415"/>
                  </a:cubicBezTo>
                  <a:cubicBezTo>
                    <a:pt x="1427" y="1394"/>
                    <a:pt x="1386" y="1321"/>
                    <a:pt x="1239" y="1173"/>
                  </a:cubicBezTo>
                  <a:cubicBezTo>
                    <a:pt x="850" y="780"/>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4"/>
            <p:cNvSpPr/>
            <p:nvPr/>
          </p:nvSpPr>
          <p:spPr>
            <a:xfrm>
              <a:off x="1594375" y="4019500"/>
              <a:ext cx="35175" cy="34725"/>
            </a:xfrm>
            <a:custGeom>
              <a:rect b="b" l="l" r="r" t="t"/>
              <a:pathLst>
                <a:path extrusionOk="0" h="1389" w="1407">
                  <a:moveTo>
                    <a:pt x="0" y="1"/>
                  </a:moveTo>
                  <a:cubicBezTo>
                    <a:pt x="0" y="1"/>
                    <a:pt x="0" y="1"/>
                    <a:pt x="0" y="1"/>
                  </a:cubicBezTo>
                  <a:cubicBezTo>
                    <a:pt x="0" y="1"/>
                    <a:pt x="763" y="833"/>
                    <a:pt x="1148" y="1211"/>
                  </a:cubicBezTo>
                  <a:cubicBezTo>
                    <a:pt x="1277" y="1343"/>
                    <a:pt x="1342" y="1388"/>
                    <a:pt x="1372" y="1388"/>
                  </a:cubicBezTo>
                  <a:cubicBezTo>
                    <a:pt x="1378" y="1388"/>
                    <a:pt x="1383" y="1386"/>
                    <a:pt x="1386" y="1383"/>
                  </a:cubicBezTo>
                  <a:cubicBezTo>
                    <a:pt x="1407" y="1366"/>
                    <a:pt x="1366" y="1293"/>
                    <a:pt x="1214" y="1145"/>
                  </a:cubicBezTo>
                  <a:cubicBezTo>
                    <a:pt x="834" y="769"/>
                    <a:pt x="9"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4"/>
            <p:cNvSpPr/>
            <p:nvPr/>
          </p:nvSpPr>
          <p:spPr>
            <a:xfrm>
              <a:off x="1595175" y="4020325"/>
              <a:ext cx="34175" cy="34000"/>
            </a:xfrm>
            <a:custGeom>
              <a:rect b="b" l="l" r="r" t="t"/>
              <a:pathLst>
                <a:path extrusionOk="0" h="1360" w="1367">
                  <a:moveTo>
                    <a:pt x="1" y="1"/>
                  </a:moveTo>
                  <a:cubicBezTo>
                    <a:pt x="1" y="1"/>
                    <a:pt x="1" y="1"/>
                    <a:pt x="1" y="1"/>
                  </a:cubicBezTo>
                  <a:cubicBezTo>
                    <a:pt x="1" y="1"/>
                    <a:pt x="743" y="809"/>
                    <a:pt x="1112" y="1190"/>
                  </a:cubicBezTo>
                  <a:cubicBezTo>
                    <a:pt x="1238" y="1315"/>
                    <a:pt x="1301" y="1359"/>
                    <a:pt x="1331" y="1359"/>
                  </a:cubicBezTo>
                  <a:cubicBezTo>
                    <a:pt x="1338" y="1359"/>
                    <a:pt x="1342" y="1357"/>
                    <a:pt x="1346" y="1354"/>
                  </a:cubicBezTo>
                  <a:cubicBezTo>
                    <a:pt x="1366" y="1333"/>
                    <a:pt x="1325" y="1260"/>
                    <a:pt x="1182" y="1116"/>
                  </a:cubicBezTo>
                  <a:cubicBezTo>
                    <a:pt x="810" y="744"/>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4"/>
            <p:cNvSpPr/>
            <p:nvPr/>
          </p:nvSpPr>
          <p:spPr>
            <a:xfrm>
              <a:off x="1595800" y="4021050"/>
              <a:ext cx="33550" cy="33275"/>
            </a:xfrm>
            <a:custGeom>
              <a:rect b="b" l="l" r="r" t="t"/>
              <a:pathLst>
                <a:path extrusionOk="0" h="1331" w="1342">
                  <a:moveTo>
                    <a:pt x="5" y="0"/>
                  </a:moveTo>
                  <a:cubicBezTo>
                    <a:pt x="5" y="0"/>
                    <a:pt x="5" y="0"/>
                    <a:pt x="5" y="0"/>
                  </a:cubicBezTo>
                  <a:cubicBezTo>
                    <a:pt x="1" y="0"/>
                    <a:pt x="735" y="792"/>
                    <a:pt x="1095" y="1161"/>
                  </a:cubicBezTo>
                  <a:cubicBezTo>
                    <a:pt x="1224" y="1286"/>
                    <a:pt x="1283" y="1330"/>
                    <a:pt x="1311" y="1330"/>
                  </a:cubicBezTo>
                  <a:cubicBezTo>
                    <a:pt x="1317" y="1330"/>
                    <a:pt x="1321" y="1328"/>
                    <a:pt x="1325" y="1325"/>
                  </a:cubicBezTo>
                  <a:cubicBezTo>
                    <a:pt x="1341" y="1304"/>
                    <a:pt x="1304" y="1239"/>
                    <a:pt x="1161" y="1095"/>
                  </a:cubicBezTo>
                  <a:cubicBezTo>
                    <a:pt x="801" y="727"/>
                    <a:pt x="13" y="0"/>
                    <a:pt x="5"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4"/>
            <p:cNvSpPr/>
            <p:nvPr/>
          </p:nvSpPr>
          <p:spPr>
            <a:xfrm>
              <a:off x="1596525" y="4021875"/>
              <a:ext cx="32825" cy="32275"/>
            </a:xfrm>
            <a:custGeom>
              <a:rect b="b" l="l" r="r" t="t"/>
              <a:pathLst>
                <a:path extrusionOk="0" h="1291" w="1313">
                  <a:moveTo>
                    <a:pt x="8" y="0"/>
                  </a:moveTo>
                  <a:cubicBezTo>
                    <a:pt x="8" y="0"/>
                    <a:pt x="8" y="0"/>
                    <a:pt x="8" y="0"/>
                  </a:cubicBezTo>
                  <a:cubicBezTo>
                    <a:pt x="0" y="0"/>
                    <a:pt x="714" y="767"/>
                    <a:pt x="1066" y="1128"/>
                  </a:cubicBezTo>
                  <a:cubicBezTo>
                    <a:pt x="1196" y="1254"/>
                    <a:pt x="1254" y="1291"/>
                    <a:pt x="1281" y="1291"/>
                  </a:cubicBezTo>
                  <a:cubicBezTo>
                    <a:pt x="1285" y="1291"/>
                    <a:pt x="1289" y="1290"/>
                    <a:pt x="1292" y="1288"/>
                  </a:cubicBezTo>
                  <a:cubicBezTo>
                    <a:pt x="1312" y="1271"/>
                    <a:pt x="1271" y="1198"/>
                    <a:pt x="1136" y="1062"/>
                  </a:cubicBezTo>
                  <a:cubicBezTo>
                    <a:pt x="780" y="707"/>
                    <a:pt x="17" y="0"/>
                    <a:pt x="8"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4"/>
            <p:cNvSpPr/>
            <p:nvPr/>
          </p:nvSpPr>
          <p:spPr>
            <a:xfrm>
              <a:off x="1597350" y="4022575"/>
              <a:ext cx="31900" cy="31575"/>
            </a:xfrm>
            <a:custGeom>
              <a:rect b="b" l="l" r="r" t="t"/>
              <a:pathLst>
                <a:path extrusionOk="0" h="1263" w="1276">
                  <a:moveTo>
                    <a:pt x="4" y="1"/>
                  </a:moveTo>
                  <a:cubicBezTo>
                    <a:pt x="4" y="1"/>
                    <a:pt x="4" y="1"/>
                    <a:pt x="4" y="1"/>
                  </a:cubicBezTo>
                  <a:cubicBezTo>
                    <a:pt x="0" y="1"/>
                    <a:pt x="693" y="751"/>
                    <a:pt x="1042" y="1100"/>
                  </a:cubicBezTo>
                  <a:cubicBezTo>
                    <a:pt x="1165" y="1226"/>
                    <a:pt x="1227" y="1263"/>
                    <a:pt x="1251" y="1263"/>
                  </a:cubicBezTo>
                  <a:cubicBezTo>
                    <a:pt x="1254" y="1263"/>
                    <a:pt x="1257" y="1262"/>
                    <a:pt x="1259" y="1260"/>
                  </a:cubicBezTo>
                  <a:cubicBezTo>
                    <a:pt x="1275" y="1243"/>
                    <a:pt x="1238" y="1174"/>
                    <a:pt x="1103" y="1038"/>
                  </a:cubicBezTo>
                  <a:cubicBezTo>
                    <a:pt x="760" y="691"/>
                    <a:pt x="13" y="1"/>
                    <a:pt x="4"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4"/>
            <p:cNvSpPr/>
            <p:nvPr/>
          </p:nvSpPr>
          <p:spPr>
            <a:xfrm>
              <a:off x="1598050" y="4023400"/>
              <a:ext cx="31300" cy="30750"/>
            </a:xfrm>
            <a:custGeom>
              <a:rect b="b" l="l" r="r" t="t"/>
              <a:pathLst>
                <a:path extrusionOk="0" h="1230" w="1252">
                  <a:moveTo>
                    <a:pt x="9" y="1"/>
                  </a:moveTo>
                  <a:cubicBezTo>
                    <a:pt x="9" y="1"/>
                    <a:pt x="9" y="1"/>
                    <a:pt x="9" y="1"/>
                  </a:cubicBezTo>
                  <a:cubicBezTo>
                    <a:pt x="1" y="1"/>
                    <a:pt x="677" y="727"/>
                    <a:pt x="1014" y="1071"/>
                  </a:cubicBezTo>
                  <a:cubicBezTo>
                    <a:pt x="1140" y="1194"/>
                    <a:pt x="1200" y="1230"/>
                    <a:pt x="1223" y="1230"/>
                  </a:cubicBezTo>
                  <a:cubicBezTo>
                    <a:pt x="1226" y="1230"/>
                    <a:pt x="1229" y="1229"/>
                    <a:pt x="1231" y="1227"/>
                  </a:cubicBezTo>
                  <a:cubicBezTo>
                    <a:pt x="1251" y="1206"/>
                    <a:pt x="1219" y="1141"/>
                    <a:pt x="1079" y="1005"/>
                  </a:cubicBezTo>
                  <a:cubicBezTo>
                    <a:pt x="740" y="666"/>
                    <a:pt x="17" y="1"/>
                    <a:pt x="9"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4"/>
            <p:cNvSpPr/>
            <p:nvPr/>
          </p:nvSpPr>
          <p:spPr>
            <a:xfrm>
              <a:off x="1598875" y="4024025"/>
              <a:ext cx="30375" cy="30000"/>
            </a:xfrm>
            <a:custGeom>
              <a:rect b="b" l="l" r="r" t="t"/>
              <a:pathLst>
                <a:path extrusionOk="0" h="1200" w="1215">
                  <a:moveTo>
                    <a:pt x="5" y="0"/>
                  </a:moveTo>
                  <a:cubicBezTo>
                    <a:pt x="5" y="0"/>
                    <a:pt x="5" y="0"/>
                    <a:pt x="5" y="0"/>
                  </a:cubicBezTo>
                  <a:cubicBezTo>
                    <a:pt x="1" y="4"/>
                    <a:pt x="657" y="714"/>
                    <a:pt x="985" y="1042"/>
                  </a:cubicBezTo>
                  <a:cubicBezTo>
                    <a:pt x="1102" y="1159"/>
                    <a:pt x="1161" y="1199"/>
                    <a:pt x="1186" y="1199"/>
                  </a:cubicBezTo>
                  <a:cubicBezTo>
                    <a:pt x="1192" y="1199"/>
                    <a:pt x="1196" y="1197"/>
                    <a:pt x="1198" y="1194"/>
                  </a:cubicBezTo>
                  <a:cubicBezTo>
                    <a:pt x="1214" y="1173"/>
                    <a:pt x="1177" y="1112"/>
                    <a:pt x="1046" y="980"/>
                  </a:cubicBezTo>
                  <a:cubicBezTo>
                    <a:pt x="719" y="653"/>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4"/>
            <p:cNvSpPr/>
            <p:nvPr/>
          </p:nvSpPr>
          <p:spPr>
            <a:xfrm>
              <a:off x="1599600" y="4024750"/>
              <a:ext cx="29650" cy="29250"/>
            </a:xfrm>
            <a:custGeom>
              <a:rect b="b" l="l" r="r" t="t"/>
              <a:pathLst>
                <a:path extrusionOk="0" h="1170" w="1186">
                  <a:moveTo>
                    <a:pt x="4" y="0"/>
                  </a:moveTo>
                  <a:cubicBezTo>
                    <a:pt x="4" y="0"/>
                    <a:pt x="4" y="0"/>
                    <a:pt x="4" y="0"/>
                  </a:cubicBezTo>
                  <a:cubicBezTo>
                    <a:pt x="0" y="8"/>
                    <a:pt x="636" y="701"/>
                    <a:pt x="960" y="1017"/>
                  </a:cubicBezTo>
                  <a:cubicBezTo>
                    <a:pt x="1075" y="1132"/>
                    <a:pt x="1134" y="1169"/>
                    <a:pt x="1158" y="1169"/>
                  </a:cubicBezTo>
                  <a:cubicBezTo>
                    <a:pt x="1163" y="1169"/>
                    <a:pt x="1167" y="1167"/>
                    <a:pt x="1169" y="1165"/>
                  </a:cubicBezTo>
                  <a:cubicBezTo>
                    <a:pt x="1185" y="1152"/>
                    <a:pt x="1152" y="1087"/>
                    <a:pt x="1021" y="955"/>
                  </a:cubicBezTo>
                  <a:cubicBezTo>
                    <a:pt x="698" y="633"/>
                    <a:pt x="17" y="0"/>
                    <a:pt x="4"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4"/>
            <p:cNvSpPr/>
            <p:nvPr/>
          </p:nvSpPr>
          <p:spPr>
            <a:xfrm>
              <a:off x="1600425" y="4025550"/>
              <a:ext cx="28825" cy="28325"/>
            </a:xfrm>
            <a:custGeom>
              <a:rect b="b" l="l" r="r" t="t"/>
              <a:pathLst>
                <a:path extrusionOk="0" h="1133" w="1153">
                  <a:moveTo>
                    <a:pt x="4" y="1"/>
                  </a:moveTo>
                  <a:cubicBezTo>
                    <a:pt x="4" y="1"/>
                    <a:pt x="4" y="1"/>
                    <a:pt x="4" y="1"/>
                  </a:cubicBezTo>
                  <a:cubicBezTo>
                    <a:pt x="0" y="5"/>
                    <a:pt x="619" y="677"/>
                    <a:pt x="931" y="981"/>
                  </a:cubicBezTo>
                  <a:cubicBezTo>
                    <a:pt x="1046" y="1096"/>
                    <a:pt x="1103" y="1133"/>
                    <a:pt x="1126" y="1133"/>
                  </a:cubicBezTo>
                  <a:cubicBezTo>
                    <a:pt x="1130" y="1133"/>
                    <a:pt x="1134" y="1131"/>
                    <a:pt x="1136" y="1128"/>
                  </a:cubicBezTo>
                  <a:cubicBezTo>
                    <a:pt x="1152" y="1112"/>
                    <a:pt x="1115" y="1051"/>
                    <a:pt x="988" y="923"/>
                  </a:cubicBezTo>
                  <a:cubicBezTo>
                    <a:pt x="678" y="617"/>
                    <a:pt x="13" y="1"/>
                    <a:pt x="4"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4"/>
            <p:cNvSpPr/>
            <p:nvPr/>
          </p:nvSpPr>
          <p:spPr>
            <a:xfrm>
              <a:off x="1601125" y="4026375"/>
              <a:ext cx="28125" cy="27500"/>
            </a:xfrm>
            <a:custGeom>
              <a:rect b="b" l="l" r="r" t="t"/>
              <a:pathLst>
                <a:path extrusionOk="0" h="1100" w="1125">
                  <a:moveTo>
                    <a:pt x="9" y="1"/>
                  </a:moveTo>
                  <a:cubicBezTo>
                    <a:pt x="9" y="1"/>
                    <a:pt x="9" y="1"/>
                    <a:pt x="9" y="1"/>
                  </a:cubicBezTo>
                  <a:cubicBezTo>
                    <a:pt x="1" y="5"/>
                    <a:pt x="604" y="653"/>
                    <a:pt x="907" y="952"/>
                  </a:cubicBezTo>
                  <a:cubicBezTo>
                    <a:pt x="1019" y="1064"/>
                    <a:pt x="1075" y="1100"/>
                    <a:pt x="1098" y="1100"/>
                  </a:cubicBezTo>
                  <a:cubicBezTo>
                    <a:pt x="1102" y="1100"/>
                    <a:pt x="1106" y="1098"/>
                    <a:pt x="1108" y="1095"/>
                  </a:cubicBezTo>
                  <a:cubicBezTo>
                    <a:pt x="1124" y="1079"/>
                    <a:pt x="1096" y="1026"/>
                    <a:pt x="964" y="895"/>
                  </a:cubicBezTo>
                  <a:cubicBezTo>
                    <a:pt x="659" y="597"/>
                    <a:pt x="22"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4"/>
            <p:cNvSpPr/>
            <p:nvPr/>
          </p:nvSpPr>
          <p:spPr>
            <a:xfrm>
              <a:off x="1601950" y="4027100"/>
              <a:ext cx="27300" cy="26900"/>
            </a:xfrm>
            <a:custGeom>
              <a:rect b="b" l="l" r="r" t="t"/>
              <a:pathLst>
                <a:path extrusionOk="0" h="1076" w="1092">
                  <a:moveTo>
                    <a:pt x="5" y="0"/>
                  </a:moveTo>
                  <a:cubicBezTo>
                    <a:pt x="5" y="0"/>
                    <a:pt x="5" y="0"/>
                    <a:pt x="5" y="0"/>
                  </a:cubicBezTo>
                  <a:cubicBezTo>
                    <a:pt x="1" y="4"/>
                    <a:pt x="579" y="636"/>
                    <a:pt x="874" y="927"/>
                  </a:cubicBezTo>
                  <a:cubicBezTo>
                    <a:pt x="986" y="1039"/>
                    <a:pt x="1042" y="1075"/>
                    <a:pt x="1065" y="1075"/>
                  </a:cubicBezTo>
                  <a:cubicBezTo>
                    <a:pt x="1069" y="1075"/>
                    <a:pt x="1073" y="1073"/>
                    <a:pt x="1075" y="1071"/>
                  </a:cubicBezTo>
                  <a:cubicBezTo>
                    <a:pt x="1091" y="1058"/>
                    <a:pt x="1063" y="1001"/>
                    <a:pt x="931" y="874"/>
                  </a:cubicBezTo>
                  <a:cubicBezTo>
                    <a:pt x="637" y="575"/>
                    <a:pt x="13"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4"/>
            <p:cNvSpPr/>
            <p:nvPr/>
          </p:nvSpPr>
          <p:spPr>
            <a:xfrm>
              <a:off x="1602675" y="4027925"/>
              <a:ext cx="26475" cy="25950"/>
            </a:xfrm>
            <a:custGeom>
              <a:rect b="b" l="l" r="r" t="t"/>
              <a:pathLst>
                <a:path extrusionOk="0" h="1038" w="1059">
                  <a:moveTo>
                    <a:pt x="9" y="0"/>
                  </a:moveTo>
                  <a:cubicBezTo>
                    <a:pt x="9" y="0"/>
                    <a:pt x="8" y="0"/>
                    <a:pt x="8" y="0"/>
                  </a:cubicBezTo>
                  <a:cubicBezTo>
                    <a:pt x="0" y="4"/>
                    <a:pt x="566" y="615"/>
                    <a:pt x="849" y="894"/>
                  </a:cubicBezTo>
                  <a:cubicBezTo>
                    <a:pt x="954" y="1002"/>
                    <a:pt x="1006" y="1038"/>
                    <a:pt x="1030" y="1038"/>
                  </a:cubicBezTo>
                  <a:cubicBezTo>
                    <a:pt x="1035" y="1038"/>
                    <a:pt x="1039" y="1036"/>
                    <a:pt x="1042" y="1033"/>
                  </a:cubicBezTo>
                  <a:cubicBezTo>
                    <a:pt x="1058" y="1017"/>
                    <a:pt x="1025" y="964"/>
                    <a:pt x="902" y="841"/>
                  </a:cubicBezTo>
                  <a:cubicBezTo>
                    <a:pt x="626" y="560"/>
                    <a:pt x="21" y="0"/>
                    <a:pt x="9"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4"/>
            <p:cNvSpPr/>
            <p:nvPr/>
          </p:nvSpPr>
          <p:spPr>
            <a:xfrm>
              <a:off x="1603500" y="4028625"/>
              <a:ext cx="25650" cy="25250"/>
            </a:xfrm>
            <a:custGeom>
              <a:rect b="b" l="l" r="r" t="t"/>
              <a:pathLst>
                <a:path extrusionOk="0" h="1010" w="1026">
                  <a:moveTo>
                    <a:pt x="4" y="1"/>
                  </a:moveTo>
                  <a:cubicBezTo>
                    <a:pt x="4" y="1"/>
                    <a:pt x="4" y="1"/>
                    <a:pt x="4" y="1"/>
                  </a:cubicBezTo>
                  <a:cubicBezTo>
                    <a:pt x="0" y="5"/>
                    <a:pt x="541" y="595"/>
                    <a:pt x="820" y="870"/>
                  </a:cubicBezTo>
                  <a:cubicBezTo>
                    <a:pt x="925" y="975"/>
                    <a:pt x="974" y="1010"/>
                    <a:pt x="997" y="1010"/>
                  </a:cubicBezTo>
                  <a:cubicBezTo>
                    <a:pt x="1002" y="1010"/>
                    <a:pt x="1006" y="1008"/>
                    <a:pt x="1009" y="1005"/>
                  </a:cubicBezTo>
                  <a:cubicBezTo>
                    <a:pt x="1025" y="989"/>
                    <a:pt x="1001" y="940"/>
                    <a:pt x="873" y="817"/>
                  </a:cubicBezTo>
                  <a:cubicBezTo>
                    <a:pt x="600" y="539"/>
                    <a:pt x="13" y="1"/>
                    <a:pt x="4"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4"/>
            <p:cNvSpPr/>
            <p:nvPr/>
          </p:nvSpPr>
          <p:spPr>
            <a:xfrm>
              <a:off x="1604200" y="4029450"/>
              <a:ext cx="24950" cy="24450"/>
            </a:xfrm>
            <a:custGeom>
              <a:rect b="b" l="l" r="r" t="t"/>
              <a:pathLst>
                <a:path extrusionOk="0" h="978" w="998">
                  <a:moveTo>
                    <a:pt x="9" y="1"/>
                  </a:moveTo>
                  <a:cubicBezTo>
                    <a:pt x="9" y="1"/>
                    <a:pt x="9" y="1"/>
                    <a:pt x="9" y="1"/>
                  </a:cubicBezTo>
                  <a:cubicBezTo>
                    <a:pt x="1" y="5"/>
                    <a:pt x="526" y="575"/>
                    <a:pt x="796" y="841"/>
                  </a:cubicBezTo>
                  <a:cubicBezTo>
                    <a:pt x="896" y="944"/>
                    <a:pt x="945" y="977"/>
                    <a:pt x="968" y="977"/>
                  </a:cubicBezTo>
                  <a:cubicBezTo>
                    <a:pt x="974" y="977"/>
                    <a:pt x="978" y="976"/>
                    <a:pt x="981" y="972"/>
                  </a:cubicBezTo>
                  <a:cubicBezTo>
                    <a:pt x="997" y="956"/>
                    <a:pt x="964" y="907"/>
                    <a:pt x="850" y="788"/>
                  </a:cubicBezTo>
                  <a:cubicBezTo>
                    <a:pt x="585" y="519"/>
                    <a:pt x="22" y="1"/>
                    <a:pt x="9"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4"/>
            <p:cNvSpPr/>
            <p:nvPr/>
          </p:nvSpPr>
          <p:spPr>
            <a:xfrm>
              <a:off x="1605025" y="4030175"/>
              <a:ext cx="24125" cy="23725"/>
            </a:xfrm>
            <a:custGeom>
              <a:rect b="b" l="l" r="r" t="t"/>
              <a:pathLst>
                <a:path extrusionOk="0" h="949" w="965">
                  <a:moveTo>
                    <a:pt x="5" y="0"/>
                  </a:moveTo>
                  <a:cubicBezTo>
                    <a:pt x="5" y="0"/>
                    <a:pt x="5" y="0"/>
                    <a:pt x="5" y="0"/>
                  </a:cubicBezTo>
                  <a:cubicBezTo>
                    <a:pt x="1" y="4"/>
                    <a:pt x="505" y="554"/>
                    <a:pt x="763" y="816"/>
                  </a:cubicBezTo>
                  <a:cubicBezTo>
                    <a:pt x="863" y="916"/>
                    <a:pt x="911" y="948"/>
                    <a:pt x="935" y="948"/>
                  </a:cubicBezTo>
                  <a:cubicBezTo>
                    <a:pt x="941" y="948"/>
                    <a:pt x="945" y="947"/>
                    <a:pt x="948" y="943"/>
                  </a:cubicBezTo>
                  <a:cubicBezTo>
                    <a:pt x="964" y="927"/>
                    <a:pt x="940" y="878"/>
                    <a:pt x="821" y="759"/>
                  </a:cubicBezTo>
                  <a:cubicBezTo>
                    <a:pt x="559" y="50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4"/>
            <p:cNvSpPr/>
            <p:nvPr/>
          </p:nvSpPr>
          <p:spPr>
            <a:xfrm>
              <a:off x="1605750" y="4031000"/>
              <a:ext cx="23400" cy="22900"/>
            </a:xfrm>
            <a:custGeom>
              <a:rect b="b" l="l" r="r" t="t"/>
              <a:pathLst>
                <a:path extrusionOk="0" h="916" w="936">
                  <a:moveTo>
                    <a:pt x="9" y="0"/>
                  </a:moveTo>
                  <a:cubicBezTo>
                    <a:pt x="9" y="0"/>
                    <a:pt x="8" y="0"/>
                    <a:pt x="8" y="0"/>
                  </a:cubicBezTo>
                  <a:cubicBezTo>
                    <a:pt x="0" y="4"/>
                    <a:pt x="488" y="533"/>
                    <a:pt x="738" y="783"/>
                  </a:cubicBezTo>
                  <a:cubicBezTo>
                    <a:pt x="838" y="883"/>
                    <a:pt x="884" y="915"/>
                    <a:pt x="906" y="915"/>
                  </a:cubicBezTo>
                  <a:cubicBezTo>
                    <a:pt x="912" y="915"/>
                    <a:pt x="916" y="914"/>
                    <a:pt x="919" y="910"/>
                  </a:cubicBezTo>
                  <a:cubicBezTo>
                    <a:pt x="935" y="894"/>
                    <a:pt x="902" y="845"/>
                    <a:pt x="792" y="730"/>
                  </a:cubicBezTo>
                  <a:cubicBezTo>
                    <a:pt x="544" y="482"/>
                    <a:pt x="21" y="0"/>
                    <a:pt x="9"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4"/>
            <p:cNvSpPr/>
            <p:nvPr/>
          </p:nvSpPr>
          <p:spPr>
            <a:xfrm>
              <a:off x="1606575" y="4031700"/>
              <a:ext cx="22475" cy="22200"/>
            </a:xfrm>
            <a:custGeom>
              <a:rect b="b" l="l" r="r" t="t"/>
              <a:pathLst>
                <a:path extrusionOk="0" h="888" w="899">
                  <a:moveTo>
                    <a:pt x="4" y="1"/>
                  </a:moveTo>
                  <a:cubicBezTo>
                    <a:pt x="4" y="1"/>
                    <a:pt x="4" y="1"/>
                    <a:pt x="4" y="1"/>
                  </a:cubicBezTo>
                  <a:cubicBezTo>
                    <a:pt x="0" y="5"/>
                    <a:pt x="468" y="513"/>
                    <a:pt x="705" y="759"/>
                  </a:cubicBezTo>
                  <a:cubicBezTo>
                    <a:pt x="801" y="856"/>
                    <a:pt x="847" y="887"/>
                    <a:pt x="869" y="887"/>
                  </a:cubicBezTo>
                  <a:cubicBezTo>
                    <a:pt x="874" y="887"/>
                    <a:pt x="879" y="886"/>
                    <a:pt x="882" y="882"/>
                  </a:cubicBezTo>
                  <a:cubicBezTo>
                    <a:pt x="898" y="866"/>
                    <a:pt x="869" y="821"/>
                    <a:pt x="759" y="710"/>
                  </a:cubicBezTo>
                  <a:cubicBezTo>
                    <a:pt x="518" y="465"/>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4"/>
            <p:cNvSpPr/>
            <p:nvPr/>
          </p:nvSpPr>
          <p:spPr>
            <a:xfrm>
              <a:off x="1607275" y="4032425"/>
              <a:ext cx="21650" cy="21375"/>
            </a:xfrm>
            <a:custGeom>
              <a:rect b="b" l="l" r="r" t="t"/>
              <a:pathLst>
                <a:path extrusionOk="0" h="855" w="866">
                  <a:moveTo>
                    <a:pt x="5" y="1"/>
                  </a:moveTo>
                  <a:cubicBezTo>
                    <a:pt x="5" y="1"/>
                    <a:pt x="5" y="1"/>
                    <a:pt x="5" y="1"/>
                  </a:cubicBezTo>
                  <a:cubicBezTo>
                    <a:pt x="1" y="9"/>
                    <a:pt x="452" y="501"/>
                    <a:pt x="690" y="726"/>
                  </a:cubicBezTo>
                  <a:cubicBezTo>
                    <a:pt x="779" y="822"/>
                    <a:pt x="823" y="854"/>
                    <a:pt x="845" y="854"/>
                  </a:cubicBezTo>
                  <a:cubicBezTo>
                    <a:pt x="851" y="854"/>
                    <a:pt x="855" y="853"/>
                    <a:pt x="858" y="849"/>
                  </a:cubicBezTo>
                  <a:cubicBezTo>
                    <a:pt x="866" y="837"/>
                    <a:pt x="850" y="792"/>
                    <a:pt x="735" y="677"/>
                  </a:cubicBezTo>
                  <a:cubicBezTo>
                    <a:pt x="498" y="449"/>
                    <a:pt x="17"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4"/>
            <p:cNvSpPr/>
            <p:nvPr/>
          </p:nvSpPr>
          <p:spPr>
            <a:xfrm>
              <a:off x="1608100" y="4033250"/>
              <a:ext cx="20825" cy="20550"/>
            </a:xfrm>
            <a:custGeom>
              <a:rect b="b" l="l" r="r" t="t"/>
              <a:pathLst>
                <a:path extrusionOk="0" h="822" w="833">
                  <a:moveTo>
                    <a:pt x="5" y="0"/>
                  </a:moveTo>
                  <a:cubicBezTo>
                    <a:pt x="5" y="0"/>
                    <a:pt x="5" y="0"/>
                    <a:pt x="5" y="0"/>
                  </a:cubicBezTo>
                  <a:cubicBezTo>
                    <a:pt x="1" y="4"/>
                    <a:pt x="431" y="476"/>
                    <a:pt x="657" y="697"/>
                  </a:cubicBezTo>
                  <a:cubicBezTo>
                    <a:pt x="746" y="790"/>
                    <a:pt x="787" y="821"/>
                    <a:pt x="808" y="821"/>
                  </a:cubicBezTo>
                  <a:cubicBezTo>
                    <a:pt x="814" y="821"/>
                    <a:pt x="818" y="820"/>
                    <a:pt x="821" y="816"/>
                  </a:cubicBezTo>
                  <a:cubicBezTo>
                    <a:pt x="833" y="804"/>
                    <a:pt x="808" y="759"/>
                    <a:pt x="702" y="652"/>
                  </a:cubicBezTo>
                  <a:cubicBezTo>
                    <a:pt x="477" y="428"/>
                    <a:pt x="13" y="0"/>
                    <a:pt x="5"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4"/>
            <p:cNvSpPr/>
            <p:nvPr/>
          </p:nvSpPr>
          <p:spPr>
            <a:xfrm>
              <a:off x="1608825" y="4034075"/>
              <a:ext cx="20100" cy="19825"/>
            </a:xfrm>
            <a:custGeom>
              <a:rect b="b" l="l" r="r" t="t"/>
              <a:pathLst>
                <a:path extrusionOk="0" h="793" w="804">
                  <a:moveTo>
                    <a:pt x="9" y="0"/>
                  </a:moveTo>
                  <a:cubicBezTo>
                    <a:pt x="9" y="0"/>
                    <a:pt x="9" y="0"/>
                    <a:pt x="8" y="0"/>
                  </a:cubicBezTo>
                  <a:cubicBezTo>
                    <a:pt x="0" y="4"/>
                    <a:pt x="410" y="455"/>
                    <a:pt x="632" y="669"/>
                  </a:cubicBezTo>
                  <a:cubicBezTo>
                    <a:pt x="721" y="761"/>
                    <a:pt x="765" y="792"/>
                    <a:pt x="785" y="792"/>
                  </a:cubicBezTo>
                  <a:cubicBezTo>
                    <a:pt x="790" y="792"/>
                    <a:pt x="793" y="791"/>
                    <a:pt x="796" y="787"/>
                  </a:cubicBezTo>
                  <a:cubicBezTo>
                    <a:pt x="804" y="771"/>
                    <a:pt x="783" y="730"/>
                    <a:pt x="677" y="623"/>
                  </a:cubicBezTo>
                  <a:cubicBezTo>
                    <a:pt x="458" y="404"/>
                    <a:pt x="21" y="0"/>
                    <a:pt x="9"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4"/>
            <p:cNvSpPr/>
            <p:nvPr/>
          </p:nvSpPr>
          <p:spPr>
            <a:xfrm>
              <a:off x="1609650" y="4034775"/>
              <a:ext cx="19400" cy="18950"/>
            </a:xfrm>
            <a:custGeom>
              <a:rect b="b" l="l" r="r" t="t"/>
              <a:pathLst>
                <a:path extrusionOk="0" h="758" w="776">
                  <a:moveTo>
                    <a:pt x="4" y="1"/>
                  </a:moveTo>
                  <a:cubicBezTo>
                    <a:pt x="4" y="1"/>
                    <a:pt x="4" y="1"/>
                    <a:pt x="4" y="1"/>
                  </a:cubicBezTo>
                  <a:cubicBezTo>
                    <a:pt x="0" y="5"/>
                    <a:pt x="394" y="436"/>
                    <a:pt x="599" y="641"/>
                  </a:cubicBezTo>
                  <a:cubicBezTo>
                    <a:pt x="689" y="734"/>
                    <a:pt x="732" y="757"/>
                    <a:pt x="751" y="757"/>
                  </a:cubicBezTo>
                  <a:cubicBezTo>
                    <a:pt x="754" y="757"/>
                    <a:pt x="757" y="757"/>
                    <a:pt x="759" y="755"/>
                  </a:cubicBezTo>
                  <a:cubicBezTo>
                    <a:pt x="775" y="743"/>
                    <a:pt x="746" y="698"/>
                    <a:pt x="644" y="595"/>
                  </a:cubicBezTo>
                  <a:cubicBezTo>
                    <a:pt x="436" y="391"/>
                    <a:pt x="13" y="1"/>
                    <a:pt x="4"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4"/>
            <p:cNvSpPr/>
            <p:nvPr/>
          </p:nvSpPr>
          <p:spPr>
            <a:xfrm>
              <a:off x="1610350" y="4035600"/>
              <a:ext cx="18700" cy="18125"/>
            </a:xfrm>
            <a:custGeom>
              <a:rect b="b" l="l" r="r" t="t"/>
              <a:pathLst>
                <a:path extrusionOk="0" h="725" w="748">
                  <a:moveTo>
                    <a:pt x="9" y="1"/>
                  </a:moveTo>
                  <a:cubicBezTo>
                    <a:pt x="9" y="1"/>
                    <a:pt x="9" y="1"/>
                    <a:pt x="9" y="1"/>
                  </a:cubicBezTo>
                  <a:cubicBezTo>
                    <a:pt x="1" y="5"/>
                    <a:pt x="378" y="415"/>
                    <a:pt x="583" y="608"/>
                  </a:cubicBezTo>
                  <a:cubicBezTo>
                    <a:pt x="673" y="701"/>
                    <a:pt x="714" y="724"/>
                    <a:pt x="729" y="724"/>
                  </a:cubicBezTo>
                  <a:cubicBezTo>
                    <a:pt x="732" y="724"/>
                    <a:pt x="734" y="724"/>
                    <a:pt x="735" y="722"/>
                  </a:cubicBezTo>
                  <a:cubicBezTo>
                    <a:pt x="747" y="710"/>
                    <a:pt x="727" y="669"/>
                    <a:pt x="624" y="567"/>
                  </a:cubicBezTo>
                  <a:cubicBezTo>
                    <a:pt x="425" y="368"/>
                    <a:pt x="22" y="1"/>
                    <a:pt x="9"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4"/>
            <p:cNvSpPr/>
            <p:nvPr/>
          </p:nvSpPr>
          <p:spPr>
            <a:xfrm>
              <a:off x="1611175" y="4036325"/>
              <a:ext cx="17650" cy="17400"/>
            </a:xfrm>
            <a:custGeom>
              <a:rect b="b" l="l" r="r" t="t"/>
              <a:pathLst>
                <a:path extrusionOk="0" h="696" w="706">
                  <a:moveTo>
                    <a:pt x="5" y="0"/>
                  </a:moveTo>
                  <a:cubicBezTo>
                    <a:pt x="5" y="0"/>
                    <a:pt x="5" y="0"/>
                    <a:pt x="5" y="0"/>
                  </a:cubicBezTo>
                  <a:cubicBezTo>
                    <a:pt x="1" y="4"/>
                    <a:pt x="353" y="394"/>
                    <a:pt x="546" y="587"/>
                  </a:cubicBezTo>
                  <a:cubicBezTo>
                    <a:pt x="632" y="673"/>
                    <a:pt x="672" y="695"/>
                    <a:pt x="690" y="695"/>
                  </a:cubicBezTo>
                  <a:cubicBezTo>
                    <a:pt x="693" y="695"/>
                    <a:pt x="696" y="695"/>
                    <a:pt x="698" y="693"/>
                  </a:cubicBezTo>
                  <a:cubicBezTo>
                    <a:pt x="706" y="681"/>
                    <a:pt x="685" y="640"/>
                    <a:pt x="591" y="542"/>
                  </a:cubicBezTo>
                  <a:cubicBezTo>
                    <a:pt x="399" y="350"/>
                    <a:pt x="13"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4"/>
            <p:cNvSpPr/>
            <p:nvPr/>
          </p:nvSpPr>
          <p:spPr>
            <a:xfrm>
              <a:off x="1611900" y="4037150"/>
              <a:ext cx="16925" cy="16575"/>
            </a:xfrm>
            <a:custGeom>
              <a:rect b="b" l="l" r="r" t="t"/>
              <a:pathLst>
                <a:path extrusionOk="0" h="663" w="677">
                  <a:moveTo>
                    <a:pt x="9" y="0"/>
                  </a:moveTo>
                  <a:cubicBezTo>
                    <a:pt x="9" y="0"/>
                    <a:pt x="9" y="0"/>
                    <a:pt x="8" y="0"/>
                  </a:cubicBezTo>
                  <a:cubicBezTo>
                    <a:pt x="0" y="4"/>
                    <a:pt x="341" y="373"/>
                    <a:pt x="517" y="554"/>
                  </a:cubicBezTo>
                  <a:cubicBezTo>
                    <a:pt x="603" y="640"/>
                    <a:pt x="643" y="662"/>
                    <a:pt x="661" y="662"/>
                  </a:cubicBezTo>
                  <a:cubicBezTo>
                    <a:pt x="664" y="662"/>
                    <a:pt x="667" y="662"/>
                    <a:pt x="669" y="660"/>
                  </a:cubicBezTo>
                  <a:cubicBezTo>
                    <a:pt x="677" y="644"/>
                    <a:pt x="656" y="607"/>
                    <a:pt x="562" y="513"/>
                  </a:cubicBezTo>
                  <a:cubicBezTo>
                    <a:pt x="384" y="334"/>
                    <a:pt x="21"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4"/>
            <p:cNvSpPr/>
            <p:nvPr/>
          </p:nvSpPr>
          <p:spPr>
            <a:xfrm>
              <a:off x="1612725" y="4037850"/>
              <a:ext cx="16100" cy="15875"/>
            </a:xfrm>
            <a:custGeom>
              <a:rect b="b" l="l" r="r" t="t"/>
              <a:pathLst>
                <a:path extrusionOk="0" h="635" w="644">
                  <a:moveTo>
                    <a:pt x="4" y="1"/>
                  </a:moveTo>
                  <a:cubicBezTo>
                    <a:pt x="4" y="1"/>
                    <a:pt x="4" y="1"/>
                    <a:pt x="4" y="1"/>
                  </a:cubicBezTo>
                  <a:cubicBezTo>
                    <a:pt x="0" y="5"/>
                    <a:pt x="316" y="354"/>
                    <a:pt x="492" y="530"/>
                  </a:cubicBezTo>
                  <a:cubicBezTo>
                    <a:pt x="571" y="613"/>
                    <a:pt x="610" y="634"/>
                    <a:pt x="628" y="634"/>
                  </a:cubicBezTo>
                  <a:cubicBezTo>
                    <a:pt x="631" y="634"/>
                    <a:pt x="634" y="634"/>
                    <a:pt x="636" y="632"/>
                  </a:cubicBezTo>
                  <a:cubicBezTo>
                    <a:pt x="644" y="620"/>
                    <a:pt x="632" y="587"/>
                    <a:pt x="533" y="489"/>
                  </a:cubicBezTo>
                  <a:cubicBezTo>
                    <a:pt x="358" y="314"/>
                    <a:pt x="13" y="1"/>
                    <a:pt x="4"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4"/>
            <p:cNvSpPr/>
            <p:nvPr/>
          </p:nvSpPr>
          <p:spPr>
            <a:xfrm>
              <a:off x="1613425" y="4038675"/>
              <a:ext cx="15400" cy="15050"/>
            </a:xfrm>
            <a:custGeom>
              <a:rect b="b" l="l" r="r" t="t"/>
              <a:pathLst>
                <a:path extrusionOk="0" h="602" w="616">
                  <a:moveTo>
                    <a:pt x="9" y="1"/>
                  </a:moveTo>
                  <a:cubicBezTo>
                    <a:pt x="9" y="1"/>
                    <a:pt x="9" y="1"/>
                    <a:pt x="9" y="1"/>
                  </a:cubicBezTo>
                  <a:cubicBezTo>
                    <a:pt x="1" y="5"/>
                    <a:pt x="300" y="333"/>
                    <a:pt x="464" y="501"/>
                  </a:cubicBezTo>
                  <a:cubicBezTo>
                    <a:pt x="547" y="580"/>
                    <a:pt x="580" y="601"/>
                    <a:pt x="596" y="601"/>
                  </a:cubicBezTo>
                  <a:cubicBezTo>
                    <a:pt x="599" y="601"/>
                    <a:pt x="602" y="601"/>
                    <a:pt x="604" y="599"/>
                  </a:cubicBezTo>
                  <a:cubicBezTo>
                    <a:pt x="616" y="587"/>
                    <a:pt x="595" y="554"/>
                    <a:pt x="505" y="460"/>
                  </a:cubicBezTo>
                  <a:cubicBezTo>
                    <a:pt x="343" y="294"/>
                    <a:pt x="22" y="1"/>
                    <a:pt x="9"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4"/>
            <p:cNvSpPr/>
            <p:nvPr/>
          </p:nvSpPr>
          <p:spPr>
            <a:xfrm>
              <a:off x="1614250" y="4039400"/>
              <a:ext cx="14575" cy="14225"/>
            </a:xfrm>
            <a:custGeom>
              <a:rect b="b" l="l" r="r" t="t"/>
              <a:pathLst>
                <a:path extrusionOk="0" h="569" w="583">
                  <a:moveTo>
                    <a:pt x="5" y="0"/>
                  </a:moveTo>
                  <a:cubicBezTo>
                    <a:pt x="5" y="0"/>
                    <a:pt x="5" y="0"/>
                    <a:pt x="5" y="0"/>
                  </a:cubicBezTo>
                  <a:cubicBezTo>
                    <a:pt x="1" y="13"/>
                    <a:pt x="284" y="312"/>
                    <a:pt x="439" y="468"/>
                  </a:cubicBezTo>
                  <a:cubicBezTo>
                    <a:pt x="520" y="545"/>
                    <a:pt x="553" y="568"/>
                    <a:pt x="568" y="568"/>
                  </a:cubicBezTo>
                  <a:cubicBezTo>
                    <a:pt x="571" y="568"/>
                    <a:pt x="573" y="567"/>
                    <a:pt x="575" y="566"/>
                  </a:cubicBezTo>
                  <a:cubicBezTo>
                    <a:pt x="583" y="554"/>
                    <a:pt x="571" y="525"/>
                    <a:pt x="476" y="431"/>
                  </a:cubicBezTo>
                  <a:cubicBezTo>
                    <a:pt x="317" y="280"/>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4"/>
            <p:cNvSpPr/>
            <p:nvPr/>
          </p:nvSpPr>
          <p:spPr>
            <a:xfrm>
              <a:off x="1614975" y="4040125"/>
              <a:ext cx="13750" cy="13600"/>
            </a:xfrm>
            <a:custGeom>
              <a:rect b="b" l="l" r="r" t="t"/>
              <a:pathLst>
                <a:path extrusionOk="0" h="544" w="550">
                  <a:moveTo>
                    <a:pt x="5" y="0"/>
                  </a:moveTo>
                  <a:cubicBezTo>
                    <a:pt x="5" y="0"/>
                    <a:pt x="4" y="0"/>
                    <a:pt x="4" y="0"/>
                  </a:cubicBezTo>
                  <a:cubicBezTo>
                    <a:pt x="0" y="12"/>
                    <a:pt x="263" y="299"/>
                    <a:pt x="406" y="447"/>
                  </a:cubicBezTo>
                  <a:cubicBezTo>
                    <a:pt x="482" y="523"/>
                    <a:pt x="517" y="543"/>
                    <a:pt x="531" y="543"/>
                  </a:cubicBezTo>
                  <a:cubicBezTo>
                    <a:pt x="534" y="543"/>
                    <a:pt x="536" y="543"/>
                    <a:pt x="537" y="541"/>
                  </a:cubicBezTo>
                  <a:cubicBezTo>
                    <a:pt x="550" y="529"/>
                    <a:pt x="533" y="492"/>
                    <a:pt x="447" y="406"/>
                  </a:cubicBezTo>
                  <a:cubicBezTo>
                    <a:pt x="301" y="260"/>
                    <a:pt x="17"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4"/>
            <p:cNvSpPr/>
            <p:nvPr/>
          </p:nvSpPr>
          <p:spPr>
            <a:xfrm>
              <a:off x="1615800" y="4040925"/>
              <a:ext cx="13025" cy="12800"/>
            </a:xfrm>
            <a:custGeom>
              <a:rect b="b" l="l" r="r" t="t"/>
              <a:pathLst>
                <a:path extrusionOk="0" h="512" w="521">
                  <a:moveTo>
                    <a:pt x="4" y="1"/>
                  </a:moveTo>
                  <a:cubicBezTo>
                    <a:pt x="4" y="1"/>
                    <a:pt x="4" y="1"/>
                    <a:pt x="4" y="1"/>
                  </a:cubicBezTo>
                  <a:cubicBezTo>
                    <a:pt x="0" y="13"/>
                    <a:pt x="242" y="276"/>
                    <a:pt x="381" y="415"/>
                  </a:cubicBezTo>
                  <a:cubicBezTo>
                    <a:pt x="459" y="492"/>
                    <a:pt x="489" y="512"/>
                    <a:pt x="504" y="512"/>
                  </a:cubicBezTo>
                  <a:cubicBezTo>
                    <a:pt x="508" y="512"/>
                    <a:pt x="510" y="511"/>
                    <a:pt x="513" y="509"/>
                  </a:cubicBezTo>
                  <a:cubicBezTo>
                    <a:pt x="521" y="497"/>
                    <a:pt x="509" y="468"/>
                    <a:pt x="418" y="382"/>
                  </a:cubicBezTo>
                  <a:cubicBezTo>
                    <a:pt x="276" y="240"/>
                    <a:pt x="13"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4"/>
            <p:cNvSpPr/>
            <p:nvPr/>
          </p:nvSpPr>
          <p:spPr>
            <a:xfrm>
              <a:off x="1616500" y="4041750"/>
              <a:ext cx="12225" cy="11875"/>
            </a:xfrm>
            <a:custGeom>
              <a:rect b="b" l="l" r="r" t="t"/>
              <a:pathLst>
                <a:path extrusionOk="0" h="475" w="489">
                  <a:moveTo>
                    <a:pt x="9" y="0"/>
                  </a:moveTo>
                  <a:cubicBezTo>
                    <a:pt x="9" y="0"/>
                    <a:pt x="9" y="1"/>
                    <a:pt x="9" y="1"/>
                  </a:cubicBezTo>
                  <a:cubicBezTo>
                    <a:pt x="1" y="9"/>
                    <a:pt x="226" y="255"/>
                    <a:pt x="353" y="382"/>
                  </a:cubicBezTo>
                  <a:cubicBezTo>
                    <a:pt x="427" y="456"/>
                    <a:pt x="457" y="475"/>
                    <a:pt x="472" y="475"/>
                  </a:cubicBezTo>
                  <a:cubicBezTo>
                    <a:pt x="476" y="475"/>
                    <a:pt x="478" y="474"/>
                    <a:pt x="481" y="472"/>
                  </a:cubicBezTo>
                  <a:cubicBezTo>
                    <a:pt x="489" y="460"/>
                    <a:pt x="481" y="435"/>
                    <a:pt x="390" y="349"/>
                  </a:cubicBezTo>
                  <a:cubicBezTo>
                    <a:pt x="261" y="220"/>
                    <a:pt x="22"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4"/>
            <p:cNvSpPr/>
            <p:nvPr/>
          </p:nvSpPr>
          <p:spPr>
            <a:xfrm>
              <a:off x="1617325" y="4042475"/>
              <a:ext cx="11400" cy="11150"/>
            </a:xfrm>
            <a:custGeom>
              <a:rect b="b" l="l" r="r" t="t"/>
              <a:pathLst>
                <a:path extrusionOk="0" h="446" w="456">
                  <a:moveTo>
                    <a:pt x="5" y="0"/>
                  </a:moveTo>
                  <a:cubicBezTo>
                    <a:pt x="5" y="0"/>
                    <a:pt x="5" y="0"/>
                    <a:pt x="5" y="0"/>
                  </a:cubicBezTo>
                  <a:cubicBezTo>
                    <a:pt x="1" y="9"/>
                    <a:pt x="206" y="238"/>
                    <a:pt x="329" y="353"/>
                  </a:cubicBezTo>
                  <a:cubicBezTo>
                    <a:pt x="396" y="427"/>
                    <a:pt x="424" y="446"/>
                    <a:pt x="439" y="446"/>
                  </a:cubicBezTo>
                  <a:cubicBezTo>
                    <a:pt x="443" y="446"/>
                    <a:pt x="445" y="445"/>
                    <a:pt x="448" y="443"/>
                  </a:cubicBezTo>
                  <a:cubicBezTo>
                    <a:pt x="456" y="431"/>
                    <a:pt x="439" y="406"/>
                    <a:pt x="357" y="324"/>
                  </a:cubicBezTo>
                  <a:cubicBezTo>
                    <a:pt x="244" y="203"/>
                    <a:pt x="13"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4"/>
            <p:cNvSpPr/>
            <p:nvPr/>
          </p:nvSpPr>
          <p:spPr>
            <a:xfrm>
              <a:off x="1618050" y="4043275"/>
              <a:ext cx="10675" cy="10350"/>
            </a:xfrm>
            <a:custGeom>
              <a:rect b="b" l="l" r="r" t="t"/>
              <a:pathLst>
                <a:path extrusionOk="0" h="414" w="427">
                  <a:moveTo>
                    <a:pt x="9" y="1"/>
                  </a:moveTo>
                  <a:cubicBezTo>
                    <a:pt x="9" y="1"/>
                    <a:pt x="9" y="1"/>
                    <a:pt x="9" y="1"/>
                  </a:cubicBezTo>
                  <a:cubicBezTo>
                    <a:pt x="0" y="9"/>
                    <a:pt x="185" y="214"/>
                    <a:pt x="304" y="329"/>
                  </a:cubicBezTo>
                  <a:cubicBezTo>
                    <a:pt x="370" y="396"/>
                    <a:pt x="396" y="414"/>
                    <a:pt x="410" y="414"/>
                  </a:cubicBezTo>
                  <a:cubicBezTo>
                    <a:pt x="414" y="414"/>
                    <a:pt x="416" y="413"/>
                    <a:pt x="419" y="411"/>
                  </a:cubicBezTo>
                  <a:cubicBezTo>
                    <a:pt x="427" y="403"/>
                    <a:pt x="419" y="378"/>
                    <a:pt x="337" y="296"/>
                  </a:cubicBezTo>
                  <a:cubicBezTo>
                    <a:pt x="224" y="180"/>
                    <a:pt x="22" y="1"/>
                    <a:pt x="9"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4"/>
            <p:cNvSpPr/>
            <p:nvPr/>
          </p:nvSpPr>
          <p:spPr>
            <a:xfrm>
              <a:off x="1618875" y="4044000"/>
              <a:ext cx="9750" cy="9575"/>
            </a:xfrm>
            <a:custGeom>
              <a:rect b="b" l="l" r="r" t="t"/>
              <a:pathLst>
                <a:path extrusionOk="0" h="383" w="390">
                  <a:moveTo>
                    <a:pt x="4" y="1"/>
                  </a:moveTo>
                  <a:cubicBezTo>
                    <a:pt x="4" y="1"/>
                    <a:pt x="4" y="1"/>
                    <a:pt x="4" y="1"/>
                  </a:cubicBezTo>
                  <a:cubicBezTo>
                    <a:pt x="0" y="13"/>
                    <a:pt x="168" y="198"/>
                    <a:pt x="271" y="296"/>
                  </a:cubicBezTo>
                  <a:cubicBezTo>
                    <a:pt x="336" y="361"/>
                    <a:pt x="362" y="382"/>
                    <a:pt x="374" y="382"/>
                  </a:cubicBezTo>
                  <a:cubicBezTo>
                    <a:pt x="378" y="382"/>
                    <a:pt x="380" y="381"/>
                    <a:pt x="381" y="378"/>
                  </a:cubicBezTo>
                  <a:cubicBezTo>
                    <a:pt x="390" y="370"/>
                    <a:pt x="377" y="345"/>
                    <a:pt x="299" y="267"/>
                  </a:cubicBezTo>
                  <a:cubicBezTo>
                    <a:pt x="198" y="166"/>
                    <a:pt x="13" y="1"/>
                    <a:pt x="4"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4"/>
            <p:cNvSpPr/>
            <p:nvPr/>
          </p:nvSpPr>
          <p:spPr>
            <a:xfrm>
              <a:off x="1619575" y="4044825"/>
              <a:ext cx="9150" cy="8800"/>
            </a:xfrm>
            <a:custGeom>
              <a:rect b="b" l="l" r="r" t="t"/>
              <a:pathLst>
                <a:path extrusionOk="0" h="352" w="366">
                  <a:moveTo>
                    <a:pt x="10" y="0"/>
                  </a:moveTo>
                  <a:cubicBezTo>
                    <a:pt x="9" y="0"/>
                    <a:pt x="9" y="1"/>
                    <a:pt x="9" y="1"/>
                  </a:cubicBezTo>
                  <a:cubicBezTo>
                    <a:pt x="1" y="9"/>
                    <a:pt x="153" y="173"/>
                    <a:pt x="247" y="271"/>
                  </a:cubicBezTo>
                  <a:cubicBezTo>
                    <a:pt x="310" y="334"/>
                    <a:pt x="335" y="352"/>
                    <a:pt x="349" y="352"/>
                  </a:cubicBezTo>
                  <a:cubicBezTo>
                    <a:pt x="353" y="352"/>
                    <a:pt x="355" y="351"/>
                    <a:pt x="358" y="349"/>
                  </a:cubicBezTo>
                  <a:cubicBezTo>
                    <a:pt x="366" y="337"/>
                    <a:pt x="358" y="316"/>
                    <a:pt x="280" y="239"/>
                  </a:cubicBezTo>
                  <a:cubicBezTo>
                    <a:pt x="184" y="147"/>
                    <a:pt x="22" y="0"/>
                    <a:pt x="10"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4"/>
            <p:cNvSpPr/>
            <p:nvPr/>
          </p:nvSpPr>
          <p:spPr>
            <a:xfrm>
              <a:off x="1620400" y="4045550"/>
              <a:ext cx="8225" cy="8075"/>
            </a:xfrm>
            <a:custGeom>
              <a:rect b="b" l="l" r="r" t="t"/>
              <a:pathLst>
                <a:path extrusionOk="0" h="323" w="329">
                  <a:moveTo>
                    <a:pt x="5" y="0"/>
                  </a:moveTo>
                  <a:cubicBezTo>
                    <a:pt x="5" y="0"/>
                    <a:pt x="5" y="0"/>
                    <a:pt x="5" y="0"/>
                  </a:cubicBezTo>
                  <a:cubicBezTo>
                    <a:pt x="1" y="13"/>
                    <a:pt x="128" y="156"/>
                    <a:pt x="222" y="242"/>
                  </a:cubicBezTo>
                  <a:cubicBezTo>
                    <a:pt x="278" y="305"/>
                    <a:pt x="303" y="323"/>
                    <a:pt x="316" y="323"/>
                  </a:cubicBezTo>
                  <a:cubicBezTo>
                    <a:pt x="320" y="323"/>
                    <a:pt x="322" y="322"/>
                    <a:pt x="325" y="320"/>
                  </a:cubicBezTo>
                  <a:cubicBezTo>
                    <a:pt x="329" y="312"/>
                    <a:pt x="316" y="287"/>
                    <a:pt x="247" y="218"/>
                  </a:cubicBezTo>
                  <a:cubicBezTo>
                    <a:pt x="162" y="129"/>
                    <a:pt x="13"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4"/>
            <p:cNvSpPr/>
            <p:nvPr/>
          </p:nvSpPr>
          <p:spPr>
            <a:xfrm>
              <a:off x="1621125" y="4046350"/>
              <a:ext cx="7500" cy="7075"/>
            </a:xfrm>
            <a:custGeom>
              <a:rect b="b" l="l" r="r" t="t"/>
              <a:pathLst>
                <a:path extrusionOk="0" h="283" w="300">
                  <a:moveTo>
                    <a:pt x="9" y="1"/>
                  </a:moveTo>
                  <a:cubicBezTo>
                    <a:pt x="9" y="1"/>
                    <a:pt x="9" y="1"/>
                    <a:pt x="9" y="1"/>
                  </a:cubicBezTo>
                  <a:cubicBezTo>
                    <a:pt x="0" y="9"/>
                    <a:pt x="115" y="132"/>
                    <a:pt x="193" y="210"/>
                  </a:cubicBezTo>
                  <a:cubicBezTo>
                    <a:pt x="249" y="266"/>
                    <a:pt x="271" y="283"/>
                    <a:pt x="281" y="283"/>
                  </a:cubicBezTo>
                  <a:cubicBezTo>
                    <a:pt x="284" y="283"/>
                    <a:pt x="286" y="282"/>
                    <a:pt x="287" y="280"/>
                  </a:cubicBezTo>
                  <a:cubicBezTo>
                    <a:pt x="300" y="276"/>
                    <a:pt x="287" y="255"/>
                    <a:pt x="218" y="186"/>
                  </a:cubicBezTo>
                  <a:cubicBezTo>
                    <a:pt x="142" y="110"/>
                    <a:pt x="21" y="1"/>
                    <a:pt x="9"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4"/>
            <p:cNvSpPr/>
            <p:nvPr/>
          </p:nvSpPr>
          <p:spPr>
            <a:xfrm>
              <a:off x="1621950" y="4047075"/>
              <a:ext cx="6675" cy="6550"/>
            </a:xfrm>
            <a:custGeom>
              <a:rect b="b" l="l" r="r" t="t"/>
              <a:pathLst>
                <a:path extrusionOk="0" h="262" w="267">
                  <a:moveTo>
                    <a:pt x="5" y="1"/>
                  </a:moveTo>
                  <a:cubicBezTo>
                    <a:pt x="4" y="1"/>
                    <a:pt x="4" y="1"/>
                    <a:pt x="4" y="1"/>
                  </a:cubicBezTo>
                  <a:cubicBezTo>
                    <a:pt x="0" y="13"/>
                    <a:pt x="90" y="112"/>
                    <a:pt x="164" y="185"/>
                  </a:cubicBezTo>
                  <a:cubicBezTo>
                    <a:pt x="220" y="245"/>
                    <a:pt x="245" y="262"/>
                    <a:pt x="256" y="262"/>
                  </a:cubicBezTo>
                  <a:cubicBezTo>
                    <a:pt x="259" y="262"/>
                    <a:pt x="261" y="261"/>
                    <a:pt x="263" y="259"/>
                  </a:cubicBezTo>
                  <a:cubicBezTo>
                    <a:pt x="267" y="247"/>
                    <a:pt x="263" y="231"/>
                    <a:pt x="189" y="161"/>
                  </a:cubicBezTo>
                  <a:cubicBezTo>
                    <a:pt x="121" y="89"/>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4"/>
            <p:cNvSpPr/>
            <p:nvPr/>
          </p:nvSpPr>
          <p:spPr>
            <a:xfrm>
              <a:off x="2257925" y="4247300"/>
              <a:ext cx="34675" cy="34275"/>
            </a:xfrm>
            <a:custGeom>
              <a:rect b="b" l="l" r="r" t="t"/>
              <a:pathLst>
                <a:path extrusionOk="0" h="1371" w="1387">
                  <a:moveTo>
                    <a:pt x="1" y="0"/>
                  </a:moveTo>
                  <a:cubicBezTo>
                    <a:pt x="1" y="0"/>
                    <a:pt x="768" y="853"/>
                    <a:pt x="1141" y="1234"/>
                  </a:cubicBezTo>
                  <a:cubicBezTo>
                    <a:pt x="1241" y="1335"/>
                    <a:pt x="1303" y="1371"/>
                    <a:pt x="1338" y="1371"/>
                  </a:cubicBezTo>
                  <a:cubicBezTo>
                    <a:pt x="1349" y="1371"/>
                    <a:pt x="1357" y="1367"/>
                    <a:pt x="1362" y="1362"/>
                  </a:cubicBezTo>
                  <a:cubicBezTo>
                    <a:pt x="1387" y="1337"/>
                    <a:pt x="1354" y="1259"/>
                    <a:pt x="1235" y="1140"/>
                  </a:cubicBezTo>
                  <a:cubicBezTo>
                    <a:pt x="862" y="763"/>
                    <a:pt x="1" y="0"/>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4"/>
            <p:cNvSpPr/>
            <p:nvPr/>
          </p:nvSpPr>
          <p:spPr>
            <a:xfrm>
              <a:off x="2258250" y="4247600"/>
              <a:ext cx="34250" cy="33875"/>
            </a:xfrm>
            <a:custGeom>
              <a:rect b="b" l="l" r="r" t="t"/>
              <a:pathLst>
                <a:path extrusionOk="0" h="1355" w="1370">
                  <a:moveTo>
                    <a:pt x="0" y="1"/>
                  </a:moveTo>
                  <a:cubicBezTo>
                    <a:pt x="0" y="1"/>
                    <a:pt x="759" y="849"/>
                    <a:pt x="1128" y="1222"/>
                  </a:cubicBezTo>
                  <a:cubicBezTo>
                    <a:pt x="1228" y="1320"/>
                    <a:pt x="1288" y="1355"/>
                    <a:pt x="1321" y="1355"/>
                  </a:cubicBezTo>
                  <a:cubicBezTo>
                    <a:pt x="1332" y="1355"/>
                    <a:pt x="1339" y="1351"/>
                    <a:pt x="1345" y="1346"/>
                  </a:cubicBezTo>
                  <a:cubicBezTo>
                    <a:pt x="1370" y="1321"/>
                    <a:pt x="1341" y="1247"/>
                    <a:pt x="1222" y="1128"/>
                  </a:cubicBezTo>
                  <a:cubicBezTo>
                    <a:pt x="853" y="759"/>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4"/>
            <p:cNvSpPr/>
            <p:nvPr/>
          </p:nvSpPr>
          <p:spPr>
            <a:xfrm>
              <a:off x="2258650" y="4247900"/>
              <a:ext cx="33850" cy="33575"/>
            </a:xfrm>
            <a:custGeom>
              <a:rect b="b" l="l" r="r" t="t"/>
              <a:pathLst>
                <a:path extrusionOk="0" h="1343" w="1354">
                  <a:moveTo>
                    <a:pt x="1" y="1"/>
                  </a:moveTo>
                  <a:cubicBezTo>
                    <a:pt x="1" y="1"/>
                    <a:pt x="751" y="841"/>
                    <a:pt x="1112" y="1210"/>
                  </a:cubicBezTo>
                  <a:cubicBezTo>
                    <a:pt x="1212" y="1308"/>
                    <a:pt x="1272" y="1343"/>
                    <a:pt x="1305" y="1343"/>
                  </a:cubicBezTo>
                  <a:cubicBezTo>
                    <a:pt x="1316" y="1343"/>
                    <a:pt x="1323" y="1339"/>
                    <a:pt x="1329" y="1334"/>
                  </a:cubicBezTo>
                  <a:cubicBezTo>
                    <a:pt x="1354" y="1309"/>
                    <a:pt x="1325" y="1235"/>
                    <a:pt x="1206" y="1116"/>
                  </a:cubicBezTo>
                  <a:cubicBezTo>
                    <a:pt x="841" y="74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4"/>
            <p:cNvSpPr/>
            <p:nvPr/>
          </p:nvSpPr>
          <p:spPr>
            <a:xfrm>
              <a:off x="2259050" y="4248325"/>
              <a:ext cx="33550" cy="33150"/>
            </a:xfrm>
            <a:custGeom>
              <a:rect b="b" l="l" r="r" t="t"/>
              <a:pathLst>
                <a:path extrusionOk="0" h="1326" w="1342">
                  <a:moveTo>
                    <a:pt x="1" y="0"/>
                  </a:moveTo>
                  <a:lnTo>
                    <a:pt x="1" y="0"/>
                  </a:lnTo>
                  <a:cubicBezTo>
                    <a:pt x="1" y="0"/>
                    <a:pt x="739" y="829"/>
                    <a:pt x="1104" y="1193"/>
                  </a:cubicBezTo>
                  <a:cubicBezTo>
                    <a:pt x="1201" y="1291"/>
                    <a:pt x="1260" y="1326"/>
                    <a:pt x="1293" y="1326"/>
                  </a:cubicBezTo>
                  <a:cubicBezTo>
                    <a:pt x="1304" y="1326"/>
                    <a:pt x="1311" y="1322"/>
                    <a:pt x="1317" y="1317"/>
                  </a:cubicBezTo>
                  <a:cubicBezTo>
                    <a:pt x="1342" y="1292"/>
                    <a:pt x="1313" y="1218"/>
                    <a:pt x="1194" y="1099"/>
                  </a:cubicBezTo>
                  <a:cubicBezTo>
                    <a:pt x="829" y="738"/>
                    <a:pt x="1" y="0"/>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4"/>
            <p:cNvSpPr/>
            <p:nvPr/>
          </p:nvSpPr>
          <p:spPr>
            <a:xfrm>
              <a:off x="2259475" y="4248625"/>
              <a:ext cx="33125" cy="32850"/>
            </a:xfrm>
            <a:custGeom>
              <a:rect b="b" l="l" r="r" t="t"/>
              <a:pathLst>
                <a:path extrusionOk="0" h="1314" w="1325">
                  <a:moveTo>
                    <a:pt x="0" y="1"/>
                  </a:moveTo>
                  <a:lnTo>
                    <a:pt x="0" y="1"/>
                  </a:lnTo>
                  <a:cubicBezTo>
                    <a:pt x="1" y="1"/>
                    <a:pt x="726" y="821"/>
                    <a:pt x="1091" y="1181"/>
                  </a:cubicBezTo>
                  <a:cubicBezTo>
                    <a:pt x="1185" y="1279"/>
                    <a:pt x="1243" y="1314"/>
                    <a:pt x="1276" y="1314"/>
                  </a:cubicBezTo>
                  <a:cubicBezTo>
                    <a:pt x="1287" y="1314"/>
                    <a:pt x="1294" y="1310"/>
                    <a:pt x="1300" y="1305"/>
                  </a:cubicBezTo>
                  <a:cubicBezTo>
                    <a:pt x="1325" y="1280"/>
                    <a:pt x="1292" y="1206"/>
                    <a:pt x="1177" y="1095"/>
                  </a:cubicBezTo>
                  <a:cubicBezTo>
                    <a:pt x="821" y="730"/>
                    <a:pt x="1" y="1"/>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4"/>
            <p:cNvSpPr/>
            <p:nvPr/>
          </p:nvSpPr>
          <p:spPr>
            <a:xfrm>
              <a:off x="2259775" y="4249025"/>
              <a:ext cx="32725" cy="32450"/>
            </a:xfrm>
            <a:custGeom>
              <a:rect b="b" l="l" r="r" t="t"/>
              <a:pathLst>
                <a:path extrusionOk="0" h="1298" w="1309">
                  <a:moveTo>
                    <a:pt x="1" y="1"/>
                  </a:moveTo>
                  <a:lnTo>
                    <a:pt x="1" y="1"/>
                  </a:lnTo>
                  <a:cubicBezTo>
                    <a:pt x="1" y="1"/>
                    <a:pt x="718" y="813"/>
                    <a:pt x="1075" y="1170"/>
                  </a:cubicBezTo>
                  <a:cubicBezTo>
                    <a:pt x="1169" y="1263"/>
                    <a:pt x="1227" y="1298"/>
                    <a:pt x="1260" y="1298"/>
                  </a:cubicBezTo>
                  <a:cubicBezTo>
                    <a:pt x="1270" y="1298"/>
                    <a:pt x="1278" y="1294"/>
                    <a:pt x="1284" y="1289"/>
                  </a:cubicBezTo>
                  <a:cubicBezTo>
                    <a:pt x="1309" y="1264"/>
                    <a:pt x="1280" y="1190"/>
                    <a:pt x="1165" y="1079"/>
                  </a:cubicBezTo>
                  <a:cubicBezTo>
                    <a:pt x="813" y="723"/>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4"/>
            <p:cNvSpPr/>
            <p:nvPr/>
          </p:nvSpPr>
          <p:spPr>
            <a:xfrm>
              <a:off x="2260200" y="4249450"/>
              <a:ext cx="32300" cy="31925"/>
            </a:xfrm>
            <a:custGeom>
              <a:rect b="b" l="l" r="r" t="t"/>
              <a:pathLst>
                <a:path extrusionOk="0" h="1277" w="1292">
                  <a:moveTo>
                    <a:pt x="0" y="0"/>
                  </a:moveTo>
                  <a:cubicBezTo>
                    <a:pt x="0" y="1"/>
                    <a:pt x="714" y="800"/>
                    <a:pt x="1062" y="1148"/>
                  </a:cubicBezTo>
                  <a:cubicBezTo>
                    <a:pt x="1153" y="1242"/>
                    <a:pt x="1210" y="1277"/>
                    <a:pt x="1243" y="1277"/>
                  </a:cubicBezTo>
                  <a:cubicBezTo>
                    <a:pt x="1253" y="1277"/>
                    <a:pt x="1261" y="1273"/>
                    <a:pt x="1267" y="1267"/>
                  </a:cubicBezTo>
                  <a:cubicBezTo>
                    <a:pt x="1292" y="1247"/>
                    <a:pt x="1263" y="1173"/>
                    <a:pt x="1148" y="1062"/>
                  </a:cubicBezTo>
                  <a:cubicBezTo>
                    <a:pt x="800" y="714"/>
                    <a:pt x="0"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4"/>
            <p:cNvSpPr/>
            <p:nvPr/>
          </p:nvSpPr>
          <p:spPr>
            <a:xfrm>
              <a:off x="2260500" y="4249850"/>
              <a:ext cx="32100" cy="31625"/>
            </a:xfrm>
            <a:custGeom>
              <a:rect b="b" l="l" r="r" t="t"/>
              <a:pathLst>
                <a:path extrusionOk="0" h="1265" w="1284">
                  <a:moveTo>
                    <a:pt x="4" y="1"/>
                  </a:moveTo>
                  <a:lnTo>
                    <a:pt x="4" y="1"/>
                  </a:lnTo>
                  <a:cubicBezTo>
                    <a:pt x="0" y="1"/>
                    <a:pt x="706" y="788"/>
                    <a:pt x="1054" y="1137"/>
                  </a:cubicBezTo>
                  <a:cubicBezTo>
                    <a:pt x="1148" y="1230"/>
                    <a:pt x="1204" y="1265"/>
                    <a:pt x="1236" y="1265"/>
                  </a:cubicBezTo>
                  <a:cubicBezTo>
                    <a:pt x="1246" y="1265"/>
                    <a:pt x="1253" y="1261"/>
                    <a:pt x="1259" y="1256"/>
                  </a:cubicBezTo>
                  <a:cubicBezTo>
                    <a:pt x="1284" y="1231"/>
                    <a:pt x="1255" y="1161"/>
                    <a:pt x="1140" y="1050"/>
                  </a:cubicBezTo>
                  <a:cubicBezTo>
                    <a:pt x="792" y="702"/>
                    <a:pt x="4" y="1"/>
                    <a:pt x="4"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4"/>
            <p:cNvSpPr/>
            <p:nvPr/>
          </p:nvSpPr>
          <p:spPr>
            <a:xfrm>
              <a:off x="2260800" y="4250175"/>
              <a:ext cx="31600" cy="31300"/>
            </a:xfrm>
            <a:custGeom>
              <a:rect b="b" l="l" r="r" t="t"/>
              <a:pathLst>
                <a:path extrusionOk="0" h="1252" w="1264">
                  <a:moveTo>
                    <a:pt x="1" y="0"/>
                  </a:moveTo>
                  <a:lnTo>
                    <a:pt x="1" y="0"/>
                  </a:lnTo>
                  <a:cubicBezTo>
                    <a:pt x="1" y="0"/>
                    <a:pt x="698" y="779"/>
                    <a:pt x="1038" y="1124"/>
                  </a:cubicBezTo>
                  <a:cubicBezTo>
                    <a:pt x="1132" y="1217"/>
                    <a:pt x="1190" y="1252"/>
                    <a:pt x="1221" y="1252"/>
                  </a:cubicBezTo>
                  <a:cubicBezTo>
                    <a:pt x="1231" y="1252"/>
                    <a:pt x="1238" y="1248"/>
                    <a:pt x="1243" y="1243"/>
                  </a:cubicBezTo>
                  <a:cubicBezTo>
                    <a:pt x="1264" y="1218"/>
                    <a:pt x="1239" y="1148"/>
                    <a:pt x="1124" y="1037"/>
                  </a:cubicBezTo>
                  <a:cubicBezTo>
                    <a:pt x="780" y="693"/>
                    <a:pt x="1" y="0"/>
                    <a:pt x="1"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4"/>
            <p:cNvSpPr/>
            <p:nvPr/>
          </p:nvSpPr>
          <p:spPr>
            <a:xfrm>
              <a:off x="2261225" y="4250575"/>
              <a:ext cx="31175" cy="30900"/>
            </a:xfrm>
            <a:custGeom>
              <a:rect b="b" l="l" r="r" t="t"/>
              <a:pathLst>
                <a:path extrusionOk="0" h="1236" w="1247">
                  <a:moveTo>
                    <a:pt x="0" y="0"/>
                  </a:moveTo>
                  <a:cubicBezTo>
                    <a:pt x="0" y="1"/>
                    <a:pt x="689" y="771"/>
                    <a:pt x="1025" y="1108"/>
                  </a:cubicBezTo>
                  <a:cubicBezTo>
                    <a:pt x="1116" y="1201"/>
                    <a:pt x="1169" y="1236"/>
                    <a:pt x="1201" y="1236"/>
                  </a:cubicBezTo>
                  <a:cubicBezTo>
                    <a:pt x="1211" y="1236"/>
                    <a:pt x="1219" y="1232"/>
                    <a:pt x="1226" y="1227"/>
                  </a:cubicBezTo>
                  <a:cubicBezTo>
                    <a:pt x="1247" y="1206"/>
                    <a:pt x="1214" y="1132"/>
                    <a:pt x="1107" y="1026"/>
                  </a:cubicBezTo>
                  <a:cubicBezTo>
                    <a:pt x="771" y="689"/>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4"/>
            <p:cNvSpPr/>
            <p:nvPr/>
          </p:nvSpPr>
          <p:spPr>
            <a:xfrm>
              <a:off x="2261625" y="4250975"/>
              <a:ext cx="30775" cy="30500"/>
            </a:xfrm>
            <a:custGeom>
              <a:rect b="b" l="l" r="r" t="t"/>
              <a:pathLst>
                <a:path extrusionOk="0" h="1220" w="1231">
                  <a:moveTo>
                    <a:pt x="0" y="1"/>
                  </a:moveTo>
                  <a:cubicBezTo>
                    <a:pt x="1" y="1"/>
                    <a:pt x="677" y="759"/>
                    <a:pt x="1005" y="1096"/>
                  </a:cubicBezTo>
                  <a:cubicBezTo>
                    <a:pt x="1096" y="1186"/>
                    <a:pt x="1148" y="1220"/>
                    <a:pt x="1181" y="1220"/>
                  </a:cubicBezTo>
                  <a:cubicBezTo>
                    <a:pt x="1191" y="1220"/>
                    <a:pt x="1199" y="1216"/>
                    <a:pt x="1206" y="1211"/>
                  </a:cubicBezTo>
                  <a:cubicBezTo>
                    <a:pt x="1231" y="1186"/>
                    <a:pt x="1198" y="1116"/>
                    <a:pt x="1091" y="1010"/>
                  </a:cubicBezTo>
                  <a:cubicBezTo>
                    <a:pt x="759" y="677"/>
                    <a:pt x="1" y="1"/>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4"/>
            <p:cNvSpPr/>
            <p:nvPr/>
          </p:nvSpPr>
          <p:spPr>
            <a:xfrm>
              <a:off x="2262025" y="4251400"/>
              <a:ext cx="30475" cy="30025"/>
            </a:xfrm>
            <a:custGeom>
              <a:rect b="b" l="l" r="r" t="t"/>
              <a:pathLst>
                <a:path extrusionOk="0" h="1201" w="1219">
                  <a:moveTo>
                    <a:pt x="1" y="0"/>
                  </a:moveTo>
                  <a:lnTo>
                    <a:pt x="1" y="0"/>
                  </a:lnTo>
                  <a:cubicBezTo>
                    <a:pt x="1" y="0"/>
                    <a:pt x="665" y="747"/>
                    <a:pt x="997" y="1079"/>
                  </a:cubicBezTo>
                  <a:cubicBezTo>
                    <a:pt x="1086" y="1170"/>
                    <a:pt x="1142" y="1201"/>
                    <a:pt x="1173" y="1201"/>
                  </a:cubicBezTo>
                  <a:cubicBezTo>
                    <a:pt x="1183" y="1201"/>
                    <a:pt x="1189" y="1198"/>
                    <a:pt x="1194" y="1194"/>
                  </a:cubicBezTo>
                  <a:cubicBezTo>
                    <a:pt x="1219" y="1173"/>
                    <a:pt x="1190" y="1107"/>
                    <a:pt x="1079" y="997"/>
                  </a:cubicBezTo>
                  <a:cubicBezTo>
                    <a:pt x="747" y="665"/>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4"/>
            <p:cNvSpPr/>
            <p:nvPr/>
          </p:nvSpPr>
          <p:spPr>
            <a:xfrm>
              <a:off x="2262350" y="4251700"/>
              <a:ext cx="30050" cy="29725"/>
            </a:xfrm>
            <a:custGeom>
              <a:rect b="b" l="l" r="r" t="t"/>
              <a:pathLst>
                <a:path extrusionOk="0" h="1189" w="1202">
                  <a:moveTo>
                    <a:pt x="0" y="1"/>
                  </a:moveTo>
                  <a:cubicBezTo>
                    <a:pt x="0" y="1"/>
                    <a:pt x="665" y="739"/>
                    <a:pt x="984" y="1067"/>
                  </a:cubicBezTo>
                  <a:cubicBezTo>
                    <a:pt x="1076" y="1158"/>
                    <a:pt x="1131" y="1189"/>
                    <a:pt x="1161" y="1189"/>
                  </a:cubicBezTo>
                  <a:cubicBezTo>
                    <a:pt x="1170" y="1189"/>
                    <a:pt x="1176" y="1186"/>
                    <a:pt x="1181" y="1182"/>
                  </a:cubicBezTo>
                  <a:cubicBezTo>
                    <a:pt x="1202" y="1157"/>
                    <a:pt x="1177" y="1095"/>
                    <a:pt x="1066" y="985"/>
                  </a:cubicBezTo>
                  <a:cubicBezTo>
                    <a:pt x="747" y="657"/>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4"/>
            <p:cNvSpPr/>
            <p:nvPr/>
          </p:nvSpPr>
          <p:spPr>
            <a:xfrm>
              <a:off x="2262750" y="4252100"/>
              <a:ext cx="29650" cy="29225"/>
            </a:xfrm>
            <a:custGeom>
              <a:rect b="b" l="l" r="r" t="t"/>
              <a:pathLst>
                <a:path extrusionOk="0" h="1169" w="1186">
                  <a:moveTo>
                    <a:pt x="1" y="1"/>
                  </a:moveTo>
                  <a:lnTo>
                    <a:pt x="1" y="1"/>
                  </a:lnTo>
                  <a:cubicBezTo>
                    <a:pt x="1" y="1"/>
                    <a:pt x="653" y="731"/>
                    <a:pt x="977" y="1047"/>
                  </a:cubicBezTo>
                  <a:cubicBezTo>
                    <a:pt x="1062" y="1138"/>
                    <a:pt x="1115" y="1169"/>
                    <a:pt x="1145" y="1169"/>
                  </a:cubicBezTo>
                  <a:cubicBezTo>
                    <a:pt x="1154" y="1169"/>
                    <a:pt x="1160" y="1166"/>
                    <a:pt x="1165" y="1161"/>
                  </a:cubicBezTo>
                  <a:cubicBezTo>
                    <a:pt x="1186" y="1141"/>
                    <a:pt x="1153" y="1079"/>
                    <a:pt x="1050" y="969"/>
                  </a:cubicBezTo>
                  <a:cubicBezTo>
                    <a:pt x="735" y="653"/>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4"/>
            <p:cNvSpPr/>
            <p:nvPr/>
          </p:nvSpPr>
          <p:spPr>
            <a:xfrm>
              <a:off x="2263175" y="4252425"/>
              <a:ext cx="29225" cy="28900"/>
            </a:xfrm>
            <a:custGeom>
              <a:rect b="b" l="l" r="r" t="t"/>
              <a:pathLst>
                <a:path extrusionOk="0" h="1156" w="1169">
                  <a:moveTo>
                    <a:pt x="0" y="0"/>
                  </a:moveTo>
                  <a:cubicBezTo>
                    <a:pt x="0" y="4"/>
                    <a:pt x="640" y="722"/>
                    <a:pt x="951" y="1038"/>
                  </a:cubicBezTo>
                  <a:cubicBezTo>
                    <a:pt x="1039" y="1126"/>
                    <a:pt x="1091" y="1156"/>
                    <a:pt x="1122" y="1156"/>
                  </a:cubicBezTo>
                  <a:cubicBezTo>
                    <a:pt x="1131" y="1156"/>
                    <a:pt x="1138" y="1153"/>
                    <a:pt x="1144" y="1148"/>
                  </a:cubicBezTo>
                  <a:cubicBezTo>
                    <a:pt x="1169" y="1128"/>
                    <a:pt x="1136" y="1058"/>
                    <a:pt x="1033" y="956"/>
                  </a:cubicBezTo>
                  <a:cubicBezTo>
                    <a:pt x="722" y="640"/>
                    <a:pt x="0" y="0"/>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4"/>
            <p:cNvSpPr/>
            <p:nvPr/>
          </p:nvSpPr>
          <p:spPr>
            <a:xfrm>
              <a:off x="2263575" y="4252725"/>
              <a:ext cx="28825" cy="28650"/>
            </a:xfrm>
            <a:custGeom>
              <a:rect b="b" l="l" r="r" t="t"/>
              <a:pathLst>
                <a:path extrusionOk="0" h="1146" w="1153">
                  <a:moveTo>
                    <a:pt x="0" y="1"/>
                  </a:moveTo>
                  <a:cubicBezTo>
                    <a:pt x="0" y="9"/>
                    <a:pt x="628" y="714"/>
                    <a:pt x="939" y="1026"/>
                  </a:cubicBezTo>
                  <a:cubicBezTo>
                    <a:pt x="1027" y="1113"/>
                    <a:pt x="1081" y="1146"/>
                    <a:pt x="1111" y="1146"/>
                  </a:cubicBezTo>
                  <a:cubicBezTo>
                    <a:pt x="1120" y="1146"/>
                    <a:pt x="1127" y="1142"/>
                    <a:pt x="1132" y="1136"/>
                  </a:cubicBezTo>
                  <a:cubicBezTo>
                    <a:pt x="1153" y="1108"/>
                    <a:pt x="1128" y="1046"/>
                    <a:pt x="1026" y="944"/>
                  </a:cubicBezTo>
                  <a:cubicBezTo>
                    <a:pt x="710" y="632"/>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4"/>
            <p:cNvSpPr/>
            <p:nvPr/>
          </p:nvSpPr>
          <p:spPr>
            <a:xfrm>
              <a:off x="2263875" y="4253125"/>
              <a:ext cx="28525" cy="28200"/>
            </a:xfrm>
            <a:custGeom>
              <a:rect b="b" l="l" r="r" t="t"/>
              <a:pathLst>
                <a:path extrusionOk="0" h="1128" w="1141">
                  <a:moveTo>
                    <a:pt x="1" y="1"/>
                  </a:moveTo>
                  <a:cubicBezTo>
                    <a:pt x="1" y="5"/>
                    <a:pt x="624" y="702"/>
                    <a:pt x="936" y="1010"/>
                  </a:cubicBezTo>
                  <a:cubicBezTo>
                    <a:pt x="1017" y="1098"/>
                    <a:pt x="1070" y="1128"/>
                    <a:pt x="1100" y="1128"/>
                  </a:cubicBezTo>
                  <a:cubicBezTo>
                    <a:pt x="1109" y="1128"/>
                    <a:pt x="1115" y="1125"/>
                    <a:pt x="1120" y="1120"/>
                  </a:cubicBezTo>
                  <a:cubicBezTo>
                    <a:pt x="1141" y="1100"/>
                    <a:pt x="1116" y="1038"/>
                    <a:pt x="1014" y="936"/>
                  </a:cubicBezTo>
                  <a:cubicBezTo>
                    <a:pt x="706" y="620"/>
                    <a:pt x="1" y="1"/>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4"/>
            <p:cNvSpPr/>
            <p:nvPr/>
          </p:nvSpPr>
          <p:spPr>
            <a:xfrm>
              <a:off x="2264200" y="4253550"/>
              <a:ext cx="28200" cy="27775"/>
            </a:xfrm>
            <a:custGeom>
              <a:rect b="b" l="l" r="r" t="t"/>
              <a:pathLst>
                <a:path extrusionOk="0" h="1111" w="1128">
                  <a:moveTo>
                    <a:pt x="4" y="0"/>
                  </a:moveTo>
                  <a:cubicBezTo>
                    <a:pt x="0" y="0"/>
                    <a:pt x="615" y="693"/>
                    <a:pt x="923" y="993"/>
                  </a:cubicBezTo>
                  <a:cubicBezTo>
                    <a:pt x="1004" y="1081"/>
                    <a:pt x="1057" y="1111"/>
                    <a:pt x="1087" y="1111"/>
                  </a:cubicBezTo>
                  <a:cubicBezTo>
                    <a:pt x="1096" y="1111"/>
                    <a:pt x="1102" y="1108"/>
                    <a:pt x="1107" y="1103"/>
                  </a:cubicBezTo>
                  <a:cubicBezTo>
                    <a:pt x="1128" y="1083"/>
                    <a:pt x="1103" y="1021"/>
                    <a:pt x="1001" y="919"/>
                  </a:cubicBezTo>
                  <a:cubicBezTo>
                    <a:pt x="697" y="615"/>
                    <a:pt x="4" y="0"/>
                    <a:pt x="4"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4"/>
            <p:cNvSpPr/>
            <p:nvPr/>
          </p:nvSpPr>
          <p:spPr>
            <a:xfrm>
              <a:off x="2264600" y="4253950"/>
              <a:ext cx="27800" cy="27200"/>
            </a:xfrm>
            <a:custGeom>
              <a:rect b="b" l="l" r="r" t="t"/>
              <a:pathLst>
                <a:path extrusionOk="0" h="1088" w="1112">
                  <a:moveTo>
                    <a:pt x="5" y="1"/>
                  </a:moveTo>
                  <a:cubicBezTo>
                    <a:pt x="0" y="1"/>
                    <a:pt x="607" y="681"/>
                    <a:pt x="907" y="977"/>
                  </a:cubicBezTo>
                  <a:cubicBezTo>
                    <a:pt x="987" y="1060"/>
                    <a:pt x="1034" y="1087"/>
                    <a:pt x="1063" y="1087"/>
                  </a:cubicBezTo>
                  <a:cubicBezTo>
                    <a:pt x="1073" y="1087"/>
                    <a:pt x="1081" y="1084"/>
                    <a:pt x="1087" y="1079"/>
                  </a:cubicBezTo>
                  <a:cubicBezTo>
                    <a:pt x="1112" y="1059"/>
                    <a:pt x="1079" y="997"/>
                    <a:pt x="985" y="903"/>
                  </a:cubicBezTo>
                  <a:cubicBezTo>
                    <a:pt x="685" y="604"/>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4"/>
            <p:cNvSpPr/>
            <p:nvPr/>
          </p:nvSpPr>
          <p:spPr>
            <a:xfrm>
              <a:off x="2264900" y="4254275"/>
              <a:ext cx="27500" cy="27075"/>
            </a:xfrm>
            <a:custGeom>
              <a:rect b="b" l="l" r="r" t="t"/>
              <a:pathLst>
                <a:path extrusionOk="0" h="1083" w="1100">
                  <a:moveTo>
                    <a:pt x="9" y="0"/>
                  </a:moveTo>
                  <a:cubicBezTo>
                    <a:pt x="1" y="0"/>
                    <a:pt x="603" y="673"/>
                    <a:pt x="899" y="972"/>
                  </a:cubicBezTo>
                  <a:cubicBezTo>
                    <a:pt x="980" y="1053"/>
                    <a:pt x="1030" y="1082"/>
                    <a:pt x="1059" y="1082"/>
                  </a:cubicBezTo>
                  <a:cubicBezTo>
                    <a:pt x="1068" y="1082"/>
                    <a:pt x="1074" y="1079"/>
                    <a:pt x="1079" y="1074"/>
                  </a:cubicBezTo>
                  <a:cubicBezTo>
                    <a:pt x="1100" y="1054"/>
                    <a:pt x="1075" y="992"/>
                    <a:pt x="977" y="894"/>
                  </a:cubicBezTo>
                  <a:cubicBezTo>
                    <a:pt x="677" y="595"/>
                    <a:pt x="9" y="0"/>
                    <a:pt x="9"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4"/>
            <p:cNvSpPr/>
            <p:nvPr/>
          </p:nvSpPr>
          <p:spPr>
            <a:xfrm>
              <a:off x="2265325" y="4254675"/>
              <a:ext cx="26975" cy="26675"/>
            </a:xfrm>
            <a:custGeom>
              <a:rect b="b" l="l" r="r" t="t"/>
              <a:pathLst>
                <a:path extrusionOk="0" h="1067" w="1079">
                  <a:moveTo>
                    <a:pt x="0" y="0"/>
                  </a:moveTo>
                  <a:lnTo>
                    <a:pt x="0" y="0"/>
                  </a:lnTo>
                  <a:cubicBezTo>
                    <a:pt x="0" y="1"/>
                    <a:pt x="591" y="661"/>
                    <a:pt x="878" y="956"/>
                  </a:cubicBezTo>
                  <a:cubicBezTo>
                    <a:pt x="959" y="1037"/>
                    <a:pt x="1007" y="1066"/>
                    <a:pt x="1036" y="1066"/>
                  </a:cubicBezTo>
                  <a:cubicBezTo>
                    <a:pt x="1045" y="1066"/>
                    <a:pt x="1052" y="1063"/>
                    <a:pt x="1058" y="1058"/>
                  </a:cubicBezTo>
                  <a:cubicBezTo>
                    <a:pt x="1079" y="1038"/>
                    <a:pt x="1050" y="976"/>
                    <a:pt x="956" y="878"/>
                  </a:cubicBezTo>
                  <a:cubicBezTo>
                    <a:pt x="660" y="587"/>
                    <a:pt x="0" y="1"/>
                    <a:pt x="0"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4"/>
            <p:cNvSpPr/>
            <p:nvPr/>
          </p:nvSpPr>
          <p:spPr>
            <a:xfrm>
              <a:off x="2265725" y="4255075"/>
              <a:ext cx="26575" cy="26275"/>
            </a:xfrm>
            <a:custGeom>
              <a:rect b="b" l="l" r="r" t="t"/>
              <a:pathLst>
                <a:path extrusionOk="0" h="1051" w="1063">
                  <a:moveTo>
                    <a:pt x="1" y="1"/>
                  </a:moveTo>
                  <a:lnTo>
                    <a:pt x="1" y="1"/>
                  </a:lnTo>
                  <a:cubicBezTo>
                    <a:pt x="1" y="1"/>
                    <a:pt x="579" y="653"/>
                    <a:pt x="866" y="940"/>
                  </a:cubicBezTo>
                  <a:cubicBezTo>
                    <a:pt x="944" y="1021"/>
                    <a:pt x="991" y="1050"/>
                    <a:pt x="1020" y="1050"/>
                  </a:cubicBezTo>
                  <a:cubicBezTo>
                    <a:pt x="1029" y="1050"/>
                    <a:pt x="1036" y="1047"/>
                    <a:pt x="1042" y="1042"/>
                  </a:cubicBezTo>
                  <a:cubicBezTo>
                    <a:pt x="1063" y="1022"/>
                    <a:pt x="1034" y="965"/>
                    <a:pt x="940" y="866"/>
                  </a:cubicBezTo>
                  <a:cubicBezTo>
                    <a:pt x="653" y="579"/>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4"/>
            <p:cNvSpPr/>
            <p:nvPr/>
          </p:nvSpPr>
          <p:spPr>
            <a:xfrm>
              <a:off x="2266125" y="4255500"/>
              <a:ext cx="25975" cy="25850"/>
            </a:xfrm>
            <a:custGeom>
              <a:rect b="b" l="l" r="r" t="t"/>
              <a:pathLst>
                <a:path extrusionOk="0" h="1034" w="1039">
                  <a:moveTo>
                    <a:pt x="1" y="0"/>
                  </a:moveTo>
                  <a:cubicBezTo>
                    <a:pt x="1" y="0"/>
                    <a:pt x="567" y="640"/>
                    <a:pt x="850" y="923"/>
                  </a:cubicBezTo>
                  <a:cubicBezTo>
                    <a:pt x="928" y="1004"/>
                    <a:pt x="980" y="1033"/>
                    <a:pt x="1007" y="1033"/>
                  </a:cubicBezTo>
                  <a:cubicBezTo>
                    <a:pt x="1016" y="1033"/>
                    <a:pt x="1022" y="1030"/>
                    <a:pt x="1026" y="1025"/>
                  </a:cubicBezTo>
                  <a:cubicBezTo>
                    <a:pt x="1038" y="1005"/>
                    <a:pt x="1018" y="948"/>
                    <a:pt x="924" y="849"/>
                  </a:cubicBezTo>
                  <a:cubicBezTo>
                    <a:pt x="641" y="566"/>
                    <a:pt x="1" y="0"/>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4"/>
            <p:cNvSpPr/>
            <p:nvPr/>
          </p:nvSpPr>
          <p:spPr>
            <a:xfrm>
              <a:off x="2266450" y="4255800"/>
              <a:ext cx="25850" cy="25550"/>
            </a:xfrm>
            <a:custGeom>
              <a:rect b="b" l="l" r="r" t="t"/>
              <a:pathLst>
                <a:path extrusionOk="0" h="1022" w="1034">
                  <a:moveTo>
                    <a:pt x="0" y="1"/>
                  </a:moveTo>
                  <a:cubicBezTo>
                    <a:pt x="0" y="1"/>
                    <a:pt x="562" y="632"/>
                    <a:pt x="841" y="915"/>
                  </a:cubicBezTo>
                  <a:cubicBezTo>
                    <a:pt x="919" y="993"/>
                    <a:pt x="966" y="1021"/>
                    <a:pt x="993" y="1021"/>
                  </a:cubicBezTo>
                  <a:cubicBezTo>
                    <a:pt x="1002" y="1021"/>
                    <a:pt x="1008" y="1018"/>
                    <a:pt x="1013" y="1013"/>
                  </a:cubicBezTo>
                  <a:cubicBezTo>
                    <a:pt x="1034" y="997"/>
                    <a:pt x="1005" y="936"/>
                    <a:pt x="915" y="841"/>
                  </a:cubicBezTo>
                  <a:cubicBezTo>
                    <a:pt x="632" y="562"/>
                    <a:pt x="0" y="1"/>
                    <a:pt x="0"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4"/>
            <p:cNvSpPr/>
            <p:nvPr/>
          </p:nvSpPr>
          <p:spPr>
            <a:xfrm>
              <a:off x="2266850" y="4256200"/>
              <a:ext cx="25450" cy="25150"/>
            </a:xfrm>
            <a:custGeom>
              <a:rect b="b" l="l" r="r" t="t"/>
              <a:pathLst>
                <a:path extrusionOk="0" h="1006" w="1018">
                  <a:moveTo>
                    <a:pt x="1" y="1"/>
                  </a:moveTo>
                  <a:lnTo>
                    <a:pt x="1" y="1"/>
                  </a:lnTo>
                  <a:cubicBezTo>
                    <a:pt x="1" y="1"/>
                    <a:pt x="554" y="620"/>
                    <a:pt x="825" y="899"/>
                  </a:cubicBezTo>
                  <a:cubicBezTo>
                    <a:pt x="903" y="977"/>
                    <a:pt x="950" y="1005"/>
                    <a:pt x="977" y="1005"/>
                  </a:cubicBezTo>
                  <a:cubicBezTo>
                    <a:pt x="986" y="1005"/>
                    <a:pt x="992" y="1002"/>
                    <a:pt x="997" y="997"/>
                  </a:cubicBezTo>
                  <a:cubicBezTo>
                    <a:pt x="1018" y="977"/>
                    <a:pt x="989" y="920"/>
                    <a:pt x="899" y="825"/>
                  </a:cubicBezTo>
                  <a:cubicBezTo>
                    <a:pt x="620" y="550"/>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4"/>
            <p:cNvSpPr/>
            <p:nvPr/>
          </p:nvSpPr>
          <p:spPr>
            <a:xfrm>
              <a:off x="2267275" y="4256625"/>
              <a:ext cx="25025" cy="24725"/>
            </a:xfrm>
            <a:custGeom>
              <a:rect b="b" l="l" r="r" t="t"/>
              <a:pathLst>
                <a:path extrusionOk="0" h="989" w="1001">
                  <a:moveTo>
                    <a:pt x="0" y="0"/>
                  </a:moveTo>
                  <a:cubicBezTo>
                    <a:pt x="0" y="1"/>
                    <a:pt x="541" y="611"/>
                    <a:pt x="808" y="882"/>
                  </a:cubicBezTo>
                  <a:cubicBezTo>
                    <a:pt x="886" y="960"/>
                    <a:pt x="933" y="988"/>
                    <a:pt x="960" y="988"/>
                  </a:cubicBezTo>
                  <a:cubicBezTo>
                    <a:pt x="969" y="988"/>
                    <a:pt x="975" y="985"/>
                    <a:pt x="980" y="980"/>
                  </a:cubicBezTo>
                  <a:cubicBezTo>
                    <a:pt x="1001" y="960"/>
                    <a:pt x="972" y="903"/>
                    <a:pt x="882" y="808"/>
                  </a:cubicBezTo>
                  <a:cubicBezTo>
                    <a:pt x="611" y="542"/>
                    <a:pt x="0"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4"/>
            <p:cNvSpPr/>
            <p:nvPr/>
          </p:nvSpPr>
          <p:spPr>
            <a:xfrm>
              <a:off x="2267675" y="4256825"/>
              <a:ext cx="24425" cy="24325"/>
            </a:xfrm>
            <a:custGeom>
              <a:rect b="b" l="l" r="r" t="t"/>
              <a:pathLst>
                <a:path extrusionOk="0" h="973" w="977">
                  <a:moveTo>
                    <a:pt x="0" y="1"/>
                  </a:moveTo>
                  <a:cubicBezTo>
                    <a:pt x="0" y="9"/>
                    <a:pt x="533" y="607"/>
                    <a:pt x="800" y="870"/>
                  </a:cubicBezTo>
                  <a:cubicBezTo>
                    <a:pt x="870" y="946"/>
                    <a:pt x="915" y="973"/>
                    <a:pt x="942" y="973"/>
                  </a:cubicBezTo>
                  <a:cubicBezTo>
                    <a:pt x="952" y="973"/>
                    <a:pt x="959" y="969"/>
                    <a:pt x="964" y="964"/>
                  </a:cubicBezTo>
                  <a:cubicBezTo>
                    <a:pt x="976" y="944"/>
                    <a:pt x="956" y="895"/>
                    <a:pt x="866" y="800"/>
                  </a:cubicBezTo>
                  <a:cubicBezTo>
                    <a:pt x="603" y="534"/>
                    <a:pt x="1"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4"/>
            <p:cNvSpPr/>
            <p:nvPr/>
          </p:nvSpPr>
          <p:spPr>
            <a:xfrm>
              <a:off x="2267975" y="4257225"/>
              <a:ext cx="24325" cy="23925"/>
            </a:xfrm>
            <a:custGeom>
              <a:rect b="b" l="l" r="r" t="t"/>
              <a:pathLst>
                <a:path extrusionOk="0" h="957" w="973">
                  <a:moveTo>
                    <a:pt x="1" y="1"/>
                  </a:moveTo>
                  <a:cubicBezTo>
                    <a:pt x="1" y="5"/>
                    <a:pt x="526" y="596"/>
                    <a:pt x="788" y="858"/>
                  </a:cubicBezTo>
                  <a:cubicBezTo>
                    <a:pt x="858" y="931"/>
                    <a:pt x="901" y="957"/>
                    <a:pt x="928" y="957"/>
                  </a:cubicBezTo>
                  <a:cubicBezTo>
                    <a:pt x="938" y="957"/>
                    <a:pt x="946" y="954"/>
                    <a:pt x="952" y="948"/>
                  </a:cubicBezTo>
                  <a:cubicBezTo>
                    <a:pt x="973" y="928"/>
                    <a:pt x="952" y="879"/>
                    <a:pt x="858" y="784"/>
                  </a:cubicBezTo>
                  <a:cubicBezTo>
                    <a:pt x="595" y="526"/>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4"/>
            <p:cNvSpPr/>
            <p:nvPr/>
          </p:nvSpPr>
          <p:spPr>
            <a:xfrm>
              <a:off x="2268300" y="4257650"/>
              <a:ext cx="24000" cy="23450"/>
            </a:xfrm>
            <a:custGeom>
              <a:rect b="b" l="l" r="r" t="t"/>
              <a:pathLst>
                <a:path extrusionOk="0" h="938" w="960">
                  <a:moveTo>
                    <a:pt x="4" y="0"/>
                  </a:moveTo>
                  <a:cubicBezTo>
                    <a:pt x="0" y="4"/>
                    <a:pt x="517" y="583"/>
                    <a:pt x="779" y="841"/>
                  </a:cubicBezTo>
                  <a:cubicBezTo>
                    <a:pt x="847" y="915"/>
                    <a:pt x="891" y="938"/>
                    <a:pt x="918" y="938"/>
                  </a:cubicBezTo>
                  <a:cubicBezTo>
                    <a:pt x="927" y="938"/>
                    <a:pt x="934" y="935"/>
                    <a:pt x="939" y="931"/>
                  </a:cubicBezTo>
                  <a:cubicBezTo>
                    <a:pt x="960" y="919"/>
                    <a:pt x="931" y="862"/>
                    <a:pt x="845" y="775"/>
                  </a:cubicBezTo>
                  <a:cubicBezTo>
                    <a:pt x="591" y="513"/>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4"/>
            <p:cNvSpPr/>
            <p:nvPr/>
          </p:nvSpPr>
          <p:spPr>
            <a:xfrm>
              <a:off x="2268700" y="4258050"/>
              <a:ext cx="23600" cy="23100"/>
            </a:xfrm>
            <a:custGeom>
              <a:rect b="b" l="l" r="r" t="t"/>
              <a:pathLst>
                <a:path extrusionOk="0" h="924" w="944">
                  <a:moveTo>
                    <a:pt x="5" y="1"/>
                  </a:moveTo>
                  <a:lnTo>
                    <a:pt x="5" y="1"/>
                  </a:lnTo>
                  <a:cubicBezTo>
                    <a:pt x="0" y="5"/>
                    <a:pt x="505" y="575"/>
                    <a:pt x="763" y="825"/>
                  </a:cubicBezTo>
                  <a:cubicBezTo>
                    <a:pt x="836" y="898"/>
                    <a:pt x="875" y="924"/>
                    <a:pt x="901" y="924"/>
                  </a:cubicBezTo>
                  <a:cubicBezTo>
                    <a:pt x="910" y="924"/>
                    <a:pt x="917" y="921"/>
                    <a:pt x="923" y="915"/>
                  </a:cubicBezTo>
                  <a:cubicBezTo>
                    <a:pt x="944" y="895"/>
                    <a:pt x="915" y="846"/>
                    <a:pt x="829" y="759"/>
                  </a:cubicBezTo>
                  <a:cubicBezTo>
                    <a:pt x="579" y="505"/>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4"/>
            <p:cNvSpPr/>
            <p:nvPr/>
          </p:nvSpPr>
          <p:spPr>
            <a:xfrm>
              <a:off x="2269000" y="4258375"/>
              <a:ext cx="23100" cy="22975"/>
            </a:xfrm>
            <a:custGeom>
              <a:rect b="b" l="l" r="r" t="t"/>
              <a:pathLst>
                <a:path extrusionOk="0" h="919" w="924">
                  <a:moveTo>
                    <a:pt x="9" y="0"/>
                  </a:moveTo>
                  <a:lnTo>
                    <a:pt x="9" y="0"/>
                  </a:lnTo>
                  <a:cubicBezTo>
                    <a:pt x="1" y="8"/>
                    <a:pt x="505" y="566"/>
                    <a:pt x="751" y="816"/>
                  </a:cubicBezTo>
                  <a:cubicBezTo>
                    <a:pt x="826" y="891"/>
                    <a:pt x="865" y="918"/>
                    <a:pt x="890" y="918"/>
                  </a:cubicBezTo>
                  <a:cubicBezTo>
                    <a:pt x="898" y="918"/>
                    <a:pt x="905" y="915"/>
                    <a:pt x="911" y="910"/>
                  </a:cubicBezTo>
                  <a:cubicBezTo>
                    <a:pt x="923" y="890"/>
                    <a:pt x="903" y="837"/>
                    <a:pt x="817" y="750"/>
                  </a:cubicBezTo>
                  <a:cubicBezTo>
                    <a:pt x="571" y="500"/>
                    <a:pt x="9" y="0"/>
                    <a:pt x="9"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4"/>
            <p:cNvSpPr/>
            <p:nvPr/>
          </p:nvSpPr>
          <p:spPr>
            <a:xfrm>
              <a:off x="2269425" y="4258775"/>
              <a:ext cx="22775" cy="22325"/>
            </a:xfrm>
            <a:custGeom>
              <a:rect b="b" l="l" r="r" t="t"/>
              <a:pathLst>
                <a:path extrusionOk="0" h="893" w="911">
                  <a:moveTo>
                    <a:pt x="4" y="0"/>
                  </a:moveTo>
                  <a:cubicBezTo>
                    <a:pt x="0" y="0"/>
                    <a:pt x="492" y="554"/>
                    <a:pt x="738" y="800"/>
                  </a:cubicBezTo>
                  <a:cubicBezTo>
                    <a:pt x="809" y="871"/>
                    <a:pt x="852" y="893"/>
                    <a:pt x="876" y="893"/>
                  </a:cubicBezTo>
                  <a:cubicBezTo>
                    <a:pt x="884" y="893"/>
                    <a:pt x="890" y="890"/>
                    <a:pt x="894" y="886"/>
                  </a:cubicBezTo>
                  <a:cubicBezTo>
                    <a:pt x="910" y="874"/>
                    <a:pt x="894" y="821"/>
                    <a:pt x="804" y="734"/>
                  </a:cubicBezTo>
                  <a:cubicBezTo>
                    <a:pt x="558" y="488"/>
                    <a:pt x="4" y="0"/>
                    <a:pt x="4"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4"/>
            <p:cNvSpPr/>
            <p:nvPr/>
          </p:nvSpPr>
          <p:spPr>
            <a:xfrm>
              <a:off x="2269825" y="4259175"/>
              <a:ext cx="22275" cy="21925"/>
            </a:xfrm>
            <a:custGeom>
              <a:rect b="b" l="l" r="r" t="t"/>
              <a:pathLst>
                <a:path extrusionOk="0" h="877" w="891">
                  <a:moveTo>
                    <a:pt x="1" y="1"/>
                  </a:moveTo>
                  <a:cubicBezTo>
                    <a:pt x="1" y="1"/>
                    <a:pt x="480" y="542"/>
                    <a:pt x="718" y="784"/>
                  </a:cubicBezTo>
                  <a:cubicBezTo>
                    <a:pt x="786" y="855"/>
                    <a:pt x="830" y="877"/>
                    <a:pt x="853" y="877"/>
                  </a:cubicBezTo>
                  <a:cubicBezTo>
                    <a:pt x="861" y="877"/>
                    <a:pt x="867" y="874"/>
                    <a:pt x="870" y="870"/>
                  </a:cubicBezTo>
                  <a:cubicBezTo>
                    <a:pt x="890" y="850"/>
                    <a:pt x="870" y="805"/>
                    <a:pt x="784" y="718"/>
                  </a:cubicBezTo>
                  <a:cubicBezTo>
                    <a:pt x="542" y="477"/>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4"/>
            <p:cNvSpPr/>
            <p:nvPr/>
          </p:nvSpPr>
          <p:spPr>
            <a:xfrm>
              <a:off x="2270225" y="4259600"/>
              <a:ext cx="21775" cy="21500"/>
            </a:xfrm>
            <a:custGeom>
              <a:rect b="b" l="l" r="r" t="t"/>
              <a:pathLst>
                <a:path extrusionOk="0" h="860" w="871">
                  <a:moveTo>
                    <a:pt x="1" y="0"/>
                  </a:moveTo>
                  <a:cubicBezTo>
                    <a:pt x="1" y="0"/>
                    <a:pt x="473" y="533"/>
                    <a:pt x="706" y="767"/>
                  </a:cubicBezTo>
                  <a:cubicBezTo>
                    <a:pt x="771" y="838"/>
                    <a:pt x="814" y="860"/>
                    <a:pt x="837" y="860"/>
                  </a:cubicBezTo>
                  <a:cubicBezTo>
                    <a:pt x="845" y="860"/>
                    <a:pt x="851" y="857"/>
                    <a:pt x="854" y="853"/>
                  </a:cubicBezTo>
                  <a:cubicBezTo>
                    <a:pt x="870" y="841"/>
                    <a:pt x="850" y="788"/>
                    <a:pt x="768" y="706"/>
                  </a:cubicBezTo>
                  <a:cubicBezTo>
                    <a:pt x="534" y="472"/>
                    <a:pt x="1" y="0"/>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4"/>
            <p:cNvSpPr/>
            <p:nvPr/>
          </p:nvSpPr>
          <p:spPr>
            <a:xfrm>
              <a:off x="2270550" y="4259900"/>
              <a:ext cx="21450" cy="21200"/>
            </a:xfrm>
            <a:custGeom>
              <a:rect b="b" l="l" r="r" t="t"/>
              <a:pathLst>
                <a:path extrusionOk="0" h="848" w="858">
                  <a:moveTo>
                    <a:pt x="0" y="1"/>
                  </a:moveTo>
                  <a:cubicBezTo>
                    <a:pt x="0" y="1"/>
                    <a:pt x="464" y="526"/>
                    <a:pt x="693" y="755"/>
                  </a:cubicBezTo>
                  <a:cubicBezTo>
                    <a:pt x="764" y="826"/>
                    <a:pt x="804" y="848"/>
                    <a:pt x="826" y="848"/>
                  </a:cubicBezTo>
                  <a:cubicBezTo>
                    <a:pt x="833" y="848"/>
                    <a:pt x="838" y="845"/>
                    <a:pt x="841" y="841"/>
                  </a:cubicBezTo>
                  <a:cubicBezTo>
                    <a:pt x="857" y="829"/>
                    <a:pt x="837" y="776"/>
                    <a:pt x="755" y="694"/>
                  </a:cubicBezTo>
                  <a:cubicBezTo>
                    <a:pt x="525" y="464"/>
                    <a:pt x="0"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4"/>
            <p:cNvSpPr/>
            <p:nvPr/>
          </p:nvSpPr>
          <p:spPr>
            <a:xfrm>
              <a:off x="2270950" y="4260325"/>
              <a:ext cx="21150" cy="20775"/>
            </a:xfrm>
            <a:custGeom>
              <a:rect b="b" l="l" r="r" t="t"/>
              <a:pathLst>
                <a:path extrusionOk="0" h="831" w="846">
                  <a:moveTo>
                    <a:pt x="1" y="0"/>
                  </a:moveTo>
                  <a:cubicBezTo>
                    <a:pt x="1" y="0"/>
                    <a:pt x="452" y="513"/>
                    <a:pt x="690" y="738"/>
                  </a:cubicBezTo>
                  <a:cubicBezTo>
                    <a:pt x="754" y="809"/>
                    <a:pt x="793" y="831"/>
                    <a:pt x="816" y="831"/>
                  </a:cubicBezTo>
                  <a:cubicBezTo>
                    <a:pt x="823" y="831"/>
                    <a:pt x="829" y="828"/>
                    <a:pt x="833" y="824"/>
                  </a:cubicBezTo>
                  <a:cubicBezTo>
                    <a:pt x="845" y="812"/>
                    <a:pt x="825" y="763"/>
                    <a:pt x="743" y="681"/>
                  </a:cubicBezTo>
                  <a:cubicBezTo>
                    <a:pt x="513" y="451"/>
                    <a:pt x="1"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4"/>
            <p:cNvSpPr/>
            <p:nvPr/>
          </p:nvSpPr>
          <p:spPr>
            <a:xfrm>
              <a:off x="2271375" y="4260725"/>
              <a:ext cx="20725" cy="20375"/>
            </a:xfrm>
            <a:custGeom>
              <a:rect b="b" l="l" r="r" t="t"/>
              <a:pathLst>
                <a:path extrusionOk="0" h="815" w="829">
                  <a:moveTo>
                    <a:pt x="0" y="0"/>
                  </a:moveTo>
                  <a:lnTo>
                    <a:pt x="0" y="0"/>
                  </a:lnTo>
                  <a:cubicBezTo>
                    <a:pt x="0" y="1"/>
                    <a:pt x="447" y="501"/>
                    <a:pt x="664" y="726"/>
                  </a:cubicBezTo>
                  <a:cubicBezTo>
                    <a:pt x="731" y="793"/>
                    <a:pt x="771" y="815"/>
                    <a:pt x="792" y="815"/>
                  </a:cubicBezTo>
                  <a:cubicBezTo>
                    <a:pt x="800" y="815"/>
                    <a:pt x="805" y="812"/>
                    <a:pt x="808" y="808"/>
                  </a:cubicBezTo>
                  <a:cubicBezTo>
                    <a:pt x="828" y="796"/>
                    <a:pt x="808" y="747"/>
                    <a:pt x="726" y="665"/>
                  </a:cubicBezTo>
                  <a:cubicBezTo>
                    <a:pt x="500" y="439"/>
                    <a:pt x="0" y="1"/>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4"/>
            <p:cNvSpPr/>
            <p:nvPr/>
          </p:nvSpPr>
          <p:spPr>
            <a:xfrm>
              <a:off x="2271775" y="4261125"/>
              <a:ext cx="20225" cy="20125"/>
            </a:xfrm>
            <a:custGeom>
              <a:rect b="b" l="l" r="r" t="t"/>
              <a:pathLst>
                <a:path extrusionOk="0" h="805" w="809">
                  <a:moveTo>
                    <a:pt x="0" y="1"/>
                  </a:moveTo>
                  <a:cubicBezTo>
                    <a:pt x="1" y="1"/>
                    <a:pt x="435" y="493"/>
                    <a:pt x="648" y="718"/>
                  </a:cubicBezTo>
                  <a:cubicBezTo>
                    <a:pt x="718" y="785"/>
                    <a:pt x="758" y="805"/>
                    <a:pt x="779" y="805"/>
                  </a:cubicBezTo>
                  <a:cubicBezTo>
                    <a:pt x="785" y="805"/>
                    <a:pt x="789" y="803"/>
                    <a:pt x="792" y="800"/>
                  </a:cubicBezTo>
                  <a:cubicBezTo>
                    <a:pt x="808" y="780"/>
                    <a:pt x="792" y="739"/>
                    <a:pt x="710" y="657"/>
                  </a:cubicBezTo>
                  <a:cubicBezTo>
                    <a:pt x="493" y="436"/>
                    <a:pt x="1"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4"/>
            <p:cNvSpPr/>
            <p:nvPr/>
          </p:nvSpPr>
          <p:spPr>
            <a:xfrm>
              <a:off x="2272075" y="4261450"/>
              <a:ext cx="19925" cy="19650"/>
            </a:xfrm>
            <a:custGeom>
              <a:rect b="b" l="l" r="r" t="t"/>
              <a:pathLst>
                <a:path extrusionOk="0" h="786" w="797">
                  <a:moveTo>
                    <a:pt x="1" y="0"/>
                  </a:moveTo>
                  <a:cubicBezTo>
                    <a:pt x="1" y="0"/>
                    <a:pt x="427" y="484"/>
                    <a:pt x="640" y="697"/>
                  </a:cubicBezTo>
                  <a:cubicBezTo>
                    <a:pt x="704" y="764"/>
                    <a:pt x="741" y="786"/>
                    <a:pt x="763" y="786"/>
                  </a:cubicBezTo>
                  <a:cubicBezTo>
                    <a:pt x="770" y="786"/>
                    <a:pt x="776" y="783"/>
                    <a:pt x="780" y="779"/>
                  </a:cubicBezTo>
                  <a:cubicBezTo>
                    <a:pt x="796" y="767"/>
                    <a:pt x="776" y="718"/>
                    <a:pt x="698" y="644"/>
                  </a:cubicBezTo>
                  <a:cubicBezTo>
                    <a:pt x="485" y="427"/>
                    <a:pt x="1" y="0"/>
                    <a:pt x="1"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4"/>
            <p:cNvSpPr/>
            <p:nvPr/>
          </p:nvSpPr>
          <p:spPr>
            <a:xfrm>
              <a:off x="2272400" y="4261750"/>
              <a:ext cx="19700" cy="19250"/>
            </a:xfrm>
            <a:custGeom>
              <a:rect b="b" l="l" r="r" t="t"/>
              <a:pathLst>
                <a:path extrusionOk="0" h="770" w="788">
                  <a:moveTo>
                    <a:pt x="4" y="0"/>
                  </a:moveTo>
                  <a:cubicBezTo>
                    <a:pt x="4" y="0"/>
                    <a:pt x="4" y="0"/>
                    <a:pt x="4" y="0"/>
                  </a:cubicBezTo>
                  <a:cubicBezTo>
                    <a:pt x="0" y="5"/>
                    <a:pt x="418" y="476"/>
                    <a:pt x="636" y="681"/>
                  </a:cubicBezTo>
                  <a:cubicBezTo>
                    <a:pt x="698" y="747"/>
                    <a:pt x="737" y="769"/>
                    <a:pt x="759" y="769"/>
                  </a:cubicBezTo>
                  <a:cubicBezTo>
                    <a:pt x="766" y="769"/>
                    <a:pt x="771" y="767"/>
                    <a:pt x="775" y="763"/>
                  </a:cubicBezTo>
                  <a:cubicBezTo>
                    <a:pt x="787" y="747"/>
                    <a:pt x="767" y="702"/>
                    <a:pt x="693" y="624"/>
                  </a:cubicBezTo>
                  <a:cubicBezTo>
                    <a:pt x="477" y="416"/>
                    <a:pt x="9"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4"/>
            <p:cNvSpPr/>
            <p:nvPr/>
          </p:nvSpPr>
          <p:spPr>
            <a:xfrm>
              <a:off x="2272800" y="4262150"/>
              <a:ext cx="19200" cy="18850"/>
            </a:xfrm>
            <a:custGeom>
              <a:rect b="b" l="l" r="r" t="t"/>
              <a:pathLst>
                <a:path extrusionOk="0" h="754" w="768">
                  <a:moveTo>
                    <a:pt x="5" y="1"/>
                  </a:moveTo>
                  <a:cubicBezTo>
                    <a:pt x="5" y="1"/>
                    <a:pt x="5" y="1"/>
                    <a:pt x="5" y="1"/>
                  </a:cubicBezTo>
                  <a:cubicBezTo>
                    <a:pt x="0" y="5"/>
                    <a:pt x="411" y="464"/>
                    <a:pt x="620" y="669"/>
                  </a:cubicBezTo>
                  <a:cubicBezTo>
                    <a:pt x="682" y="731"/>
                    <a:pt x="718" y="753"/>
                    <a:pt x="737" y="753"/>
                  </a:cubicBezTo>
                  <a:cubicBezTo>
                    <a:pt x="743" y="753"/>
                    <a:pt x="748" y="751"/>
                    <a:pt x="751" y="747"/>
                  </a:cubicBezTo>
                  <a:cubicBezTo>
                    <a:pt x="767" y="731"/>
                    <a:pt x="751" y="690"/>
                    <a:pt x="677" y="616"/>
                  </a:cubicBezTo>
                  <a:cubicBezTo>
                    <a:pt x="474" y="405"/>
                    <a:pt x="18"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4"/>
            <p:cNvSpPr/>
            <p:nvPr/>
          </p:nvSpPr>
          <p:spPr>
            <a:xfrm>
              <a:off x="2273100" y="4262475"/>
              <a:ext cx="18900" cy="18525"/>
            </a:xfrm>
            <a:custGeom>
              <a:rect b="b" l="l" r="r" t="t"/>
              <a:pathLst>
                <a:path extrusionOk="0" h="741" w="756">
                  <a:moveTo>
                    <a:pt x="9" y="0"/>
                  </a:moveTo>
                  <a:cubicBezTo>
                    <a:pt x="9" y="0"/>
                    <a:pt x="9" y="0"/>
                    <a:pt x="9" y="0"/>
                  </a:cubicBezTo>
                  <a:cubicBezTo>
                    <a:pt x="1" y="8"/>
                    <a:pt x="403" y="459"/>
                    <a:pt x="608" y="656"/>
                  </a:cubicBezTo>
                  <a:cubicBezTo>
                    <a:pt x="670" y="718"/>
                    <a:pt x="706" y="740"/>
                    <a:pt x="725" y="740"/>
                  </a:cubicBezTo>
                  <a:cubicBezTo>
                    <a:pt x="731" y="740"/>
                    <a:pt x="736" y="738"/>
                    <a:pt x="739" y="734"/>
                  </a:cubicBezTo>
                  <a:cubicBezTo>
                    <a:pt x="755" y="718"/>
                    <a:pt x="739" y="677"/>
                    <a:pt x="665" y="599"/>
                  </a:cubicBezTo>
                  <a:cubicBezTo>
                    <a:pt x="465" y="403"/>
                    <a:pt x="18" y="0"/>
                    <a:pt x="9"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4"/>
            <p:cNvSpPr/>
            <p:nvPr/>
          </p:nvSpPr>
          <p:spPr>
            <a:xfrm>
              <a:off x="2273525" y="4262875"/>
              <a:ext cx="18475" cy="18250"/>
            </a:xfrm>
            <a:custGeom>
              <a:rect b="b" l="l" r="r" t="t"/>
              <a:pathLst>
                <a:path extrusionOk="0" h="730" w="739">
                  <a:moveTo>
                    <a:pt x="4" y="0"/>
                  </a:moveTo>
                  <a:cubicBezTo>
                    <a:pt x="4" y="0"/>
                    <a:pt x="4" y="0"/>
                    <a:pt x="4" y="1"/>
                  </a:cubicBezTo>
                  <a:cubicBezTo>
                    <a:pt x="0" y="5"/>
                    <a:pt x="394" y="447"/>
                    <a:pt x="591" y="648"/>
                  </a:cubicBezTo>
                  <a:cubicBezTo>
                    <a:pt x="651" y="709"/>
                    <a:pt x="687" y="729"/>
                    <a:pt x="707" y="729"/>
                  </a:cubicBezTo>
                  <a:cubicBezTo>
                    <a:pt x="714" y="729"/>
                    <a:pt x="719" y="727"/>
                    <a:pt x="722" y="722"/>
                  </a:cubicBezTo>
                  <a:cubicBezTo>
                    <a:pt x="738" y="710"/>
                    <a:pt x="722" y="669"/>
                    <a:pt x="648" y="591"/>
                  </a:cubicBezTo>
                  <a:cubicBezTo>
                    <a:pt x="452" y="391"/>
                    <a:pt x="17" y="0"/>
                    <a:pt x="4"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4"/>
            <p:cNvSpPr/>
            <p:nvPr/>
          </p:nvSpPr>
          <p:spPr>
            <a:xfrm>
              <a:off x="2273925" y="4263275"/>
              <a:ext cx="18175" cy="17725"/>
            </a:xfrm>
            <a:custGeom>
              <a:rect b="b" l="l" r="r" t="t"/>
              <a:pathLst>
                <a:path extrusionOk="0" h="709" w="727">
                  <a:moveTo>
                    <a:pt x="5" y="1"/>
                  </a:moveTo>
                  <a:cubicBezTo>
                    <a:pt x="5" y="1"/>
                    <a:pt x="5" y="1"/>
                    <a:pt x="5" y="1"/>
                  </a:cubicBezTo>
                  <a:cubicBezTo>
                    <a:pt x="1" y="5"/>
                    <a:pt x="386" y="436"/>
                    <a:pt x="583" y="624"/>
                  </a:cubicBezTo>
                  <a:cubicBezTo>
                    <a:pt x="642" y="686"/>
                    <a:pt x="677" y="708"/>
                    <a:pt x="698" y="708"/>
                  </a:cubicBezTo>
                  <a:cubicBezTo>
                    <a:pt x="705" y="708"/>
                    <a:pt x="710" y="706"/>
                    <a:pt x="714" y="702"/>
                  </a:cubicBezTo>
                  <a:cubicBezTo>
                    <a:pt x="726" y="686"/>
                    <a:pt x="706" y="645"/>
                    <a:pt x="636" y="575"/>
                  </a:cubicBezTo>
                  <a:cubicBezTo>
                    <a:pt x="440" y="379"/>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4"/>
            <p:cNvSpPr/>
            <p:nvPr/>
          </p:nvSpPr>
          <p:spPr>
            <a:xfrm>
              <a:off x="2274325" y="4263700"/>
              <a:ext cx="17675" cy="17425"/>
            </a:xfrm>
            <a:custGeom>
              <a:rect b="b" l="l" r="r" t="t"/>
              <a:pathLst>
                <a:path extrusionOk="0" h="697" w="707">
                  <a:moveTo>
                    <a:pt x="5" y="0"/>
                  </a:moveTo>
                  <a:cubicBezTo>
                    <a:pt x="5" y="0"/>
                    <a:pt x="5" y="0"/>
                    <a:pt x="5" y="0"/>
                  </a:cubicBezTo>
                  <a:cubicBezTo>
                    <a:pt x="1" y="4"/>
                    <a:pt x="374" y="423"/>
                    <a:pt x="563" y="620"/>
                  </a:cubicBezTo>
                  <a:cubicBezTo>
                    <a:pt x="620" y="677"/>
                    <a:pt x="655" y="696"/>
                    <a:pt x="674" y="696"/>
                  </a:cubicBezTo>
                  <a:cubicBezTo>
                    <a:pt x="682" y="696"/>
                    <a:pt x="687" y="694"/>
                    <a:pt x="690" y="689"/>
                  </a:cubicBezTo>
                  <a:cubicBezTo>
                    <a:pt x="706" y="677"/>
                    <a:pt x="690" y="636"/>
                    <a:pt x="620" y="562"/>
                  </a:cubicBezTo>
                  <a:cubicBezTo>
                    <a:pt x="434" y="371"/>
                    <a:pt x="18"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4"/>
            <p:cNvSpPr/>
            <p:nvPr/>
          </p:nvSpPr>
          <p:spPr>
            <a:xfrm>
              <a:off x="2274650" y="4264000"/>
              <a:ext cx="17250" cy="17000"/>
            </a:xfrm>
            <a:custGeom>
              <a:rect b="b" l="l" r="r" t="t"/>
              <a:pathLst>
                <a:path extrusionOk="0" h="680" w="690">
                  <a:moveTo>
                    <a:pt x="0" y="1"/>
                  </a:moveTo>
                  <a:cubicBezTo>
                    <a:pt x="0" y="1"/>
                    <a:pt x="0" y="1"/>
                    <a:pt x="0" y="1"/>
                  </a:cubicBezTo>
                  <a:cubicBezTo>
                    <a:pt x="0" y="9"/>
                    <a:pt x="365" y="419"/>
                    <a:pt x="550" y="603"/>
                  </a:cubicBezTo>
                  <a:cubicBezTo>
                    <a:pt x="605" y="659"/>
                    <a:pt x="637" y="680"/>
                    <a:pt x="657" y="680"/>
                  </a:cubicBezTo>
                  <a:cubicBezTo>
                    <a:pt x="664" y="680"/>
                    <a:pt x="669" y="677"/>
                    <a:pt x="673" y="673"/>
                  </a:cubicBezTo>
                  <a:cubicBezTo>
                    <a:pt x="689" y="665"/>
                    <a:pt x="673" y="624"/>
                    <a:pt x="603" y="550"/>
                  </a:cubicBezTo>
                  <a:cubicBezTo>
                    <a:pt x="420" y="36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4"/>
            <p:cNvSpPr/>
            <p:nvPr/>
          </p:nvSpPr>
          <p:spPr>
            <a:xfrm>
              <a:off x="2275050" y="4264400"/>
              <a:ext cx="16850" cy="16600"/>
            </a:xfrm>
            <a:custGeom>
              <a:rect b="b" l="l" r="r" t="t"/>
              <a:pathLst>
                <a:path extrusionOk="0" h="664" w="674">
                  <a:moveTo>
                    <a:pt x="1" y="1"/>
                  </a:moveTo>
                  <a:cubicBezTo>
                    <a:pt x="1" y="1"/>
                    <a:pt x="1" y="1"/>
                    <a:pt x="1" y="1"/>
                  </a:cubicBezTo>
                  <a:cubicBezTo>
                    <a:pt x="1" y="1"/>
                    <a:pt x="353" y="407"/>
                    <a:pt x="534" y="587"/>
                  </a:cubicBezTo>
                  <a:cubicBezTo>
                    <a:pt x="592" y="643"/>
                    <a:pt x="623" y="664"/>
                    <a:pt x="642" y="664"/>
                  </a:cubicBezTo>
                  <a:cubicBezTo>
                    <a:pt x="648" y="664"/>
                    <a:pt x="653" y="661"/>
                    <a:pt x="657" y="657"/>
                  </a:cubicBezTo>
                  <a:cubicBezTo>
                    <a:pt x="673" y="641"/>
                    <a:pt x="657" y="608"/>
                    <a:pt x="587" y="534"/>
                  </a:cubicBezTo>
                  <a:cubicBezTo>
                    <a:pt x="408" y="355"/>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4"/>
            <p:cNvSpPr/>
            <p:nvPr/>
          </p:nvSpPr>
          <p:spPr>
            <a:xfrm>
              <a:off x="2275475" y="4264825"/>
              <a:ext cx="16425" cy="16300"/>
            </a:xfrm>
            <a:custGeom>
              <a:rect b="b" l="l" r="r" t="t"/>
              <a:pathLst>
                <a:path extrusionOk="0" h="652" w="657">
                  <a:moveTo>
                    <a:pt x="0" y="0"/>
                  </a:moveTo>
                  <a:cubicBezTo>
                    <a:pt x="0" y="0"/>
                    <a:pt x="0" y="0"/>
                    <a:pt x="0" y="0"/>
                  </a:cubicBezTo>
                  <a:cubicBezTo>
                    <a:pt x="0" y="0"/>
                    <a:pt x="349" y="394"/>
                    <a:pt x="521" y="575"/>
                  </a:cubicBezTo>
                  <a:cubicBezTo>
                    <a:pt x="578" y="632"/>
                    <a:pt x="611" y="651"/>
                    <a:pt x="629" y="651"/>
                  </a:cubicBezTo>
                  <a:cubicBezTo>
                    <a:pt x="636" y="651"/>
                    <a:pt x="641" y="649"/>
                    <a:pt x="644" y="644"/>
                  </a:cubicBezTo>
                  <a:cubicBezTo>
                    <a:pt x="656" y="632"/>
                    <a:pt x="644" y="595"/>
                    <a:pt x="574" y="521"/>
                  </a:cubicBezTo>
                  <a:cubicBezTo>
                    <a:pt x="395" y="346"/>
                    <a:pt x="9" y="0"/>
                    <a:pt x="0"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4"/>
            <p:cNvSpPr/>
            <p:nvPr/>
          </p:nvSpPr>
          <p:spPr>
            <a:xfrm>
              <a:off x="2275875" y="4265225"/>
              <a:ext cx="16025" cy="15775"/>
            </a:xfrm>
            <a:custGeom>
              <a:rect b="b" l="l" r="r" t="t"/>
              <a:pathLst>
                <a:path extrusionOk="0" h="631" w="641">
                  <a:moveTo>
                    <a:pt x="1" y="1"/>
                  </a:moveTo>
                  <a:cubicBezTo>
                    <a:pt x="1" y="1"/>
                    <a:pt x="1" y="1"/>
                    <a:pt x="0" y="1"/>
                  </a:cubicBezTo>
                  <a:cubicBezTo>
                    <a:pt x="0" y="1"/>
                    <a:pt x="337" y="382"/>
                    <a:pt x="513" y="554"/>
                  </a:cubicBezTo>
                  <a:cubicBezTo>
                    <a:pt x="565" y="610"/>
                    <a:pt x="597" y="631"/>
                    <a:pt x="615" y="631"/>
                  </a:cubicBezTo>
                  <a:cubicBezTo>
                    <a:pt x="620" y="631"/>
                    <a:pt x="625" y="628"/>
                    <a:pt x="628" y="624"/>
                  </a:cubicBezTo>
                  <a:cubicBezTo>
                    <a:pt x="640" y="616"/>
                    <a:pt x="624" y="575"/>
                    <a:pt x="558" y="505"/>
                  </a:cubicBezTo>
                  <a:cubicBezTo>
                    <a:pt x="384" y="335"/>
                    <a:pt x="13" y="1"/>
                    <a:pt x="1"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4"/>
            <p:cNvSpPr/>
            <p:nvPr/>
          </p:nvSpPr>
          <p:spPr>
            <a:xfrm>
              <a:off x="2276075" y="4265550"/>
              <a:ext cx="15825" cy="15575"/>
            </a:xfrm>
            <a:custGeom>
              <a:rect b="b" l="l" r="r" t="t"/>
              <a:pathLst>
                <a:path extrusionOk="0" h="623" w="633">
                  <a:moveTo>
                    <a:pt x="5" y="0"/>
                  </a:moveTo>
                  <a:cubicBezTo>
                    <a:pt x="5" y="0"/>
                    <a:pt x="5" y="0"/>
                    <a:pt x="5" y="0"/>
                  </a:cubicBezTo>
                  <a:cubicBezTo>
                    <a:pt x="1" y="0"/>
                    <a:pt x="333" y="377"/>
                    <a:pt x="497" y="550"/>
                  </a:cubicBezTo>
                  <a:cubicBezTo>
                    <a:pt x="551" y="603"/>
                    <a:pt x="580" y="622"/>
                    <a:pt x="599" y="622"/>
                  </a:cubicBezTo>
                  <a:cubicBezTo>
                    <a:pt x="606" y="622"/>
                    <a:pt x="611" y="620"/>
                    <a:pt x="616" y="615"/>
                  </a:cubicBezTo>
                  <a:cubicBezTo>
                    <a:pt x="632" y="603"/>
                    <a:pt x="616" y="566"/>
                    <a:pt x="550" y="500"/>
                  </a:cubicBezTo>
                  <a:cubicBezTo>
                    <a:pt x="383" y="329"/>
                    <a:pt x="17"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4"/>
            <p:cNvSpPr/>
            <p:nvPr/>
          </p:nvSpPr>
          <p:spPr>
            <a:xfrm>
              <a:off x="2276500" y="4265950"/>
              <a:ext cx="15400" cy="15050"/>
            </a:xfrm>
            <a:custGeom>
              <a:rect b="b" l="l" r="r" t="t"/>
              <a:pathLst>
                <a:path extrusionOk="0" h="602" w="616">
                  <a:moveTo>
                    <a:pt x="4" y="0"/>
                  </a:moveTo>
                  <a:cubicBezTo>
                    <a:pt x="4" y="0"/>
                    <a:pt x="4" y="1"/>
                    <a:pt x="4" y="1"/>
                  </a:cubicBezTo>
                  <a:cubicBezTo>
                    <a:pt x="0" y="1"/>
                    <a:pt x="324" y="365"/>
                    <a:pt x="484" y="530"/>
                  </a:cubicBezTo>
                  <a:cubicBezTo>
                    <a:pt x="536" y="582"/>
                    <a:pt x="565" y="602"/>
                    <a:pt x="583" y="602"/>
                  </a:cubicBezTo>
                  <a:cubicBezTo>
                    <a:pt x="590" y="602"/>
                    <a:pt x="595" y="599"/>
                    <a:pt x="599" y="595"/>
                  </a:cubicBezTo>
                  <a:cubicBezTo>
                    <a:pt x="615" y="587"/>
                    <a:pt x="599" y="550"/>
                    <a:pt x="533" y="484"/>
                  </a:cubicBezTo>
                  <a:cubicBezTo>
                    <a:pt x="370" y="321"/>
                    <a:pt x="13" y="0"/>
                    <a:pt x="4"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4"/>
            <p:cNvSpPr/>
            <p:nvPr/>
          </p:nvSpPr>
          <p:spPr>
            <a:xfrm>
              <a:off x="2276900" y="4266250"/>
              <a:ext cx="15000" cy="14750"/>
            </a:xfrm>
            <a:custGeom>
              <a:rect b="b" l="l" r="r" t="t"/>
              <a:pathLst>
                <a:path extrusionOk="0" h="590" w="600">
                  <a:moveTo>
                    <a:pt x="5" y="1"/>
                  </a:moveTo>
                  <a:cubicBezTo>
                    <a:pt x="5" y="1"/>
                    <a:pt x="5" y="1"/>
                    <a:pt x="5" y="1"/>
                  </a:cubicBezTo>
                  <a:cubicBezTo>
                    <a:pt x="0" y="5"/>
                    <a:pt x="312" y="358"/>
                    <a:pt x="476" y="518"/>
                  </a:cubicBezTo>
                  <a:cubicBezTo>
                    <a:pt x="528" y="570"/>
                    <a:pt x="555" y="590"/>
                    <a:pt x="572" y="590"/>
                  </a:cubicBezTo>
                  <a:cubicBezTo>
                    <a:pt x="578" y="590"/>
                    <a:pt x="583" y="587"/>
                    <a:pt x="587" y="583"/>
                  </a:cubicBezTo>
                  <a:cubicBezTo>
                    <a:pt x="599" y="567"/>
                    <a:pt x="587" y="538"/>
                    <a:pt x="521" y="472"/>
                  </a:cubicBezTo>
                  <a:cubicBezTo>
                    <a:pt x="359" y="310"/>
                    <a:pt x="18"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4"/>
            <p:cNvSpPr/>
            <p:nvPr/>
          </p:nvSpPr>
          <p:spPr>
            <a:xfrm>
              <a:off x="2277200" y="4266575"/>
              <a:ext cx="14700" cy="14375"/>
            </a:xfrm>
            <a:custGeom>
              <a:rect b="b" l="l" r="r" t="t"/>
              <a:pathLst>
                <a:path extrusionOk="0" h="575" w="588">
                  <a:moveTo>
                    <a:pt x="9" y="0"/>
                  </a:moveTo>
                  <a:cubicBezTo>
                    <a:pt x="9" y="0"/>
                    <a:pt x="9" y="0"/>
                    <a:pt x="9" y="0"/>
                  </a:cubicBezTo>
                  <a:cubicBezTo>
                    <a:pt x="1" y="8"/>
                    <a:pt x="304" y="349"/>
                    <a:pt x="464" y="505"/>
                  </a:cubicBezTo>
                  <a:cubicBezTo>
                    <a:pt x="517" y="557"/>
                    <a:pt x="549" y="575"/>
                    <a:pt x="564" y="575"/>
                  </a:cubicBezTo>
                  <a:cubicBezTo>
                    <a:pt x="569" y="575"/>
                    <a:pt x="573" y="573"/>
                    <a:pt x="575" y="570"/>
                  </a:cubicBezTo>
                  <a:cubicBezTo>
                    <a:pt x="587" y="554"/>
                    <a:pt x="575" y="525"/>
                    <a:pt x="509" y="459"/>
                  </a:cubicBezTo>
                  <a:cubicBezTo>
                    <a:pt x="350" y="301"/>
                    <a:pt x="18" y="0"/>
                    <a:pt x="9"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4"/>
            <p:cNvSpPr/>
            <p:nvPr/>
          </p:nvSpPr>
          <p:spPr>
            <a:xfrm>
              <a:off x="2277625" y="4266975"/>
              <a:ext cx="14275" cy="13850"/>
            </a:xfrm>
            <a:custGeom>
              <a:rect b="b" l="l" r="r" t="t"/>
              <a:pathLst>
                <a:path extrusionOk="0" h="554" w="571">
                  <a:moveTo>
                    <a:pt x="4" y="0"/>
                  </a:moveTo>
                  <a:cubicBezTo>
                    <a:pt x="4" y="0"/>
                    <a:pt x="4" y="1"/>
                    <a:pt x="4" y="1"/>
                  </a:cubicBezTo>
                  <a:cubicBezTo>
                    <a:pt x="0" y="5"/>
                    <a:pt x="300" y="341"/>
                    <a:pt x="447" y="489"/>
                  </a:cubicBezTo>
                  <a:cubicBezTo>
                    <a:pt x="498" y="539"/>
                    <a:pt x="529" y="553"/>
                    <a:pt x="544" y="553"/>
                  </a:cubicBezTo>
                  <a:cubicBezTo>
                    <a:pt x="549" y="553"/>
                    <a:pt x="552" y="552"/>
                    <a:pt x="554" y="550"/>
                  </a:cubicBezTo>
                  <a:cubicBezTo>
                    <a:pt x="570" y="538"/>
                    <a:pt x="554" y="501"/>
                    <a:pt x="492" y="443"/>
                  </a:cubicBezTo>
                  <a:cubicBezTo>
                    <a:pt x="342" y="293"/>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4"/>
            <p:cNvSpPr/>
            <p:nvPr/>
          </p:nvSpPr>
          <p:spPr>
            <a:xfrm>
              <a:off x="2278025" y="4267375"/>
              <a:ext cx="13875" cy="13575"/>
            </a:xfrm>
            <a:custGeom>
              <a:rect b="b" l="l" r="r" t="t"/>
              <a:pathLst>
                <a:path extrusionOk="0" h="543" w="555">
                  <a:moveTo>
                    <a:pt x="5" y="1"/>
                  </a:moveTo>
                  <a:cubicBezTo>
                    <a:pt x="5" y="1"/>
                    <a:pt x="5" y="1"/>
                    <a:pt x="5" y="1"/>
                  </a:cubicBezTo>
                  <a:cubicBezTo>
                    <a:pt x="1" y="5"/>
                    <a:pt x="288" y="329"/>
                    <a:pt x="431" y="477"/>
                  </a:cubicBezTo>
                  <a:cubicBezTo>
                    <a:pt x="481" y="526"/>
                    <a:pt x="511" y="543"/>
                    <a:pt x="527" y="543"/>
                  </a:cubicBezTo>
                  <a:cubicBezTo>
                    <a:pt x="532" y="543"/>
                    <a:pt x="536" y="541"/>
                    <a:pt x="538" y="538"/>
                  </a:cubicBezTo>
                  <a:cubicBezTo>
                    <a:pt x="554" y="522"/>
                    <a:pt x="538" y="493"/>
                    <a:pt x="476" y="431"/>
                  </a:cubicBezTo>
                  <a:cubicBezTo>
                    <a:pt x="334" y="285"/>
                    <a:pt x="13" y="1"/>
                    <a:pt x="5"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4"/>
            <p:cNvSpPr/>
            <p:nvPr/>
          </p:nvSpPr>
          <p:spPr>
            <a:xfrm>
              <a:off x="2278425" y="4267800"/>
              <a:ext cx="13475" cy="13025"/>
            </a:xfrm>
            <a:custGeom>
              <a:rect b="b" l="l" r="r" t="t"/>
              <a:pathLst>
                <a:path extrusionOk="0" h="521" w="539">
                  <a:moveTo>
                    <a:pt x="5" y="0"/>
                  </a:moveTo>
                  <a:cubicBezTo>
                    <a:pt x="5" y="0"/>
                    <a:pt x="5" y="0"/>
                    <a:pt x="5" y="0"/>
                  </a:cubicBezTo>
                  <a:cubicBezTo>
                    <a:pt x="1" y="4"/>
                    <a:pt x="276" y="316"/>
                    <a:pt x="423" y="456"/>
                  </a:cubicBezTo>
                  <a:cubicBezTo>
                    <a:pt x="471" y="506"/>
                    <a:pt x="501" y="520"/>
                    <a:pt x="516" y="520"/>
                  </a:cubicBezTo>
                  <a:cubicBezTo>
                    <a:pt x="521" y="520"/>
                    <a:pt x="524" y="519"/>
                    <a:pt x="526" y="517"/>
                  </a:cubicBezTo>
                  <a:cubicBezTo>
                    <a:pt x="538" y="505"/>
                    <a:pt x="526" y="476"/>
                    <a:pt x="464" y="414"/>
                  </a:cubicBezTo>
                  <a:cubicBezTo>
                    <a:pt x="323" y="273"/>
                    <a:pt x="18"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4"/>
            <p:cNvSpPr/>
            <p:nvPr/>
          </p:nvSpPr>
          <p:spPr>
            <a:xfrm>
              <a:off x="2278750" y="4268100"/>
              <a:ext cx="13150" cy="12850"/>
            </a:xfrm>
            <a:custGeom>
              <a:rect b="b" l="l" r="r" t="t"/>
              <a:pathLst>
                <a:path extrusionOk="0" h="514" w="526">
                  <a:moveTo>
                    <a:pt x="9" y="1"/>
                  </a:moveTo>
                  <a:cubicBezTo>
                    <a:pt x="9" y="1"/>
                    <a:pt x="9" y="1"/>
                    <a:pt x="8" y="1"/>
                  </a:cubicBezTo>
                  <a:cubicBezTo>
                    <a:pt x="0" y="9"/>
                    <a:pt x="267" y="308"/>
                    <a:pt x="410" y="448"/>
                  </a:cubicBezTo>
                  <a:cubicBezTo>
                    <a:pt x="457" y="497"/>
                    <a:pt x="487" y="514"/>
                    <a:pt x="502" y="514"/>
                  </a:cubicBezTo>
                  <a:cubicBezTo>
                    <a:pt x="507" y="514"/>
                    <a:pt x="511" y="512"/>
                    <a:pt x="513" y="509"/>
                  </a:cubicBezTo>
                  <a:cubicBezTo>
                    <a:pt x="525" y="501"/>
                    <a:pt x="513" y="468"/>
                    <a:pt x="451" y="407"/>
                  </a:cubicBezTo>
                  <a:cubicBezTo>
                    <a:pt x="317" y="264"/>
                    <a:pt x="17" y="1"/>
                    <a:pt x="9"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4"/>
            <p:cNvSpPr/>
            <p:nvPr/>
          </p:nvSpPr>
          <p:spPr>
            <a:xfrm>
              <a:off x="2279150" y="4268500"/>
              <a:ext cx="12650" cy="12450"/>
            </a:xfrm>
            <a:custGeom>
              <a:rect b="b" l="l" r="r" t="t"/>
              <a:pathLst>
                <a:path extrusionOk="0" h="498" w="506">
                  <a:moveTo>
                    <a:pt x="1" y="1"/>
                  </a:moveTo>
                  <a:cubicBezTo>
                    <a:pt x="1" y="1"/>
                    <a:pt x="1" y="1"/>
                    <a:pt x="1" y="1"/>
                  </a:cubicBezTo>
                  <a:cubicBezTo>
                    <a:pt x="1" y="5"/>
                    <a:pt x="259" y="300"/>
                    <a:pt x="386" y="436"/>
                  </a:cubicBezTo>
                  <a:cubicBezTo>
                    <a:pt x="435" y="482"/>
                    <a:pt x="461" y="498"/>
                    <a:pt x="477" y="498"/>
                  </a:cubicBezTo>
                  <a:cubicBezTo>
                    <a:pt x="482" y="498"/>
                    <a:pt x="486" y="496"/>
                    <a:pt x="489" y="493"/>
                  </a:cubicBezTo>
                  <a:cubicBezTo>
                    <a:pt x="505" y="477"/>
                    <a:pt x="493" y="452"/>
                    <a:pt x="431" y="391"/>
                  </a:cubicBezTo>
                  <a:cubicBezTo>
                    <a:pt x="301" y="260"/>
                    <a:pt x="9" y="1"/>
                    <a:pt x="1"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4"/>
            <p:cNvSpPr/>
            <p:nvPr/>
          </p:nvSpPr>
          <p:spPr>
            <a:xfrm>
              <a:off x="2279575" y="4268925"/>
              <a:ext cx="12000" cy="12025"/>
            </a:xfrm>
            <a:custGeom>
              <a:rect b="b" l="l" r="r" t="t"/>
              <a:pathLst>
                <a:path extrusionOk="0" h="481" w="480">
                  <a:moveTo>
                    <a:pt x="0" y="0"/>
                  </a:moveTo>
                  <a:cubicBezTo>
                    <a:pt x="0" y="0"/>
                    <a:pt x="0" y="0"/>
                    <a:pt x="0" y="0"/>
                  </a:cubicBezTo>
                  <a:cubicBezTo>
                    <a:pt x="0" y="5"/>
                    <a:pt x="246" y="287"/>
                    <a:pt x="373" y="419"/>
                  </a:cubicBezTo>
                  <a:cubicBezTo>
                    <a:pt x="419" y="465"/>
                    <a:pt x="445" y="481"/>
                    <a:pt x="460" y="481"/>
                  </a:cubicBezTo>
                  <a:cubicBezTo>
                    <a:pt x="465" y="481"/>
                    <a:pt x="469" y="479"/>
                    <a:pt x="472" y="476"/>
                  </a:cubicBezTo>
                  <a:cubicBezTo>
                    <a:pt x="480" y="468"/>
                    <a:pt x="472" y="435"/>
                    <a:pt x="414" y="378"/>
                  </a:cubicBezTo>
                  <a:cubicBezTo>
                    <a:pt x="288" y="248"/>
                    <a:pt x="9" y="0"/>
                    <a:pt x="0"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4"/>
            <p:cNvSpPr/>
            <p:nvPr/>
          </p:nvSpPr>
          <p:spPr>
            <a:xfrm>
              <a:off x="2279975" y="4269325"/>
              <a:ext cx="11825" cy="11625"/>
            </a:xfrm>
            <a:custGeom>
              <a:rect b="b" l="l" r="r" t="t"/>
              <a:pathLst>
                <a:path extrusionOk="0" h="465" w="473">
                  <a:moveTo>
                    <a:pt x="1" y="1"/>
                  </a:moveTo>
                  <a:cubicBezTo>
                    <a:pt x="1" y="1"/>
                    <a:pt x="1" y="1"/>
                    <a:pt x="0" y="1"/>
                  </a:cubicBezTo>
                  <a:cubicBezTo>
                    <a:pt x="0" y="5"/>
                    <a:pt x="238" y="276"/>
                    <a:pt x="361" y="403"/>
                  </a:cubicBezTo>
                  <a:cubicBezTo>
                    <a:pt x="407" y="449"/>
                    <a:pt x="435" y="465"/>
                    <a:pt x="450" y="465"/>
                  </a:cubicBezTo>
                  <a:cubicBezTo>
                    <a:pt x="454" y="465"/>
                    <a:pt x="458" y="463"/>
                    <a:pt x="460" y="460"/>
                  </a:cubicBezTo>
                  <a:cubicBezTo>
                    <a:pt x="472" y="452"/>
                    <a:pt x="460" y="419"/>
                    <a:pt x="402" y="362"/>
                  </a:cubicBezTo>
                  <a:cubicBezTo>
                    <a:pt x="277" y="237"/>
                    <a:pt x="14" y="1"/>
                    <a:pt x="1"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4"/>
            <p:cNvSpPr/>
            <p:nvPr/>
          </p:nvSpPr>
          <p:spPr>
            <a:xfrm>
              <a:off x="2280175" y="4269650"/>
              <a:ext cx="11625" cy="11175"/>
            </a:xfrm>
            <a:custGeom>
              <a:rect b="b" l="l" r="r" t="t"/>
              <a:pathLst>
                <a:path extrusionOk="0" h="447" w="465">
                  <a:moveTo>
                    <a:pt x="5" y="0"/>
                  </a:moveTo>
                  <a:cubicBezTo>
                    <a:pt x="5" y="0"/>
                    <a:pt x="5" y="0"/>
                    <a:pt x="5" y="0"/>
                  </a:cubicBezTo>
                  <a:cubicBezTo>
                    <a:pt x="1" y="8"/>
                    <a:pt x="239" y="267"/>
                    <a:pt x="362" y="386"/>
                  </a:cubicBezTo>
                  <a:cubicBezTo>
                    <a:pt x="402" y="433"/>
                    <a:pt x="426" y="446"/>
                    <a:pt x="441" y="446"/>
                  </a:cubicBezTo>
                  <a:cubicBezTo>
                    <a:pt x="445" y="446"/>
                    <a:pt x="449" y="445"/>
                    <a:pt x="452" y="443"/>
                  </a:cubicBezTo>
                  <a:cubicBezTo>
                    <a:pt x="464" y="431"/>
                    <a:pt x="452" y="406"/>
                    <a:pt x="394" y="349"/>
                  </a:cubicBezTo>
                  <a:cubicBezTo>
                    <a:pt x="272" y="227"/>
                    <a:pt x="18" y="0"/>
                    <a:pt x="5"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4"/>
            <p:cNvSpPr/>
            <p:nvPr/>
          </p:nvSpPr>
          <p:spPr>
            <a:xfrm>
              <a:off x="2280600" y="4270050"/>
              <a:ext cx="11200" cy="10900"/>
            </a:xfrm>
            <a:custGeom>
              <a:rect b="b" l="l" r="r" t="t"/>
              <a:pathLst>
                <a:path extrusionOk="0" h="436" w="448">
                  <a:moveTo>
                    <a:pt x="4" y="0"/>
                  </a:moveTo>
                  <a:cubicBezTo>
                    <a:pt x="4" y="0"/>
                    <a:pt x="4" y="1"/>
                    <a:pt x="4" y="1"/>
                  </a:cubicBezTo>
                  <a:cubicBezTo>
                    <a:pt x="0" y="1"/>
                    <a:pt x="226" y="259"/>
                    <a:pt x="345" y="374"/>
                  </a:cubicBezTo>
                  <a:cubicBezTo>
                    <a:pt x="385" y="420"/>
                    <a:pt x="408" y="436"/>
                    <a:pt x="423" y="436"/>
                  </a:cubicBezTo>
                  <a:cubicBezTo>
                    <a:pt x="428" y="436"/>
                    <a:pt x="432" y="434"/>
                    <a:pt x="435" y="431"/>
                  </a:cubicBezTo>
                  <a:cubicBezTo>
                    <a:pt x="447" y="423"/>
                    <a:pt x="435" y="394"/>
                    <a:pt x="377" y="341"/>
                  </a:cubicBezTo>
                  <a:cubicBezTo>
                    <a:pt x="264" y="223"/>
                    <a:pt x="13" y="0"/>
                    <a:pt x="4"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4"/>
            <p:cNvSpPr/>
            <p:nvPr/>
          </p:nvSpPr>
          <p:spPr>
            <a:xfrm>
              <a:off x="2281000" y="4270450"/>
              <a:ext cx="10575" cy="10375"/>
            </a:xfrm>
            <a:custGeom>
              <a:rect b="b" l="l" r="r" t="t"/>
              <a:pathLst>
                <a:path extrusionOk="0" h="415" w="423">
                  <a:moveTo>
                    <a:pt x="5" y="1"/>
                  </a:moveTo>
                  <a:cubicBezTo>
                    <a:pt x="5" y="1"/>
                    <a:pt x="5" y="1"/>
                    <a:pt x="5" y="1"/>
                  </a:cubicBezTo>
                  <a:cubicBezTo>
                    <a:pt x="0" y="1"/>
                    <a:pt x="214" y="247"/>
                    <a:pt x="329" y="358"/>
                  </a:cubicBezTo>
                  <a:cubicBezTo>
                    <a:pt x="369" y="401"/>
                    <a:pt x="391" y="414"/>
                    <a:pt x="404" y="414"/>
                  </a:cubicBezTo>
                  <a:cubicBezTo>
                    <a:pt x="408" y="414"/>
                    <a:pt x="412" y="413"/>
                    <a:pt x="415" y="411"/>
                  </a:cubicBezTo>
                  <a:cubicBezTo>
                    <a:pt x="423" y="399"/>
                    <a:pt x="419" y="378"/>
                    <a:pt x="361" y="325"/>
                  </a:cubicBezTo>
                  <a:cubicBezTo>
                    <a:pt x="252" y="211"/>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4"/>
            <p:cNvSpPr/>
            <p:nvPr/>
          </p:nvSpPr>
          <p:spPr>
            <a:xfrm>
              <a:off x="2281300" y="4270875"/>
              <a:ext cx="10500" cy="10050"/>
            </a:xfrm>
            <a:custGeom>
              <a:rect b="b" l="l" r="r" t="t"/>
              <a:pathLst>
                <a:path extrusionOk="0" h="402" w="420">
                  <a:moveTo>
                    <a:pt x="9" y="0"/>
                  </a:moveTo>
                  <a:cubicBezTo>
                    <a:pt x="9" y="0"/>
                    <a:pt x="9" y="0"/>
                    <a:pt x="9" y="0"/>
                  </a:cubicBezTo>
                  <a:cubicBezTo>
                    <a:pt x="1" y="0"/>
                    <a:pt x="206" y="234"/>
                    <a:pt x="321" y="345"/>
                  </a:cubicBezTo>
                  <a:cubicBezTo>
                    <a:pt x="364" y="389"/>
                    <a:pt x="384" y="401"/>
                    <a:pt x="397" y="401"/>
                  </a:cubicBezTo>
                  <a:cubicBezTo>
                    <a:pt x="401" y="401"/>
                    <a:pt x="404" y="400"/>
                    <a:pt x="407" y="398"/>
                  </a:cubicBezTo>
                  <a:cubicBezTo>
                    <a:pt x="419" y="390"/>
                    <a:pt x="407" y="361"/>
                    <a:pt x="358" y="312"/>
                  </a:cubicBezTo>
                  <a:cubicBezTo>
                    <a:pt x="245" y="199"/>
                    <a:pt x="22"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4"/>
            <p:cNvSpPr/>
            <p:nvPr/>
          </p:nvSpPr>
          <p:spPr>
            <a:xfrm>
              <a:off x="2281725" y="4271075"/>
              <a:ext cx="10075" cy="9750"/>
            </a:xfrm>
            <a:custGeom>
              <a:rect b="b" l="l" r="r" t="t"/>
              <a:pathLst>
                <a:path extrusionOk="0" h="390" w="403">
                  <a:moveTo>
                    <a:pt x="5" y="0"/>
                  </a:moveTo>
                  <a:cubicBezTo>
                    <a:pt x="4" y="0"/>
                    <a:pt x="4" y="1"/>
                    <a:pt x="4" y="1"/>
                  </a:cubicBezTo>
                  <a:cubicBezTo>
                    <a:pt x="0" y="5"/>
                    <a:pt x="197" y="230"/>
                    <a:pt x="304" y="333"/>
                  </a:cubicBezTo>
                  <a:cubicBezTo>
                    <a:pt x="347" y="376"/>
                    <a:pt x="370" y="389"/>
                    <a:pt x="381" y="389"/>
                  </a:cubicBezTo>
                  <a:cubicBezTo>
                    <a:pt x="385" y="389"/>
                    <a:pt x="388" y="388"/>
                    <a:pt x="390" y="386"/>
                  </a:cubicBezTo>
                  <a:cubicBezTo>
                    <a:pt x="402" y="374"/>
                    <a:pt x="390" y="349"/>
                    <a:pt x="341" y="300"/>
                  </a:cubicBezTo>
                  <a:cubicBezTo>
                    <a:pt x="231" y="190"/>
                    <a:pt x="17" y="0"/>
                    <a:pt x="5"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4"/>
            <p:cNvSpPr/>
            <p:nvPr/>
          </p:nvSpPr>
          <p:spPr>
            <a:xfrm>
              <a:off x="2282125" y="4271475"/>
              <a:ext cx="9450" cy="9350"/>
            </a:xfrm>
            <a:custGeom>
              <a:rect b="b" l="l" r="r" t="t"/>
              <a:pathLst>
                <a:path extrusionOk="0" h="374" w="378">
                  <a:moveTo>
                    <a:pt x="5" y="1"/>
                  </a:moveTo>
                  <a:cubicBezTo>
                    <a:pt x="5" y="1"/>
                    <a:pt x="5" y="1"/>
                    <a:pt x="5" y="1"/>
                  </a:cubicBezTo>
                  <a:cubicBezTo>
                    <a:pt x="1" y="5"/>
                    <a:pt x="189" y="222"/>
                    <a:pt x="292" y="317"/>
                  </a:cubicBezTo>
                  <a:cubicBezTo>
                    <a:pt x="332" y="360"/>
                    <a:pt x="354" y="373"/>
                    <a:pt x="366" y="373"/>
                  </a:cubicBezTo>
                  <a:cubicBezTo>
                    <a:pt x="369" y="373"/>
                    <a:pt x="372" y="372"/>
                    <a:pt x="374" y="370"/>
                  </a:cubicBezTo>
                  <a:cubicBezTo>
                    <a:pt x="378" y="358"/>
                    <a:pt x="374" y="337"/>
                    <a:pt x="325" y="288"/>
                  </a:cubicBezTo>
                  <a:cubicBezTo>
                    <a:pt x="223" y="187"/>
                    <a:pt x="13"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4"/>
            <p:cNvSpPr/>
            <p:nvPr/>
          </p:nvSpPr>
          <p:spPr>
            <a:xfrm>
              <a:off x="2282550" y="4271900"/>
              <a:ext cx="9025" cy="8925"/>
            </a:xfrm>
            <a:custGeom>
              <a:rect b="b" l="l" r="r" t="t"/>
              <a:pathLst>
                <a:path extrusionOk="0" h="357" w="361">
                  <a:moveTo>
                    <a:pt x="5" y="0"/>
                  </a:moveTo>
                  <a:cubicBezTo>
                    <a:pt x="4" y="0"/>
                    <a:pt x="4" y="0"/>
                    <a:pt x="4" y="0"/>
                  </a:cubicBezTo>
                  <a:cubicBezTo>
                    <a:pt x="0" y="4"/>
                    <a:pt x="176" y="209"/>
                    <a:pt x="271" y="308"/>
                  </a:cubicBezTo>
                  <a:cubicBezTo>
                    <a:pt x="308" y="345"/>
                    <a:pt x="328" y="356"/>
                    <a:pt x="342" y="356"/>
                  </a:cubicBezTo>
                  <a:cubicBezTo>
                    <a:pt x="346" y="356"/>
                    <a:pt x="350" y="355"/>
                    <a:pt x="353" y="353"/>
                  </a:cubicBezTo>
                  <a:cubicBezTo>
                    <a:pt x="361" y="341"/>
                    <a:pt x="357" y="320"/>
                    <a:pt x="308" y="271"/>
                  </a:cubicBezTo>
                  <a:cubicBezTo>
                    <a:pt x="211" y="175"/>
                    <a:pt x="17" y="0"/>
                    <a:pt x="5"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4"/>
            <p:cNvSpPr/>
            <p:nvPr/>
          </p:nvSpPr>
          <p:spPr>
            <a:xfrm>
              <a:off x="2282850" y="4272200"/>
              <a:ext cx="8950" cy="8525"/>
            </a:xfrm>
            <a:custGeom>
              <a:rect b="b" l="l" r="r" t="t"/>
              <a:pathLst>
                <a:path extrusionOk="0" h="341" w="358">
                  <a:moveTo>
                    <a:pt x="9" y="1"/>
                  </a:moveTo>
                  <a:cubicBezTo>
                    <a:pt x="9" y="1"/>
                    <a:pt x="9" y="1"/>
                    <a:pt x="9" y="1"/>
                  </a:cubicBezTo>
                  <a:cubicBezTo>
                    <a:pt x="0" y="9"/>
                    <a:pt x="173" y="202"/>
                    <a:pt x="267" y="288"/>
                  </a:cubicBezTo>
                  <a:cubicBezTo>
                    <a:pt x="304" y="328"/>
                    <a:pt x="325" y="340"/>
                    <a:pt x="336" y="340"/>
                  </a:cubicBezTo>
                  <a:cubicBezTo>
                    <a:pt x="340" y="340"/>
                    <a:pt x="343" y="339"/>
                    <a:pt x="345" y="337"/>
                  </a:cubicBezTo>
                  <a:cubicBezTo>
                    <a:pt x="357" y="329"/>
                    <a:pt x="345" y="304"/>
                    <a:pt x="300" y="259"/>
                  </a:cubicBezTo>
                  <a:cubicBezTo>
                    <a:pt x="202" y="166"/>
                    <a:pt x="17"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4"/>
            <p:cNvSpPr/>
            <p:nvPr/>
          </p:nvSpPr>
          <p:spPr>
            <a:xfrm>
              <a:off x="2283250" y="4272600"/>
              <a:ext cx="8550" cy="8225"/>
            </a:xfrm>
            <a:custGeom>
              <a:rect b="b" l="l" r="r" t="t"/>
              <a:pathLst>
                <a:path extrusionOk="0" h="329" w="342">
                  <a:moveTo>
                    <a:pt x="5" y="1"/>
                  </a:moveTo>
                  <a:cubicBezTo>
                    <a:pt x="5" y="1"/>
                    <a:pt x="5" y="1"/>
                    <a:pt x="5" y="1"/>
                  </a:cubicBezTo>
                  <a:cubicBezTo>
                    <a:pt x="1" y="5"/>
                    <a:pt x="161" y="190"/>
                    <a:pt x="251" y="280"/>
                  </a:cubicBezTo>
                  <a:cubicBezTo>
                    <a:pt x="291" y="317"/>
                    <a:pt x="310" y="328"/>
                    <a:pt x="321" y="328"/>
                  </a:cubicBezTo>
                  <a:cubicBezTo>
                    <a:pt x="324" y="328"/>
                    <a:pt x="327" y="327"/>
                    <a:pt x="329" y="325"/>
                  </a:cubicBezTo>
                  <a:cubicBezTo>
                    <a:pt x="341" y="313"/>
                    <a:pt x="329" y="292"/>
                    <a:pt x="284" y="247"/>
                  </a:cubicBezTo>
                  <a:cubicBezTo>
                    <a:pt x="199" y="158"/>
                    <a:pt x="14"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4"/>
            <p:cNvSpPr/>
            <p:nvPr/>
          </p:nvSpPr>
          <p:spPr>
            <a:xfrm>
              <a:off x="2283675" y="4273025"/>
              <a:ext cx="7900" cy="7800"/>
            </a:xfrm>
            <a:custGeom>
              <a:rect b="b" l="l" r="r" t="t"/>
              <a:pathLst>
                <a:path extrusionOk="0" h="312" w="316">
                  <a:moveTo>
                    <a:pt x="4" y="0"/>
                  </a:moveTo>
                  <a:cubicBezTo>
                    <a:pt x="4" y="0"/>
                    <a:pt x="4" y="0"/>
                    <a:pt x="4" y="0"/>
                  </a:cubicBezTo>
                  <a:cubicBezTo>
                    <a:pt x="0" y="5"/>
                    <a:pt x="148" y="181"/>
                    <a:pt x="234" y="263"/>
                  </a:cubicBezTo>
                  <a:cubicBezTo>
                    <a:pt x="274" y="300"/>
                    <a:pt x="295" y="311"/>
                    <a:pt x="305" y="311"/>
                  </a:cubicBezTo>
                  <a:cubicBezTo>
                    <a:pt x="309" y="311"/>
                    <a:pt x="311" y="310"/>
                    <a:pt x="312" y="308"/>
                  </a:cubicBezTo>
                  <a:cubicBezTo>
                    <a:pt x="316" y="296"/>
                    <a:pt x="312" y="275"/>
                    <a:pt x="267" y="230"/>
                  </a:cubicBezTo>
                  <a:cubicBezTo>
                    <a:pt x="186" y="149"/>
                    <a:pt x="13"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4"/>
            <p:cNvSpPr/>
            <p:nvPr/>
          </p:nvSpPr>
          <p:spPr>
            <a:xfrm>
              <a:off x="2284075" y="4273425"/>
              <a:ext cx="7400" cy="7350"/>
            </a:xfrm>
            <a:custGeom>
              <a:rect b="b" l="l" r="r" t="t"/>
              <a:pathLst>
                <a:path extrusionOk="0" h="294" w="296">
                  <a:moveTo>
                    <a:pt x="1" y="1"/>
                  </a:moveTo>
                  <a:cubicBezTo>
                    <a:pt x="1" y="1"/>
                    <a:pt x="1" y="1"/>
                    <a:pt x="1" y="1"/>
                  </a:cubicBezTo>
                  <a:cubicBezTo>
                    <a:pt x="1" y="5"/>
                    <a:pt x="136" y="169"/>
                    <a:pt x="214" y="251"/>
                  </a:cubicBezTo>
                  <a:cubicBezTo>
                    <a:pt x="248" y="286"/>
                    <a:pt x="266" y="294"/>
                    <a:pt x="276" y="294"/>
                  </a:cubicBezTo>
                  <a:cubicBezTo>
                    <a:pt x="279" y="294"/>
                    <a:pt x="282" y="293"/>
                    <a:pt x="283" y="292"/>
                  </a:cubicBezTo>
                  <a:cubicBezTo>
                    <a:pt x="296" y="288"/>
                    <a:pt x="292" y="267"/>
                    <a:pt x="247" y="218"/>
                  </a:cubicBezTo>
                  <a:cubicBezTo>
                    <a:pt x="171" y="138"/>
                    <a:pt x="14" y="1"/>
                    <a:pt x="1"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4"/>
            <p:cNvSpPr/>
            <p:nvPr/>
          </p:nvSpPr>
          <p:spPr>
            <a:xfrm>
              <a:off x="2284275" y="4273750"/>
              <a:ext cx="7300" cy="7075"/>
            </a:xfrm>
            <a:custGeom>
              <a:rect b="b" l="l" r="r" t="t"/>
              <a:pathLst>
                <a:path extrusionOk="0" h="283" w="292">
                  <a:moveTo>
                    <a:pt x="5" y="0"/>
                  </a:moveTo>
                  <a:cubicBezTo>
                    <a:pt x="5" y="0"/>
                    <a:pt x="5" y="0"/>
                    <a:pt x="5" y="0"/>
                  </a:cubicBezTo>
                  <a:cubicBezTo>
                    <a:pt x="1" y="8"/>
                    <a:pt x="140" y="160"/>
                    <a:pt x="210" y="238"/>
                  </a:cubicBezTo>
                  <a:cubicBezTo>
                    <a:pt x="246" y="272"/>
                    <a:pt x="263" y="282"/>
                    <a:pt x="274" y="282"/>
                  </a:cubicBezTo>
                  <a:cubicBezTo>
                    <a:pt x="277" y="282"/>
                    <a:pt x="280" y="281"/>
                    <a:pt x="284" y="279"/>
                  </a:cubicBezTo>
                  <a:cubicBezTo>
                    <a:pt x="292" y="267"/>
                    <a:pt x="288" y="254"/>
                    <a:pt x="243" y="205"/>
                  </a:cubicBezTo>
                  <a:cubicBezTo>
                    <a:pt x="166" y="132"/>
                    <a:pt x="18"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4"/>
            <p:cNvSpPr/>
            <p:nvPr/>
          </p:nvSpPr>
          <p:spPr>
            <a:xfrm>
              <a:off x="2284700" y="4274150"/>
              <a:ext cx="6775" cy="6625"/>
            </a:xfrm>
            <a:custGeom>
              <a:rect b="b" l="l" r="r" t="t"/>
              <a:pathLst>
                <a:path extrusionOk="0" h="265" w="271">
                  <a:moveTo>
                    <a:pt x="5" y="0"/>
                  </a:moveTo>
                  <a:cubicBezTo>
                    <a:pt x="4" y="0"/>
                    <a:pt x="4" y="1"/>
                    <a:pt x="4" y="1"/>
                  </a:cubicBezTo>
                  <a:cubicBezTo>
                    <a:pt x="0" y="5"/>
                    <a:pt x="127" y="148"/>
                    <a:pt x="201" y="222"/>
                  </a:cubicBezTo>
                  <a:cubicBezTo>
                    <a:pt x="233" y="257"/>
                    <a:pt x="252" y="265"/>
                    <a:pt x="261" y="265"/>
                  </a:cubicBezTo>
                  <a:cubicBezTo>
                    <a:pt x="264" y="265"/>
                    <a:pt x="266" y="264"/>
                    <a:pt x="267" y="263"/>
                  </a:cubicBezTo>
                  <a:cubicBezTo>
                    <a:pt x="271" y="259"/>
                    <a:pt x="267" y="238"/>
                    <a:pt x="226" y="197"/>
                  </a:cubicBezTo>
                  <a:cubicBezTo>
                    <a:pt x="153" y="121"/>
                    <a:pt x="13"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4"/>
            <p:cNvSpPr/>
            <p:nvPr/>
          </p:nvSpPr>
          <p:spPr>
            <a:xfrm>
              <a:off x="2285100" y="4274550"/>
              <a:ext cx="6375" cy="6225"/>
            </a:xfrm>
            <a:custGeom>
              <a:rect b="b" l="l" r="r" t="t"/>
              <a:pathLst>
                <a:path extrusionOk="0" h="249" w="255">
                  <a:moveTo>
                    <a:pt x="5" y="1"/>
                  </a:moveTo>
                  <a:cubicBezTo>
                    <a:pt x="5" y="1"/>
                    <a:pt x="5" y="1"/>
                    <a:pt x="5" y="1"/>
                  </a:cubicBezTo>
                  <a:cubicBezTo>
                    <a:pt x="1" y="5"/>
                    <a:pt x="115" y="140"/>
                    <a:pt x="185" y="206"/>
                  </a:cubicBezTo>
                  <a:cubicBezTo>
                    <a:pt x="220" y="241"/>
                    <a:pt x="237" y="249"/>
                    <a:pt x="246" y="249"/>
                  </a:cubicBezTo>
                  <a:cubicBezTo>
                    <a:pt x="248" y="249"/>
                    <a:pt x="250" y="248"/>
                    <a:pt x="251" y="247"/>
                  </a:cubicBezTo>
                  <a:cubicBezTo>
                    <a:pt x="255" y="243"/>
                    <a:pt x="251" y="222"/>
                    <a:pt x="210" y="181"/>
                  </a:cubicBezTo>
                  <a:cubicBezTo>
                    <a:pt x="145" y="113"/>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4"/>
            <p:cNvSpPr/>
            <p:nvPr/>
          </p:nvSpPr>
          <p:spPr>
            <a:xfrm>
              <a:off x="2285400" y="4274950"/>
              <a:ext cx="6075" cy="5825"/>
            </a:xfrm>
            <a:custGeom>
              <a:rect b="b" l="l" r="r" t="t"/>
              <a:pathLst>
                <a:path extrusionOk="0" h="233" w="243">
                  <a:moveTo>
                    <a:pt x="10" y="1"/>
                  </a:moveTo>
                  <a:cubicBezTo>
                    <a:pt x="9" y="1"/>
                    <a:pt x="9" y="1"/>
                    <a:pt x="9" y="1"/>
                  </a:cubicBezTo>
                  <a:cubicBezTo>
                    <a:pt x="1" y="5"/>
                    <a:pt x="112" y="128"/>
                    <a:pt x="173" y="190"/>
                  </a:cubicBezTo>
                  <a:cubicBezTo>
                    <a:pt x="208" y="225"/>
                    <a:pt x="225" y="233"/>
                    <a:pt x="234" y="233"/>
                  </a:cubicBezTo>
                  <a:cubicBezTo>
                    <a:pt x="236" y="233"/>
                    <a:pt x="238" y="232"/>
                    <a:pt x="239" y="231"/>
                  </a:cubicBezTo>
                  <a:cubicBezTo>
                    <a:pt x="243" y="219"/>
                    <a:pt x="239" y="206"/>
                    <a:pt x="198" y="165"/>
                  </a:cubicBezTo>
                  <a:cubicBezTo>
                    <a:pt x="138" y="106"/>
                    <a:pt x="22" y="1"/>
                    <a:pt x="10" y="1"/>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4"/>
            <p:cNvSpPr/>
            <p:nvPr/>
          </p:nvSpPr>
          <p:spPr>
            <a:xfrm>
              <a:off x="2285825" y="4275275"/>
              <a:ext cx="5750" cy="5500"/>
            </a:xfrm>
            <a:custGeom>
              <a:rect b="b" l="l" r="r" t="t"/>
              <a:pathLst>
                <a:path extrusionOk="0" h="220" w="230">
                  <a:moveTo>
                    <a:pt x="5" y="1"/>
                  </a:moveTo>
                  <a:cubicBezTo>
                    <a:pt x="5" y="1"/>
                    <a:pt x="4" y="1"/>
                    <a:pt x="4" y="1"/>
                  </a:cubicBezTo>
                  <a:cubicBezTo>
                    <a:pt x="0" y="9"/>
                    <a:pt x="99" y="120"/>
                    <a:pt x="160" y="181"/>
                  </a:cubicBezTo>
                  <a:cubicBezTo>
                    <a:pt x="191" y="212"/>
                    <a:pt x="204" y="220"/>
                    <a:pt x="213" y="220"/>
                  </a:cubicBezTo>
                  <a:cubicBezTo>
                    <a:pt x="216" y="220"/>
                    <a:pt x="219" y="219"/>
                    <a:pt x="222" y="218"/>
                  </a:cubicBezTo>
                  <a:cubicBezTo>
                    <a:pt x="230" y="214"/>
                    <a:pt x="226" y="198"/>
                    <a:pt x="185" y="157"/>
                  </a:cubicBezTo>
                  <a:cubicBezTo>
                    <a:pt x="124" y="9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4"/>
            <p:cNvSpPr/>
            <p:nvPr/>
          </p:nvSpPr>
          <p:spPr>
            <a:xfrm>
              <a:off x="2286225" y="4275575"/>
              <a:ext cx="5250" cy="5150"/>
            </a:xfrm>
            <a:custGeom>
              <a:rect b="b" l="l" r="r" t="t"/>
              <a:pathLst>
                <a:path extrusionOk="0" h="206" w="210">
                  <a:moveTo>
                    <a:pt x="5" y="1"/>
                  </a:moveTo>
                  <a:cubicBezTo>
                    <a:pt x="5" y="1"/>
                    <a:pt x="5" y="1"/>
                    <a:pt x="5" y="1"/>
                  </a:cubicBezTo>
                  <a:cubicBezTo>
                    <a:pt x="1" y="5"/>
                    <a:pt x="87" y="112"/>
                    <a:pt x="144" y="165"/>
                  </a:cubicBezTo>
                  <a:cubicBezTo>
                    <a:pt x="174" y="195"/>
                    <a:pt x="191" y="205"/>
                    <a:pt x="200" y="205"/>
                  </a:cubicBezTo>
                  <a:cubicBezTo>
                    <a:pt x="203" y="205"/>
                    <a:pt x="205" y="204"/>
                    <a:pt x="206" y="202"/>
                  </a:cubicBezTo>
                  <a:cubicBezTo>
                    <a:pt x="210" y="190"/>
                    <a:pt x="210" y="181"/>
                    <a:pt x="169" y="140"/>
                  </a:cubicBezTo>
                  <a:cubicBezTo>
                    <a:pt x="113" y="84"/>
                    <a:pt x="14"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4"/>
            <p:cNvSpPr/>
            <p:nvPr/>
          </p:nvSpPr>
          <p:spPr>
            <a:xfrm>
              <a:off x="2286650" y="4275975"/>
              <a:ext cx="4825" cy="4700"/>
            </a:xfrm>
            <a:custGeom>
              <a:rect b="b" l="l" r="r" t="t"/>
              <a:pathLst>
                <a:path extrusionOk="0" h="188" w="193">
                  <a:moveTo>
                    <a:pt x="5" y="1"/>
                  </a:moveTo>
                  <a:cubicBezTo>
                    <a:pt x="5" y="1"/>
                    <a:pt x="4" y="1"/>
                    <a:pt x="4" y="1"/>
                  </a:cubicBezTo>
                  <a:cubicBezTo>
                    <a:pt x="0" y="5"/>
                    <a:pt x="82" y="104"/>
                    <a:pt x="131" y="149"/>
                  </a:cubicBezTo>
                  <a:cubicBezTo>
                    <a:pt x="159" y="180"/>
                    <a:pt x="175" y="188"/>
                    <a:pt x="183" y="188"/>
                  </a:cubicBezTo>
                  <a:cubicBezTo>
                    <a:pt x="186" y="188"/>
                    <a:pt x="188" y="187"/>
                    <a:pt x="189" y="186"/>
                  </a:cubicBezTo>
                  <a:cubicBezTo>
                    <a:pt x="193" y="178"/>
                    <a:pt x="189" y="161"/>
                    <a:pt x="152" y="129"/>
                  </a:cubicBezTo>
                  <a:cubicBezTo>
                    <a:pt x="105" y="78"/>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4"/>
            <p:cNvSpPr/>
            <p:nvPr/>
          </p:nvSpPr>
          <p:spPr>
            <a:xfrm>
              <a:off x="2286950" y="4276300"/>
              <a:ext cx="4525" cy="4375"/>
            </a:xfrm>
            <a:custGeom>
              <a:rect b="b" l="l" r="r" t="t"/>
              <a:pathLst>
                <a:path extrusionOk="0" h="175" w="181">
                  <a:moveTo>
                    <a:pt x="9" y="1"/>
                  </a:moveTo>
                  <a:cubicBezTo>
                    <a:pt x="9" y="1"/>
                    <a:pt x="9" y="1"/>
                    <a:pt x="9" y="1"/>
                  </a:cubicBezTo>
                  <a:cubicBezTo>
                    <a:pt x="0" y="9"/>
                    <a:pt x="74" y="95"/>
                    <a:pt x="119" y="136"/>
                  </a:cubicBezTo>
                  <a:cubicBezTo>
                    <a:pt x="147" y="167"/>
                    <a:pt x="163" y="175"/>
                    <a:pt x="171" y="175"/>
                  </a:cubicBezTo>
                  <a:cubicBezTo>
                    <a:pt x="174" y="175"/>
                    <a:pt x="176" y="174"/>
                    <a:pt x="177" y="173"/>
                  </a:cubicBezTo>
                  <a:cubicBezTo>
                    <a:pt x="181" y="165"/>
                    <a:pt x="177" y="148"/>
                    <a:pt x="140" y="116"/>
                  </a:cubicBezTo>
                  <a:cubicBezTo>
                    <a:pt x="96" y="72"/>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4"/>
            <p:cNvSpPr/>
            <p:nvPr/>
          </p:nvSpPr>
          <p:spPr>
            <a:xfrm>
              <a:off x="2287350" y="4276700"/>
              <a:ext cx="4225" cy="4075"/>
            </a:xfrm>
            <a:custGeom>
              <a:rect b="b" l="l" r="r" t="t"/>
              <a:pathLst>
                <a:path extrusionOk="0" h="163" w="169">
                  <a:moveTo>
                    <a:pt x="6" y="1"/>
                  </a:moveTo>
                  <a:cubicBezTo>
                    <a:pt x="5" y="1"/>
                    <a:pt x="5" y="1"/>
                    <a:pt x="5" y="1"/>
                  </a:cubicBezTo>
                  <a:cubicBezTo>
                    <a:pt x="1" y="5"/>
                    <a:pt x="62" y="83"/>
                    <a:pt x="103" y="128"/>
                  </a:cubicBezTo>
                  <a:cubicBezTo>
                    <a:pt x="134" y="156"/>
                    <a:pt x="149" y="163"/>
                    <a:pt x="156" y="163"/>
                  </a:cubicBezTo>
                  <a:cubicBezTo>
                    <a:pt x="158" y="163"/>
                    <a:pt x="160" y="162"/>
                    <a:pt x="161" y="161"/>
                  </a:cubicBezTo>
                  <a:cubicBezTo>
                    <a:pt x="169" y="149"/>
                    <a:pt x="165" y="141"/>
                    <a:pt x="128" y="104"/>
                  </a:cubicBezTo>
                  <a:cubicBezTo>
                    <a:pt x="84" y="60"/>
                    <a:pt x="17" y="1"/>
                    <a:pt x="6"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4"/>
            <p:cNvSpPr/>
            <p:nvPr/>
          </p:nvSpPr>
          <p:spPr>
            <a:xfrm>
              <a:off x="2287775" y="4277125"/>
              <a:ext cx="3700" cy="3550"/>
            </a:xfrm>
            <a:custGeom>
              <a:rect b="b" l="l" r="r" t="t"/>
              <a:pathLst>
                <a:path extrusionOk="0" h="142" w="148">
                  <a:moveTo>
                    <a:pt x="5" y="0"/>
                  </a:moveTo>
                  <a:cubicBezTo>
                    <a:pt x="5" y="0"/>
                    <a:pt x="4" y="0"/>
                    <a:pt x="4" y="0"/>
                  </a:cubicBezTo>
                  <a:cubicBezTo>
                    <a:pt x="0" y="5"/>
                    <a:pt x="49" y="70"/>
                    <a:pt x="90" y="107"/>
                  </a:cubicBezTo>
                  <a:cubicBezTo>
                    <a:pt x="118" y="135"/>
                    <a:pt x="130" y="142"/>
                    <a:pt x="137" y="142"/>
                  </a:cubicBezTo>
                  <a:cubicBezTo>
                    <a:pt x="140" y="142"/>
                    <a:pt x="142" y="141"/>
                    <a:pt x="144" y="140"/>
                  </a:cubicBezTo>
                  <a:cubicBezTo>
                    <a:pt x="148" y="132"/>
                    <a:pt x="148" y="124"/>
                    <a:pt x="111" y="87"/>
                  </a:cubicBezTo>
                  <a:cubicBezTo>
                    <a:pt x="71" y="47"/>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4"/>
            <p:cNvSpPr/>
            <p:nvPr/>
          </p:nvSpPr>
          <p:spPr>
            <a:xfrm>
              <a:off x="2288175" y="4277500"/>
              <a:ext cx="3300" cy="3175"/>
            </a:xfrm>
            <a:custGeom>
              <a:rect b="b" l="l" r="r" t="t"/>
              <a:pathLst>
                <a:path extrusionOk="0" h="127" w="132">
                  <a:moveTo>
                    <a:pt x="6" y="1"/>
                  </a:moveTo>
                  <a:cubicBezTo>
                    <a:pt x="6" y="1"/>
                    <a:pt x="5" y="1"/>
                    <a:pt x="5" y="2"/>
                  </a:cubicBezTo>
                  <a:cubicBezTo>
                    <a:pt x="1" y="6"/>
                    <a:pt x="42" y="63"/>
                    <a:pt x="74" y="92"/>
                  </a:cubicBezTo>
                  <a:cubicBezTo>
                    <a:pt x="102" y="120"/>
                    <a:pt x="116" y="127"/>
                    <a:pt x="123" y="127"/>
                  </a:cubicBezTo>
                  <a:cubicBezTo>
                    <a:pt x="125" y="127"/>
                    <a:pt x="127" y="126"/>
                    <a:pt x="128" y="125"/>
                  </a:cubicBezTo>
                  <a:cubicBezTo>
                    <a:pt x="132" y="117"/>
                    <a:pt x="132" y="109"/>
                    <a:pt x="95" y="72"/>
                  </a:cubicBezTo>
                  <a:cubicBezTo>
                    <a:pt x="65" y="45"/>
                    <a:pt x="17" y="1"/>
                    <a:pt x="6"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584" name="Google Shape;1584;p14"/>
          <p:cNvGrpSpPr/>
          <p:nvPr/>
        </p:nvGrpSpPr>
        <p:grpSpPr>
          <a:xfrm flipH="1">
            <a:off x="273" y="24104"/>
            <a:ext cx="9191800" cy="5125321"/>
            <a:chOff x="5820575" y="792900"/>
            <a:chExt cx="1357625" cy="786925"/>
          </a:xfrm>
        </p:grpSpPr>
        <p:sp>
          <p:nvSpPr>
            <p:cNvPr id="1585" name="Google Shape;1585;p14"/>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4"/>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4"/>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4"/>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9" name="Google Shape;1589;p14"/>
          <p:cNvGrpSpPr/>
          <p:nvPr/>
        </p:nvGrpSpPr>
        <p:grpSpPr>
          <a:xfrm flipH="1">
            <a:off x="-33170" y="24104"/>
            <a:ext cx="9191800" cy="5125321"/>
            <a:chOff x="5820575" y="792900"/>
            <a:chExt cx="1357625" cy="786925"/>
          </a:xfrm>
        </p:grpSpPr>
        <p:sp>
          <p:nvSpPr>
            <p:cNvPr id="1590" name="Google Shape;1590;p14"/>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4"/>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4"/>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4"/>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4" name="Google Shape;1594;p14"/>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95" name="Google Shape;1595;p14"/>
          <p:cNvSpPr txBox="1"/>
          <p:nvPr>
            <p:ph idx="3"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96" name="Google Shape;1596;p14"/>
          <p:cNvSpPr/>
          <p:nvPr/>
        </p:nvSpPr>
        <p:spPr>
          <a:xfrm>
            <a:off x="559825" y="545850"/>
            <a:ext cx="8005200" cy="4123800"/>
          </a:xfrm>
          <a:prstGeom prst="roundRect">
            <a:avLst>
              <a:gd fmla="val 0" name="adj"/>
            </a:avLst>
          </a:prstGeom>
          <a:solidFill>
            <a:srgbClr val="FFFFFF">
              <a:alpha val="4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4"/>
          <p:cNvSpPr txBox="1"/>
          <p:nvPr>
            <p:ph type="ctrTitle"/>
          </p:nvPr>
        </p:nvSpPr>
        <p:spPr>
          <a:xfrm>
            <a:off x="391150" y="1897688"/>
            <a:ext cx="8342700" cy="14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753E93"/>
              </a:buClr>
              <a:buSzPts val="6000"/>
              <a:buNone/>
              <a:defRPr sz="6000">
                <a:solidFill>
                  <a:srgbClr val="753E9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1">
  <p:cSld name="CUSTOM_1">
    <p:spTree>
      <p:nvGrpSpPr>
        <p:cNvPr id="1598" name="Shape 1598"/>
        <p:cNvGrpSpPr/>
        <p:nvPr/>
      </p:nvGrpSpPr>
      <p:grpSpPr>
        <a:xfrm>
          <a:off x="0" y="0"/>
          <a:ext cx="0" cy="0"/>
          <a:chOff x="0" y="0"/>
          <a:chExt cx="0" cy="0"/>
        </a:xfrm>
      </p:grpSpPr>
      <p:sp>
        <p:nvSpPr>
          <p:cNvPr id="1599" name="Google Shape;1599;p15"/>
          <p:cNvSpPr/>
          <p:nvPr/>
        </p:nvSpPr>
        <p:spPr>
          <a:xfrm>
            <a:off x="5247279" y="2339798"/>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1600" name="Google Shape;1600;p15"/>
          <p:cNvSpPr txBox="1"/>
          <p:nvPr>
            <p:ph type="title"/>
          </p:nvPr>
        </p:nvSpPr>
        <p:spPr>
          <a:xfrm>
            <a:off x="3300150" y="330150"/>
            <a:ext cx="5410200" cy="489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F0F4B"/>
              </a:buClr>
              <a:buSzPts val="2400"/>
              <a:buNone/>
              <a:defRPr sz="2400">
                <a:solidFill>
                  <a:srgbClr val="0F0F4B"/>
                </a:solidFill>
              </a:defRPr>
            </a:lvl1pPr>
            <a:lvl2pPr lvl="1" rtl="0" algn="ctr">
              <a:spcBef>
                <a:spcPts val="0"/>
              </a:spcBef>
              <a:spcAft>
                <a:spcPts val="0"/>
              </a:spcAft>
              <a:buClr>
                <a:srgbClr val="0F0F4B"/>
              </a:buClr>
              <a:buSzPts val="2800"/>
              <a:buNone/>
              <a:defRPr>
                <a:solidFill>
                  <a:srgbClr val="0F0F4B"/>
                </a:solidFill>
              </a:defRPr>
            </a:lvl2pPr>
            <a:lvl3pPr lvl="2" rtl="0" algn="ctr">
              <a:spcBef>
                <a:spcPts val="0"/>
              </a:spcBef>
              <a:spcAft>
                <a:spcPts val="0"/>
              </a:spcAft>
              <a:buClr>
                <a:srgbClr val="0F0F4B"/>
              </a:buClr>
              <a:buSzPts val="2800"/>
              <a:buNone/>
              <a:defRPr>
                <a:solidFill>
                  <a:srgbClr val="0F0F4B"/>
                </a:solidFill>
              </a:defRPr>
            </a:lvl3pPr>
            <a:lvl4pPr lvl="3" rtl="0" algn="ctr">
              <a:spcBef>
                <a:spcPts val="0"/>
              </a:spcBef>
              <a:spcAft>
                <a:spcPts val="0"/>
              </a:spcAft>
              <a:buClr>
                <a:srgbClr val="0F0F4B"/>
              </a:buClr>
              <a:buSzPts val="2800"/>
              <a:buNone/>
              <a:defRPr>
                <a:solidFill>
                  <a:srgbClr val="0F0F4B"/>
                </a:solidFill>
              </a:defRPr>
            </a:lvl4pPr>
            <a:lvl5pPr lvl="4" rtl="0" algn="ctr">
              <a:spcBef>
                <a:spcPts val="0"/>
              </a:spcBef>
              <a:spcAft>
                <a:spcPts val="0"/>
              </a:spcAft>
              <a:buClr>
                <a:srgbClr val="0F0F4B"/>
              </a:buClr>
              <a:buSzPts val="2800"/>
              <a:buNone/>
              <a:defRPr>
                <a:solidFill>
                  <a:srgbClr val="0F0F4B"/>
                </a:solidFill>
              </a:defRPr>
            </a:lvl5pPr>
            <a:lvl6pPr lvl="5" rtl="0" algn="ctr">
              <a:spcBef>
                <a:spcPts val="0"/>
              </a:spcBef>
              <a:spcAft>
                <a:spcPts val="0"/>
              </a:spcAft>
              <a:buClr>
                <a:srgbClr val="0F0F4B"/>
              </a:buClr>
              <a:buSzPts val="2800"/>
              <a:buNone/>
              <a:defRPr>
                <a:solidFill>
                  <a:srgbClr val="0F0F4B"/>
                </a:solidFill>
              </a:defRPr>
            </a:lvl6pPr>
            <a:lvl7pPr lvl="6" rtl="0" algn="ctr">
              <a:spcBef>
                <a:spcPts val="0"/>
              </a:spcBef>
              <a:spcAft>
                <a:spcPts val="0"/>
              </a:spcAft>
              <a:buClr>
                <a:srgbClr val="0F0F4B"/>
              </a:buClr>
              <a:buSzPts val="2800"/>
              <a:buNone/>
              <a:defRPr>
                <a:solidFill>
                  <a:srgbClr val="0F0F4B"/>
                </a:solidFill>
              </a:defRPr>
            </a:lvl7pPr>
            <a:lvl8pPr lvl="7" rtl="0" algn="ctr">
              <a:spcBef>
                <a:spcPts val="0"/>
              </a:spcBef>
              <a:spcAft>
                <a:spcPts val="0"/>
              </a:spcAft>
              <a:buClr>
                <a:srgbClr val="0F0F4B"/>
              </a:buClr>
              <a:buSzPts val="2800"/>
              <a:buNone/>
              <a:defRPr>
                <a:solidFill>
                  <a:srgbClr val="0F0F4B"/>
                </a:solidFill>
              </a:defRPr>
            </a:lvl8pPr>
            <a:lvl9pPr lvl="8" rtl="0" algn="ctr">
              <a:spcBef>
                <a:spcPts val="0"/>
              </a:spcBef>
              <a:spcAft>
                <a:spcPts val="0"/>
              </a:spcAft>
              <a:buClr>
                <a:srgbClr val="0F0F4B"/>
              </a:buClr>
              <a:buSzPts val="2800"/>
              <a:buNone/>
              <a:defRPr>
                <a:solidFill>
                  <a:srgbClr val="0F0F4B"/>
                </a:solidFill>
              </a:defRPr>
            </a:lvl9pPr>
          </a:lstStyle>
          <a:p/>
        </p:txBody>
      </p:sp>
      <p:cxnSp>
        <p:nvCxnSpPr>
          <p:cNvPr id="1601" name="Google Shape;1601;p15"/>
          <p:cNvCxnSpPr/>
          <p:nvPr/>
        </p:nvCxnSpPr>
        <p:spPr>
          <a:xfrm>
            <a:off x="6005250" y="-99550"/>
            <a:ext cx="0" cy="429600"/>
          </a:xfrm>
          <a:prstGeom prst="straightConnector1">
            <a:avLst/>
          </a:prstGeom>
          <a:noFill/>
          <a:ln cap="flat" cmpd="sng" w="28575">
            <a:solidFill>
              <a:srgbClr val="0F0F4B"/>
            </a:solidFill>
            <a:prstDash val="solid"/>
            <a:round/>
            <a:headEnd len="med" w="med" type="none"/>
            <a:tailEnd len="med" w="med" type="none"/>
          </a:ln>
        </p:spPr>
      </p:cxnSp>
      <p:cxnSp>
        <p:nvCxnSpPr>
          <p:cNvPr id="1602" name="Google Shape;1602;p15"/>
          <p:cNvCxnSpPr/>
          <p:nvPr/>
        </p:nvCxnSpPr>
        <p:spPr>
          <a:xfrm>
            <a:off x="2989350" y="330150"/>
            <a:ext cx="6031800" cy="0"/>
          </a:xfrm>
          <a:prstGeom prst="straightConnector1">
            <a:avLst/>
          </a:prstGeom>
          <a:noFill/>
          <a:ln cap="flat" cmpd="sng" w="28575">
            <a:solidFill>
              <a:srgbClr val="0F0F4B"/>
            </a:solidFill>
            <a:prstDash val="solid"/>
            <a:round/>
            <a:headEnd len="med" w="med" type="none"/>
            <a:tailEnd len="med" w="med" type="none"/>
          </a:ln>
        </p:spPr>
      </p:cxnSp>
      <p:sp>
        <p:nvSpPr>
          <p:cNvPr id="1603" name="Google Shape;1603;p15"/>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1604" name="Google Shape;1604;p15"/>
          <p:cNvPicPr preferRelativeResize="0"/>
          <p:nvPr/>
        </p:nvPicPr>
        <p:blipFill>
          <a:blip r:embed="rId2">
            <a:alphaModFix/>
          </a:blip>
          <a:stretch>
            <a:fillRect/>
          </a:stretch>
        </p:blipFill>
        <p:spPr>
          <a:xfrm>
            <a:off x="-53950" y="-171491"/>
            <a:ext cx="9251902" cy="548648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UBTITLE">
  <p:cSld name="BIG_NUMBER">
    <p:spTree>
      <p:nvGrpSpPr>
        <p:cNvPr id="1605" name="Shape 1605"/>
        <p:cNvGrpSpPr/>
        <p:nvPr/>
      </p:nvGrpSpPr>
      <p:grpSpPr>
        <a:xfrm>
          <a:off x="0" y="0"/>
          <a:ext cx="0" cy="0"/>
          <a:chOff x="0" y="0"/>
          <a:chExt cx="0" cy="0"/>
        </a:xfrm>
      </p:grpSpPr>
      <p:sp>
        <p:nvSpPr>
          <p:cNvPr id="1606" name="Google Shape;1606;p16"/>
          <p:cNvSpPr/>
          <p:nvPr/>
        </p:nvSpPr>
        <p:spPr>
          <a:xfrm flipH="1">
            <a:off x="-53461" y="-14175"/>
            <a:ext cx="9265825" cy="5165293"/>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7" name="Google Shape;1607;p16"/>
          <p:cNvGrpSpPr/>
          <p:nvPr/>
        </p:nvGrpSpPr>
        <p:grpSpPr>
          <a:xfrm flipH="1">
            <a:off x="-53675" y="-14172"/>
            <a:ext cx="9252075" cy="5165294"/>
            <a:chOff x="3655900" y="1642950"/>
            <a:chExt cx="1299175" cy="751250"/>
          </a:xfrm>
        </p:grpSpPr>
        <p:sp>
          <p:nvSpPr>
            <p:cNvPr id="1608" name="Google Shape;1608;p16"/>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6"/>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6"/>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6"/>
          <p:cNvGrpSpPr/>
          <p:nvPr/>
        </p:nvGrpSpPr>
        <p:grpSpPr>
          <a:xfrm flipH="1">
            <a:off x="273" y="24104"/>
            <a:ext cx="9191800" cy="5125321"/>
            <a:chOff x="5820575" y="792900"/>
            <a:chExt cx="1357625" cy="786925"/>
          </a:xfrm>
        </p:grpSpPr>
        <p:sp>
          <p:nvSpPr>
            <p:cNvPr id="1612" name="Google Shape;1612;p16"/>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6"/>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6"/>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6"/>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16"/>
          <p:cNvGrpSpPr/>
          <p:nvPr/>
        </p:nvGrpSpPr>
        <p:grpSpPr>
          <a:xfrm flipH="1">
            <a:off x="-33170" y="24104"/>
            <a:ext cx="9191800" cy="5125321"/>
            <a:chOff x="5820575" y="792900"/>
            <a:chExt cx="1357625" cy="786925"/>
          </a:xfrm>
        </p:grpSpPr>
        <p:sp>
          <p:nvSpPr>
            <p:cNvPr id="1617" name="Google Shape;1617;p16"/>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6"/>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6"/>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6"/>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1" name="Google Shape;1621;p16"/>
          <p:cNvGrpSpPr/>
          <p:nvPr/>
        </p:nvGrpSpPr>
        <p:grpSpPr>
          <a:xfrm>
            <a:off x="-93007" y="650594"/>
            <a:ext cx="9329870" cy="4343304"/>
            <a:chOff x="1415075" y="3850050"/>
            <a:chExt cx="1195325" cy="500900"/>
          </a:xfrm>
        </p:grpSpPr>
        <p:sp>
          <p:nvSpPr>
            <p:cNvPr id="1622" name="Google Shape;1622;p16"/>
            <p:cNvSpPr/>
            <p:nvPr/>
          </p:nvSpPr>
          <p:spPr>
            <a:xfrm>
              <a:off x="2602375" y="3931750"/>
              <a:ext cx="5350" cy="5375"/>
            </a:xfrm>
            <a:custGeom>
              <a:rect b="b" l="l" r="r" t="t"/>
              <a:pathLst>
                <a:path extrusionOk="0" h="215" w="214">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6"/>
            <p:cNvSpPr/>
            <p:nvPr/>
          </p:nvSpPr>
          <p:spPr>
            <a:xfrm>
              <a:off x="2557075" y="3976875"/>
              <a:ext cx="5450" cy="5350"/>
            </a:xfrm>
            <a:custGeom>
              <a:rect b="b" l="l" r="r" t="t"/>
              <a:pathLst>
                <a:path extrusionOk="0" h="214" w="218">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6"/>
            <p:cNvSpPr/>
            <p:nvPr/>
          </p:nvSpPr>
          <p:spPr>
            <a:xfrm>
              <a:off x="2528875" y="3906225"/>
              <a:ext cx="6700" cy="6700"/>
            </a:xfrm>
            <a:custGeom>
              <a:rect b="b" l="l" r="r" t="t"/>
              <a:pathLst>
                <a:path extrusionOk="0" h="268" w="268">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6"/>
            <p:cNvSpPr/>
            <p:nvPr/>
          </p:nvSpPr>
          <p:spPr>
            <a:xfrm>
              <a:off x="2512275" y="3956775"/>
              <a:ext cx="1550" cy="1550"/>
            </a:xfrm>
            <a:custGeom>
              <a:rect b="b" l="l" r="r" t="t"/>
              <a:pathLst>
                <a:path extrusionOk="0" h="62" w="62">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6"/>
            <p:cNvSpPr/>
            <p:nvPr/>
          </p:nvSpPr>
          <p:spPr>
            <a:xfrm>
              <a:off x="2432825" y="3953400"/>
              <a:ext cx="6675" cy="6675"/>
            </a:xfrm>
            <a:custGeom>
              <a:rect b="b" l="l" r="r" t="t"/>
              <a:pathLst>
                <a:path extrusionOk="0" h="267" w="267">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6"/>
            <p:cNvSpPr/>
            <p:nvPr/>
          </p:nvSpPr>
          <p:spPr>
            <a:xfrm>
              <a:off x="2365575" y="3988650"/>
              <a:ext cx="2075" cy="2075"/>
            </a:xfrm>
            <a:custGeom>
              <a:rect b="b" l="l" r="r" t="t"/>
              <a:pathLst>
                <a:path extrusionOk="0" h="83" w="83">
                  <a:moveTo>
                    <a:pt x="41" y="1"/>
                  </a:moveTo>
                  <a:cubicBezTo>
                    <a:pt x="21" y="1"/>
                    <a:pt x="0" y="21"/>
                    <a:pt x="0" y="42"/>
                  </a:cubicBezTo>
                  <a:cubicBezTo>
                    <a:pt x="0" y="62"/>
                    <a:pt x="21" y="83"/>
                    <a:pt x="41" y="83"/>
                  </a:cubicBezTo>
                  <a:cubicBezTo>
                    <a:pt x="62" y="83"/>
                    <a:pt x="82" y="62"/>
                    <a:pt x="82" y="42"/>
                  </a:cubicBezTo>
                  <a:cubicBezTo>
                    <a:pt x="82" y="17"/>
                    <a:pt x="66" y="1"/>
                    <a:pt x="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6"/>
            <p:cNvSpPr/>
            <p:nvPr/>
          </p:nvSpPr>
          <p:spPr>
            <a:xfrm>
              <a:off x="2478025" y="4010700"/>
              <a:ext cx="4650" cy="4625"/>
            </a:xfrm>
            <a:custGeom>
              <a:rect b="b" l="l" r="r" t="t"/>
              <a:pathLst>
                <a:path extrusionOk="0" h="185" w="186">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6"/>
            <p:cNvSpPr/>
            <p:nvPr/>
          </p:nvSpPr>
          <p:spPr>
            <a:xfrm>
              <a:off x="2464700" y="4020525"/>
              <a:ext cx="7500" cy="7525"/>
            </a:xfrm>
            <a:custGeom>
              <a:rect b="b" l="l" r="r" t="t"/>
              <a:pathLst>
                <a:path extrusionOk="0" h="301" w="30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6"/>
            <p:cNvSpPr/>
            <p:nvPr/>
          </p:nvSpPr>
          <p:spPr>
            <a:xfrm>
              <a:off x="2546100" y="4066050"/>
              <a:ext cx="4125" cy="4125"/>
            </a:xfrm>
            <a:custGeom>
              <a:rect b="b" l="l" r="r" t="t"/>
              <a:pathLst>
                <a:path extrusionOk="0" h="165" w="165">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6"/>
            <p:cNvSpPr/>
            <p:nvPr/>
          </p:nvSpPr>
          <p:spPr>
            <a:xfrm>
              <a:off x="2446550" y="4054875"/>
              <a:ext cx="3325" cy="3400"/>
            </a:xfrm>
            <a:custGeom>
              <a:rect b="b" l="l" r="r" t="t"/>
              <a:pathLst>
                <a:path extrusionOk="0" h="136" w="133">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6"/>
            <p:cNvSpPr/>
            <p:nvPr/>
          </p:nvSpPr>
          <p:spPr>
            <a:xfrm>
              <a:off x="2407700" y="4061550"/>
              <a:ext cx="7925" cy="8000"/>
            </a:xfrm>
            <a:custGeom>
              <a:rect b="b" l="l" r="r" t="t"/>
              <a:pathLst>
                <a:path extrusionOk="0" h="320" w="317">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6"/>
            <p:cNvSpPr/>
            <p:nvPr/>
          </p:nvSpPr>
          <p:spPr>
            <a:xfrm>
              <a:off x="2376125" y="4034775"/>
              <a:ext cx="3625" cy="3625"/>
            </a:xfrm>
            <a:custGeom>
              <a:rect b="b" l="l" r="r" t="t"/>
              <a:pathLst>
                <a:path extrusionOk="0" h="145" w="145">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6"/>
            <p:cNvSpPr/>
            <p:nvPr/>
          </p:nvSpPr>
          <p:spPr>
            <a:xfrm>
              <a:off x="2354000" y="4064925"/>
              <a:ext cx="1050" cy="1050"/>
            </a:xfrm>
            <a:custGeom>
              <a:rect b="b" l="l" r="r" t="t"/>
              <a:pathLst>
                <a:path extrusionOk="0" h="42" w="42">
                  <a:moveTo>
                    <a:pt x="21" y="0"/>
                  </a:moveTo>
                  <a:cubicBezTo>
                    <a:pt x="12" y="0"/>
                    <a:pt x="0" y="9"/>
                    <a:pt x="0" y="21"/>
                  </a:cubicBezTo>
                  <a:cubicBezTo>
                    <a:pt x="0" y="29"/>
                    <a:pt x="12" y="41"/>
                    <a:pt x="21" y="41"/>
                  </a:cubicBezTo>
                  <a:cubicBezTo>
                    <a:pt x="33" y="41"/>
                    <a:pt x="41" y="29"/>
                    <a:pt x="41" y="21"/>
                  </a:cubicBezTo>
                  <a:cubicBezTo>
                    <a:pt x="41" y="9"/>
                    <a:pt x="33"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6"/>
            <p:cNvSpPr/>
            <p:nvPr/>
          </p:nvSpPr>
          <p:spPr>
            <a:xfrm>
              <a:off x="2339525" y="4041550"/>
              <a:ext cx="1575" cy="1550"/>
            </a:xfrm>
            <a:custGeom>
              <a:rect b="b" l="l" r="r" t="t"/>
              <a:pathLst>
                <a:path extrusionOk="0" h="62" w="63">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6"/>
            <p:cNvSpPr/>
            <p:nvPr/>
          </p:nvSpPr>
          <p:spPr>
            <a:xfrm>
              <a:off x="2277525" y="4113525"/>
              <a:ext cx="3600" cy="3600"/>
            </a:xfrm>
            <a:custGeom>
              <a:rect b="b" l="l" r="r" t="t"/>
              <a:pathLst>
                <a:path extrusionOk="0" h="144" w="144">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6"/>
            <p:cNvSpPr/>
            <p:nvPr/>
          </p:nvSpPr>
          <p:spPr>
            <a:xfrm>
              <a:off x="2287450" y="4024750"/>
              <a:ext cx="7725" cy="7700"/>
            </a:xfrm>
            <a:custGeom>
              <a:rect b="b" l="l" r="r" t="t"/>
              <a:pathLst>
                <a:path extrusionOk="0" h="308" w="309">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6"/>
            <p:cNvSpPr/>
            <p:nvPr/>
          </p:nvSpPr>
          <p:spPr>
            <a:xfrm>
              <a:off x="2277525" y="3974700"/>
              <a:ext cx="2575" cy="2600"/>
            </a:xfrm>
            <a:custGeom>
              <a:rect b="b" l="l" r="r" t="t"/>
              <a:pathLst>
                <a:path extrusionOk="0" h="104" w="103">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6"/>
            <p:cNvSpPr/>
            <p:nvPr/>
          </p:nvSpPr>
          <p:spPr>
            <a:xfrm>
              <a:off x="2159625" y="3915150"/>
              <a:ext cx="6175" cy="6175"/>
            </a:xfrm>
            <a:custGeom>
              <a:rect b="b" l="l" r="r" t="t"/>
              <a:pathLst>
                <a:path extrusionOk="0" h="247" w="247">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6"/>
            <p:cNvSpPr/>
            <p:nvPr/>
          </p:nvSpPr>
          <p:spPr>
            <a:xfrm>
              <a:off x="1906425" y="4150100"/>
              <a:ext cx="3100" cy="3100"/>
            </a:xfrm>
            <a:custGeom>
              <a:rect b="b" l="l" r="r" t="t"/>
              <a:pathLst>
                <a:path extrusionOk="0" h="124" w="124">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6"/>
            <p:cNvSpPr/>
            <p:nvPr/>
          </p:nvSpPr>
          <p:spPr>
            <a:xfrm>
              <a:off x="2172550" y="3987625"/>
              <a:ext cx="6175" cy="6175"/>
            </a:xfrm>
            <a:custGeom>
              <a:rect b="b" l="l" r="r" t="t"/>
              <a:pathLst>
                <a:path extrusionOk="0" h="247" w="247">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6"/>
            <p:cNvSpPr/>
            <p:nvPr/>
          </p:nvSpPr>
          <p:spPr>
            <a:xfrm>
              <a:off x="2060700" y="3961500"/>
              <a:ext cx="5150" cy="5150"/>
            </a:xfrm>
            <a:custGeom>
              <a:rect b="b" l="l" r="r" t="t"/>
              <a:pathLst>
                <a:path extrusionOk="0" h="206" w="206">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6"/>
            <p:cNvSpPr/>
            <p:nvPr/>
          </p:nvSpPr>
          <p:spPr>
            <a:xfrm>
              <a:off x="2015275" y="3851600"/>
              <a:ext cx="3625" cy="3600"/>
            </a:xfrm>
            <a:custGeom>
              <a:rect b="b" l="l" r="r" t="t"/>
              <a:pathLst>
                <a:path extrusionOk="0" h="144" w="145">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6"/>
            <p:cNvSpPr/>
            <p:nvPr/>
          </p:nvSpPr>
          <p:spPr>
            <a:xfrm>
              <a:off x="2016200" y="3908175"/>
              <a:ext cx="7725" cy="7725"/>
            </a:xfrm>
            <a:custGeom>
              <a:rect b="b" l="l" r="r" t="t"/>
              <a:pathLst>
                <a:path extrusionOk="0" h="309" w="309">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6"/>
            <p:cNvSpPr/>
            <p:nvPr/>
          </p:nvSpPr>
          <p:spPr>
            <a:xfrm>
              <a:off x="1980625" y="3942425"/>
              <a:ext cx="4125" cy="4125"/>
            </a:xfrm>
            <a:custGeom>
              <a:rect b="b" l="l" r="r" t="t"/>
              <a:pathLst>
                <a:path extrusionOk="0" h="165" w="165">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6"/>
            <p:cNvSpPr/>
            <p:nvPr/>
          </p:nvSpPr>
          <p:spPr>
            <a:xfrm>
              <a:off x="1932750" y="3959525"/>
              <a:ext cx="5475" cy="5475"/>
            </a:xfrm>
            <a:custGeom>
              <a:rect b="b" l="l" r="r" t="t"/>
              <a:pathLst>
                <a:path extrusionOk="0" h="219" w="219">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6"/>
            <p:cNvSpPr/>
            <p:nvPr/>
          </p:nvSpPr>
          <p:spPr>
            <a:xfrm>
              <a:off x="1848700" y="3962300"/>
              <a:ext cx="4950" cy="4850"/>
            </a:xfrm>
            <a:custGeom>
              <a:rect b="b" l="l" r="r" t="t"/>
              <a:pathLst>
                <a:path extrusionOk="0" h="194" w="198">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6"/>
            <p:cNvSpPr/>
            <p:nvPr/>
          </p:nvSpPr>
          <p:spPr>
            <a:xfrm>
              <a:off x="1847975" y="4095775"/>
              <a:ext cx="3825" cy="3925"/>
            </a:xfrm>
            <a:custGeom>
              <a:rect b="b" l="l" r="r" t="t"/>
              <a:pathLst>
                <a:path extrusionOk="0" h="157" w="153">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6"/>
            <p:cNvSpPr/>
            <p:nvPr/>
          </p:nvSpPr>
          <p:spPr>
            <a:xfrm>
              <a:off x="1755925" y="4119875"/>
              <a:ext cx="1875" cy="1750"/>
            </a:xfrm>
            <a:custGeom>
              <a:rect b="b" l="l" r="r" t="t"/>
              <a:pathLst>
                <a:path extrusionOk="0" h="70" w="75">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6"/>
            <p:cNvSpPr/>
            <p:nvPr/>
          </p:nvSpPr>
          <p:spPr>
            <a:xfrm>
              <a:off x="1771600" y="4006175"/>
              <a:ext cx="1575" cy="1575"/>
            </a:xfrm>
            <a:custGeom>
              <a:rect b="b" l="l" r="r" t="t"/>
              <a:pathLst>
                <a:path extrusionOk="0" h="63" w="63">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6"/>
            <p:cNvSpPr/>
            <p:nvPr/>
          </p:nvSpPr>
          <p:spPr>
            <a:xfrm>
              <a:off x="1733575" y="3975225"/>
              <a:ext cx="7725" cy="7700"/>
            </a:xfrm>
            <a:custGeom>
              <a:rect b="b" l="l" r="r" t="t"/>
              <a:pathLst>
                <a:path extrusionOk="0" h="308" w="309">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6"/>
            <p:cNvSpPr/>
            <p:nvPr/>
          </p:nvSpPr>
          <p:spPr>
            <a:xfrm>
              <a:off x="1760325" y="4037150"/>
              <a:ext cx="3325" cy="3300"/>
            </a:xfrm>
            <a:custGeom>
              <a:rect b="b" l="l" r="r" t="t"/>
              <a:pathLst>
                <a:path extrusionOk="0" h="132" w="133">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6"/>
            <p:cNvSpPr/>
            <p:nvPr/>
          </p:nvSpPr>
          <p:spPr>
            <a:xfrm>
              <a:off x="1652900" y="4030075"/>
              <a:ext cx="6700" cy="6675"/>
            </a:xfrm>
            <a:custGeom>
              <a:rect b="b" l="l" r="r" t="t"/>
              <a:pathLst>
                <a:path extrusionOk="0" h="267" w="268">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6"/>
            <p:cNvSpPr/>
            <p:nvPr/>
          </p:nvSpPr>
          <p:spPr>
            <a:xfrm>
              <a:off x="1676900" y="4160875"/>
              <a:ext cx="6175" cy="6175"/>
            </a:xfrm>
            <a:custGeom>
              <a:rect b="b" l="l" r="r" t="t"/>
              <a:pathLst>
                <a:path extrusionOk="0" h="247" w="247">
                  <a:moveTo>
                    <a:pt x="123" y="1"/>
                  </a:moveTo>
                  <a:cubicBezTo>
                    <a:pt x="53" y="1"/>
                    <a:pt x="0" y="54"/>
                    <a:pt x="0" y="124"/>
                  </a:cubicBezTo>
                  <a:cubicBezTo>
                    <a:pt x="0" y="193"/>
                    <a:pt x="53" y="247"/>
                    <a:pt x="123" y="247"/>
                  </a:cubicBezTo>
                  <a:cubicBezTo>
                    <a:pt x="193" y="247"/>
                    <a:pt x="246" y="193"/>
                    <a:pt x="246" y="124"/>
                  </a:cubicBezTo>
                  <a:cubicBezTo>
                    <a:pt x="246" y="54"/>
                    <a:pt x="193"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6"/>
            <p:cNvSpPr/>
            <p:nvPr/>
          </p:nvSpPr>
          <p:spPr>
            <a:xfrm>
              <a:off x="1592925" y="4074250"/>
              <a:ext cx="850" cy="850"/>
            </a:xfrm>
            <a:custGeom>
              <a:rect b="b" l="l" r="r" t="t"/>
              <a:pathLst>
                <a:path extrusionOk="0" h="34" w="34">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6"/>
            <p:cNvSpPr/>
            <p:nvPr/>
          </p:nvSpPr>
          <p:spPr>
            <a:xfrm>
              <a:off x="1545675" y="4003725"/>
              <a:ext cx="7925" cy="8025"/>
            </a:xfrm>
            <a:custGeom>
              <a:rect b="b" l="l" r="r" t="t"/>
              <a:pathLst>
                <a:path extrusionOk="0" h="321" w="317">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6"/>
            <p:cNvSpPr/>
            <p:nvPr/>
          </p:nvSpPr>
          <p:spPr>
            <a:xfrm>
              <a:off x="1611575" y="3970100"/>
              <a:ext cx="1775" cy="1775"/>
            </a:xfrm>
            <a:custGeom>
              <a:rect b="b" l="l" r="r" t="t"/>
              <a:pathLst>
                <a:path extrusionOk="0" h="71" w="71">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6"/>
            <p:cNvSpPr/>
            <p:nvPr/>
          </p:nvSpPr>
          <p:spPr>
            <a:xfrm>
              <a:off x="1587700" y="3902850"/>
              <a:ext cx="7200" cy="7200"/>
            </a:xfrm>
            <a:custGeom>
              <a:rect b="b" l="l" r="r" t="t"/>
              <a:pathLst>
                <a:path extrusionOk="0" h="288" w="288">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6"/>
            <p:cNvSpPr/>
            <p:nvPr/>
          </p:nvSpPr>
          <p:spPr>
            <a:xfrm>
              <a:off x="1558275" y="3913400"/>
              <a:ext cx="1575" cy="1575"/>
            </a:xfrm>
            <a:custGeom>
              <a:rect b="b" l="l" r="r" t="t"/>
              <a:pathLst>
                <a:path extrusionOk="0" h="63" w="63">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6"/>
            <p:cNvSpPr/>
            <p:nvPr/>
          </p:nvSpPr>
          <p:spPr>
            <a:xfrm>
              <a:off x="1494425" y="3900400"/>
              <a:ext cx="3600" cy="3600"/>
            </a:xfrm>
            <a:custGeom>
              <a:rect b="b" l="l" r="r" t="t"/>
              <a:pathLst>
                <a:path extrusionOk="0" h="144" w="144">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6"/>
            <p:cNvSpPr/>
            <p:nvPr/>
          </p:nvSpPr>
          <p:spPr>
            <a:xfrm>
              <a:off x="1459350" y="3922325"/>
              <a:ext cx="5350" cy="5350"/>
            </a:xfrm>
            <a:custGeom>
              <a:rect b="b" l="l" r="r" t="t"/>
              <a:pathLst>
                <a:path extrusionOk="0" h="214" w="214">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6"/>
            <p:cNvSpPr/>
            <p:nvPr/>
          </p:nvSpPr>
          <p:spPr>
            <a:xfrm>
              <a:off x="1437725" y="3933700"/>
              <a:ext cx="4125" cy="4125"/>
            </a:xfrm>
            <a:custGeom>
              <a:rect b="b" l="l" r="r" t="t"/>
              <a:pathLst>
                <a:path extrusionOk="0" h="165" w="165">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6"/>
            <p:cNvSpPr/>
            <p:nvPr/>
          </p:nvSpPr>
          <p:spPr>
            <a:xfrm>
              <a:off x="2428100" y="4223300"/>
              <a:ext cx="5350" cy="5350"/>
            </a:xfrm>
            <a:custGeom>
              <a:rect b="b" l="l" r="r" t="t"/>
              <a:pathLst>
                <a:path extrusionOk="0" h="214" w="214">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6"/>
            <p:cNvSpPr/>
            <p:nvPr/>
          </p:nvSpPr>
          <p:spPr>
            <a:xfrm>
              <a:off x="2350800" y="4177175"/>
              <a:ext cx="1050" cy="1050"/>
            </a:xfrm>
            <a:custGeom>
              <a:rect b="b" l="l" r="r" t="t"/>
              <a:pathLst>
                <a:path extrusionOk="0" h="42" w="42">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6"/>
            <p:cNvSpPr/>
            <p:nvPr/>
          </p:nvSpPr>
          <p:spPr>
            <a:xfrm>
              <a:off x="2304275" y="4193975"/>
              <a:ext cx="6175" cy="6175"/>
            </a:xfrm>
            <a:custGeom>
              <a:rect b="b" l="l" r="r" t="t"/>
              <a:pathLst>
                <a:path extrusionOk="0" h="247" w="247">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6"/>
            <p:cNvSpPr/>
            <p:nvPr/>
          </p:nvSpPr>
          <p:spPr>
            <a:xfrm>
              <a:off x="2225650" y="4159950"/>
              <a:ext cx="7900" cy="8025"/>
            </a:xfrm>
            <a:custGeom>
              <a:rect b="b" l="l" r="r" t="t"/>
              <a:pathLst>
                <a:path extrusionOk="0" h="321" w="316">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6"/>
            <p:cNvSpPr/>
            <p:nvPr/>
          </p:nvSpPr>
          <p:spPr>
            <a:xfrm>
              <a:off x="2258025" y="4018175"/>
              <a:ext cx="2300" cy="2275"/>
            </a:xfrm>
            <a:custGeom>
              <a:rect b="b" l="l" r="r" t="t"/>
              <a:pathLst>
                <a:path extrusionOk="0" h="91" w="92">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6"/>
            <p:cNvSpPr/>
            <p:nvPr/>
          </p:nvSpPr>
          <p:spPr>
            <a:xfrm>
              <a:off x="2131325" y="4003000"/>
              <a:ext cx="6375" cy="6375"/>
            </a:xfrm>
            <a:custGeom>
              <a:rect b="b" l="l" r="r" t="t"/>
              <a:pathLst>
                <a:path extrusionOk="0" h="255" w="255">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6"/>
            <p:cNvSpPr/>
            <p:nvPr/>
          </p:nvSpPr>
          <p:spPr>
            <a:xfrm>
              <a:off x="1959825" y="4019825"/>
              <a:ext cx="1350" cy="1250"/>
            </a:xfrm>
            <a:custGeom>
              <a:rect b="b" l="l" r="r" t="t"/>
              <a:pathLst>
                <a:path extrusionOk="0" h="50" w="54">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6"/>
            <p:cNvSpPr/>
            <p:nvPr/>
          </p:nvSpPr>
          <p:spPr>
            <a:xfrm>
              <a:off x="1999400" y="3983625"/>
              <a:ext cx="2375" cy="2400"/>
            </a:xfrm>
            <a:custGeom>
              <a:rect b="b" l="l" r="r" t="t"/>
              <a:pathLst>
                <a:path extrusionOk="0" h="96" w="95">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6"/>
            <p:cNvSpPr/>
            <p:nvPr/>
          </p:nvSpPr>
          <p:spPr>
            <a:xfrm>
              <a:off x="1916575" y="3961275"/>
              <a:ext cx="725" cy="750"/>
            </a:xfrm>
            <a:custGeom>
              <a:rect b="b" l="l" r="r" t="t"/>
              <a:pathLst>
                <a:path extrusionOk="0" h="30" w="29">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6"/>
            <p:cNvSpPr/>
            <p:nvPr/>
          </p:nvSpPr>
          <p:spPr>
            <a:xfrm>
              <a:off x="1843175" y="4029350"/>
              <a:ext cx="4125" cy="4125"/>
            </a:xfrm>
            <a:custGeom>
              <a:rect b="b" l="l" r="r" t="t"/>
              <a:pathLst>
                <a:path extrusionOk="0" h="165" w="165">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6"/>
            <p:cNvSpPr/>
            <p:nvPr/>
          </p:nvSpPr>
          <p:spPr>
            <a:xfrm>
              <a:off x="1779925" y="4041950"/>
              <a:ext cx="6675" cy="6700"/>
            </a:xfrm>
            <a:custGeom>
              <a:rect b="b" l="l" r="r" t="t"/>
              <a:pathLst>
                <a:path extrusionOk="0" h="268" w="267">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6"/>
            <p:cNvSpPr/>
            <p:nvPr/>
          </p:nvSpPr>
          <p:spPr>
            <a:xfrm>
              <a:off x="1740350" y="4089625"/>
              <a:ext cx="1550" cy="1575"/>
            </a:xfrm>
            <a:custGeom>
              <a:rect b="b" l="l" r="r" t="t"/>
              <a:pathLst>
                <a:path extrusionOk="0" h="63" w="62">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6"/>
            <p:cNvSpPr/>
            <p:nvPr/>
          </p:nvSpPr>
          <p:spPr>
            <a:xfrm>
              <a:off x="1669825" y="4079375"/>
              <a:ext cx="3400" cy="3400"/>
            </a:xfrm>
            <a:custGeom>
              <a:rect b="b" l="l" r="r" t="t"/>
              <a:pathLst>
                <a:path extrusionOk="0" h="136" w="136">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6"/>
            <p:cNvSpPr/>
            <p:nvPr/>
          </p:nvSpPr>
          <p:spPr>
            <a:xfrm>
              <a:off x="1786875" y="4151650"/>
              <a:ext cx="2800" cy="2900"/>
            </a:xfrm>
            <a:custGeom>
              <a:rect b="b" l="l" r="r" t="t"/>
              <a:pathLst>
                <a:path extrusionOk="0" h="116" w="112">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6"/>
            <p:cNvSpPr/>
            <p:nvPr/>
          </p:nvSpPr>
          <p:spPr>
            <a:xfrm>
              <a:off x="1658750" y="4108075"/>
              <a:ext cx="3500" cy="3625"/>
            </a:xfrm>
            <a:custGeom>
              <a:rect b="b" l="l" r="r" t="t"/>
              <a:pathLst>
                <a:path extrusionOk="0" h="145" w="14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6"/>
            <p:cNvSpPr/>
            <p:nvPr/>
          </p:nvSpPr>
          <p:spPr>
            <a:xfrm>
              <a:off x="1644175" y="4097425"/>
              <a:ext cx="7725" cy="7700"/>
            </a:xfrm>
            <a:custGeom>
              <a:rect b="b" l="l" r="r" t="t"/>
              <a:pathLst>
                <a:path extrusionOk="0" h="308" w="309">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6"/>
            <p:cNvSpPr/>
            <p:nvPr/>
          </p:nvSpPr>
          <p:spPr>
            <a:xfrm>
              <a:off x="1651375" y="4118850"/>
              <a:ext cx="1850" cy="1875"/>
            </a:xfrm>
            <a:custGeom>
              <a:rect b="b" l="l" r="r" t="t"/>
              <a:pathLst>
                <a:path extrusionOk="0" h="75" w="74">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6"/>
            <p:cNvSpPr/>
            <p:nvPr/>
          </p:nvSpPr>
          <p:spPr>
            <a:xfrm>
              <a:off x="2236000" y="4292400"/>
              <a:ext cx="3100" cy="3000"/>
            </a:xfrm>
            <a:custGeom>
              <a:rect b="b" l="l" r="r" t="t"/>
              <a:pathLst>
                <a:path extrusionOk="0" h="120" w="124">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6"/>
            <p:cNvSpPr/>
            <p:nvPr/>
          </p:nvSpPr>
          <p:spPr>
            <a:xfrm>
              <a:off x="2218250" y="4319350"/>
              <a:ext cx="6175" cy="6175"/>
            </a:xfrm>
            <a:custGeom>
              <a:rect b="b" l="l" r="r" t="t"/>
              <a:pathLst>
                <a:path extrusionOk="0" h="247" w="247">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6"/>
            <p:cNvSpPr/>
            <p:nvPr/>
          </p:nvSpPr>
          <p:spPr>
            <a:xfrm>
              <a:off x="2284700" y="4225975"/>
              <a:ext cx="3800" cy="3925"/>
            </a:xfrm>
            <a:custGeom>
              <a:rect b="b" l="l" r="r" t="t"/>
              <a:pathLst>
                <a:path extrusionOk="0" h="157" w="152">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6"/>
            <p:cNvSpPr/>
            <p:nvPr/>
          </p:nvSpPr>
          <p:spPr>
            <a:xfrm>
              <a:off x="2229650" y="4227775"/>
              <a:ext cx="1850" cy="1800"/>
            </a:xfrm>
            <a:custGeom>
              <a:rect b="b" l="l" r="r" t="t"/>
              <a:pathLst>
                <a:path extrusionOk="0" h="72" w="74">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6"/>
            <p:cNvSpPr/>
            <p:nvPr/>
          </p:nvSpPr>
          <p:spPr>
            <a:xfrm>
              <a:off x="2188125" y="4234175"/>
              <a:ext cx="4625" cy="4625"/>
            </a:xfrm>
            <a:custGeom>
              <a:rect b="b" l="l" r="r" t="t"/>
              <a:pathLst>
                <a:path extrusionOk="0" h="185" w="185">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6"/>
            <p:cNvSpPr/>
            <p:nvPr/>
          </p:nvSpPr>
          <p:spPr>
            <a:xfrm>
              <a:off x="1971825" y="4233650"/>
              <a:ext cx="5650" cy="5675"/>
            </a:xfrm>
            <a:custGeom>
              <a:rect b="b" l="l" r="r" t="t"/>
              <a:pathLst>
                <a:path extrusionOk="0" h="227" w="226">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6"/>
            <p:cNvSpPr/>
            <p:nvPr/>
          </p:nvSpPr>
          <p:spPr>
            <a:xfrm>
              <a:off x="1970275" y="4277025"/>
              <a:ext cx="2400" cy="2275"/>
            </a:xfrm>
            <a:custGeom>
              <a:rect b="b" l="l" r="r" t="t"/>
              <a:pathLst>
                <a:path extrusionOk="0" h="91" w="96">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6"/>
            <p:cNvSpPr/>
            <p:nvPr/>
          </p:nvSpPr>
          <p:spPr>
            <a:xfrm>
              <a:off x="1957775" y="4220325"/>
              <a:ext cx="5350" cy="5375"/>
            </a:xfrm>
            <a:custGeom>
              <a:rect b="b" l="l" r="r" t="t"/>
              <a:pathLst>
                <a:path extrusionOk="0" h="215" w="214">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6"/>
            <p:cNvSpPr/>
            <p:nvPr/>
          </p:nvSpPr>
          <p:spPr>
            <a:xfrm>
              <a:off x="1819275" y="4226175"/>
              <a:ext cx="5875" cy="5975"/>
            </a:xfrm>
            <a:custGeom>
              <a:rect b="b" l="l" r="r" t="t"/>
              <a:pathLst>
                <a:path extrusionOk="0" h="239" w="235">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6"/>
            <p:cNvSpPr/>
            <p:nvPr/>
          </p:nvSpPr>
          <p:spPr>
            <a:xfrm>
              <a:off x="1808525" y="4160975"/>
              <a:ext cx="7400" cy="7500"/>
            </a:xfrm>
            <a:custGeom>
              <a:rect b="b" l="l" r="r" t="t"/>
              <a:pathLst>
                <a:path extrusionOk="0" h="300" w="296">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6"/>
            <p:cNvSpPr/>
            <p:nvPr/>
          </p:nvSpPr>
          <p:spPr>
            <a:xfrm>
              <a:off x="1891550" y="4243800"/>
              <a:ext cx="6900" cy="6900"/>
            </a:xfrm>
            <a:custGeom>
              <a:rect b="b" l="l" r="r" t="t"/>
              <a:pathLst>
                <a:path extrusionOk="0" h="276" w="276">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6"/>
            <p:cNvSpPr/>
            <p:nvPr/>
          </p:nvSpPr>
          <p:spPr>
            <a:xfrm>
              <a:off x="1791100" y="425252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6"/>
            <p:cNvSpPr/>
            <p:nvPr/>
          </p:nvSpPr>
          <p:spPr>
            <a:xfrm>
              <a:off x="1858750" y="4316375"/>
              <a:ext cx="5350" cy="5475"/>
            </a:xfrm>
            <a:custGeom>
              <a:rect b="b" l="l" r="r" t="t"/>
              <a:pathLst>
                <a:path extrusionOk="0" h="219" w="214">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6"/>
            <p:cNvSpPr/>
            <p:nvPr/>
          </p:nvSpPr>
          <p:spPr>
            <a:xfrm>
              <a:off x="1900775" y="4343750"/>
              <a:ext cx="7200" cy="7200"/>
            </a:xfrm>
            <a:custGeom>
              <a:rect b="b" l="l" r="r" t="t"/>
              <a:pathLst>
                <a:path extrusionOk="0" h="288" w="288">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6"/>
            <p:cNvSpPr/>
            <p:nvPr/>
          </p:nvSpPr>
          <p:spPr>
            <a:xfrm>
              <a:off x="1934700" y="4300700"/>
              <a:ext cx="2400" cy="2275"/>
            </a:xfrm>
            <a:custGeom>
              <a:rect b="b" l="l" r="r" t="t"/>
              <a:pathLst>
                <a:path extrusionOk="0" h="91" w="96">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6"/>
            <p:cNvSpPr/>
            <p:nvPr/>
          </p:nvSpPr>
          <p:spPr>
            <a:xfrm>
              <a:off x="2468800" y="4144075"/>
              <a:ext cx="4425" cy="4425"/>
            </a:xfrm>
            <a:custGeom>
              <a:rect b="b" l="l" r="r" t="t"/>
              <a:pathLst>
                <a:path extrusionOk="0" h="177" w="177">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6"/>
            <p:cNvSpPr/>
            <p:nvPr/>
          </p:nvSpPr>
          <p:spPr>
            <a:xfrm>
              <a:off x="2513800" y="4189575"/>
              <a:ext cx="6400" cy="6475"/>
            </a:xfrm>
            <a:custGeom>
              <a:rect b="b" l="l" r="r" t="t"/>
              <a:pathLst>
                <a:path extrusionOk="0" h="259" w="256">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6"/>
            <p:cNvSpPr/>
            <p:nvPr/>
          </p:nvSpPr>
          <p:spPr>
            <a:xfrm>
              <a:off x="2506125" y="4095375"/>
              <a:ext cx="5150" cy="5150"/>
            </a:xfrm>
            <a:custGeom>
              <a:rect b="b" l="l" r="r" t="t"/>
              <a:pathLst>
                <a:path extrusionOk="0" h="206" w="206">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6"/>
            <p:cNvSpPr/>
            <p:nvPr/>
          </p:nvSpPr>
          <p:spPr>
            <a:xfrm>
              <a:off x="2583100" y="4159450"/>
              <a:ext cx="1050" cy="1050"/>
            </a:xfrm>
            <a:custGeom>
              <a:rect b="b" l="l" r="r" t="t"/>
              <a:pathLst>
                <a:path extrusionOk="0" h="42" w="42">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6"/>
            <p:cNvSpPr/>
            <p:nvPr/>
          </p:nvSpPr>
          <p:spPr>
            <a:xfrm>
              <a:off x="1415075" y="3850050"/>
              <a:ext cx="3100" cy="3000"/>
            </a:xfrm>
            <a:custGeom>
              <a:rect b="b" l="l" r="r" t="t"/>
              <a:pathLst>
                <a:path extrusionOk="0" h="120" w="124">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6"/>
            <p:cNvSpPr/>
            <p:nvPr/>
          </p:nvSpPr>
          <p:spPr>
            <a:xfrm>
              <a:off x="2567825" y="3906225"/>
              <a:ext cx="6700" cy="6700"/>
            </a:xfrm>
            <a:custGeom>
              <a:rect b="b" l="l" r="r" t="t"/>
              <a:pathLst>
                <a:path extrusionOk="0" h="268" w="268">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6"/>
            <p:cNvSpPr/>
            <p:nvPr/>
          </p:nvSpPr>
          <p:spPr>
            <a:xfrm>
              <a:off x="2602900" y="3904275"/>
              <a:ext cx="1050" cy="1175"/>
            </a:xfrm>
            <a:custGeom>
              <a:rect b="b" l="l" r="r" t="t"/>
              <a:pathLst>
                <a:path extrusionOk="0" h="47" w="42">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6"/>
            <p:cNvSpPr/>
            <p:nvPr/>
          </p:nvSpPr>
          <p:spPr>
            <a:xfrm>
              <a:off x="2354900" y="3936975"/>
              <a:ext cx="84300" cy="85225"/>
            </a:xfrm>
            <a:custGeom>
              <a:rect b="b" l="l" r="r" t="t"/>
              <a:pathLst>
                <a:path extrusionOk="0" h="3409" w="3372">
                  <a:moveTo>
                    <a:pt x="1137" y="1"/>
                  </a:moveTo>
                  <a:lnTo>
                    <a:pt x="1137" y="1"/>
                  </a:lnTo>
                  <a:cubicBezTo>
                    <a:pt x="477" y="255"/>
                    <a:pt x="1" y="895"/>
                    <a:pt x="1" y="1645"/>
                  </a:cubicBezTo>
                  <a:cubicBezTo>
                    <a:pt x="1" y="2621"/>
                    <a:pt x="788" y="3409"/>
                    <a:pt x="1764" y="3409"/>
                  </a:cubicBezTo>
                  <a:cubicBezTo>
                    <a:pt x="2482" y="3409"/>
                    <a:pt x="3097" y="2978"/>
                    <a:pt x="3372" y="2363"/>
                  </a:cubicBezTo>
                  <a:lnTo>
                    <a:pt x="3372" y="2363"/>
                  </a:lnTo>
                  <a:cubicBezTo>
                    <a:pt x="3183" y="2437"/>
                    <a:pt x="2970" y="2482"/>
                    <a:pt x="2748" y="2482"/>
                  </a:cubicBezTo>
                  <a:cubicBezTo>
                    <a:pt x="1772" y="2482"/>
                    <a:pt x="985" y="1694"/>
                    <a:pt x="985" y="719"/>
                  </a:cubicBezTo>
                  <a:cubicBezTo>
                    <a:pt x="985" y="464"/>
                    <a:pt x="1038" y="222"/>
                    <a:pt x="1137" y="1"/>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6"/>
            <p:cNvSpPr/>
            <p:nvPr/>
          </p:nvSpPr>
          <p:spPr>
            <a:xfrm>
              <a:off x="1667775" y="4149175"/>
              <a:ext cx="50750" cy="44500"/>
            </a:xfrm>
            <a:custGeom>
              <a:rect b="b" l="l" r="r" t="t"/>
              <a:pathLst>
                <a:path extrusionOk="0" h="1780" w="2030">
                  <a:moveTo>
                    <a:pt x="1014" y="0"/>
                  </a:moveTo>
                  <a:cubicBezTo>
                    <a:pt x="894" y="0"/>
                    <a:pt x="773" y="24"/>
                    <a:pt x="656" y="75"/>
                  </a:cubicBezTo>
                  <a:cubicBezTo>
                    <a:pt x="205" y="276"/>
                    <a:pt x="0" y="797"/>
                    <a:pt x="201" y="1248"/>
                  </a:cubicBezTo>
                  <a:cubicBezTo>
                    <a:pt x="350" y="1581"/>
                    <a:pt x="673" y="1780"/>
                    <a:pt x="1013" y="1780"/>
                  </a:cubicBezTo>
                  <a:cubicBezTo>
                    <a:pt x="1134" y="1780"/>
                    <a:pt x="1256" y="1755"/>
                    <a:pt x="1374" y="1703"/>
                  </a:cubicBezTo>
                  <a:cubicBezTo>
                    <a:pt x="1825" y="1506"/>
                    <a:pt x="2030" y="981"/>
                    <a:pt x="1833" y="530"/>
                  </a:cubicBezTo>
                  <a:cubicBezTo>
                    <a:pt x="1687" y="198"/>
                    <a:pt x="1358" y="0"/>
                    <a:pt x="1014" y="0"/>
                  </a:cubicBezTo>
                  <a:close/>
                </a:path>
              </a:pathLst>
            </a:custGeom>
            <a:solidFill>
              <a:srgbClr val="DF58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6"/>
            <p:cNvSpPr/>
            <p:nvPr/>
          </p:nvSpPr>
          <p:spPr>
            <a:xfrm>
              <a:off x="1654450" y="4153850"/>
              <a:ext cx="78325" cy="35025"/>
            </a:xfrm>
            <a:custGeom>
              <a:rect b="b" l="l" r="r" t="t"/>
              <a:pathLst>
                <a:path extrusionOk="0" h="1401" w="3133">
                  <a:moveTo>
                    <a:pt x="3017" y="0"/>
                  </a:moveTo>
                  <a:cubicBezTo>
                    <a:pt x="2924" y="0"/>
                    <a:pt x="2749" y="39"/>
                    <a:pt x="2518" y="109"/>
                  </a:cubicBezTo>
                  <a:cubicBezTo>
                    <a:pt x="2552" y="104"/>
                    <a:pt x="2580" y="101"/>
                    <a:pt x="2603" y="101"/>
                  </a:cubicBezTo>
                  <a:cubicBezTo>
                    <a:pt x="2632" y="101"/>
                    <a:pt x="2650" y="106"/>
                    <a:pt x="2657" y="117"/>
                  </a:cubicBezTo>
                  <a:cubicBezTo>
                    <a:pt x="2694" y="195"/>
                    <a:pt x="2210" y="487"/>
                    <a:pt x="1579" y="765"/>
                  </a:cubicBezTo>
                  <a:cubicBezTo>
                    <a:pt x="1061" y="992"/>
                    <a:pt x="608" y="1143"/>
                    <a:pt x="444" y="1143"/>
                  </a:cubicBezTo>
                  <a:cubicBezTo>
                    <a:pt x="410" y="1143"/>
                    <a:pt x="388" y="1136"/>
                    <a:pt x="381" y="1122"/>
                  </a:cubicBezTo>
                  <a:cubicBezTo>
                    <a:pt x="369" y="1102"/>
                    <a:pt x="402" y="1061"/>
                    <a:pt x="463" y="1015"/>
                  </a:cubicBezTo>
                  <a:lnTo>
                    <a:pt x="463" y="1015"/>
                  </a:lnTo>
                  <a:cubicBezTo>
                    <a:pt x="168" y="1184"/>
                    <a:pt x="0" y="1323"/>
                    <a:pt x="29" y="1372"/>
                  </a:cubicBezTo>
                  <a:cubicBezTo>
                    <a:pt x="37" y="1392"/>
                    <a:pt x="65" y="1401"/>
                    <a:pt x="112" y="1401"/>
                  </a:cubicBezTo>
                  <a:cubicBezTo>
                    <a:pt x="330" y="1401"/>
                    <a:pt x="943" y="1196"/>
                    <a:pt x="1640" y="888"/>
                  </a:cubicBezTo>
                  <a:cubicBezTo>
                    <a:pt x="2489" y="511"/>
                    <a:pt x="3133" y="126"/>
                    <a:pt x="3088" y="19"/>
                  </a:cubicBezTo>
                  <a:cubicBezTo>
                    <a:pt x="3078" y="6"/>
                    <a:pt x="3054" y="0"/>
                    <a:pt x="3017" y="0"/>
                  </a:cubicBezTo>
                  <a:close/>
                </a:path>
              </a:pathLst>
            </a:custGeom>
            <a:solidFill>
              <a:srgbClr val="7A4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6"/>
            <p:cNvSpPr/>
            <p:nvPr/>
          </p:nvSpPr>
          <p:spPr>
            <a:xfrm>
              <a:off x="1605025" y="3903675"/>
              <a:ext cx="321825" cy="321150"/>
            </a:xfrm>
            <a:custGeom>
              <a:rect b="b" l="l" r="r" t="t"/>
              <a:pathLst>
                <a:path extrusionOk="0" h="12846" w="12873">
                  <a:moveTo>
                    <a:pt x="1" y="0"/>
                  </a:moveTo>
                  <a:cubicBezTo>
                    <a:pt x="2" y="2"/>
                    <a:pt x="7603" y="7726"/>
                    <a:pt x="11150" y="11273"/>
                  </a:cubicBezTo>
                  <a:cubicBezTo>
                    <a:pt x="12321" y="12444"/>
                    <a:pt x="12768" y="12845"/>
                    <a:pt x="12833" y="12845"/>
                  </a:cubicBezTo>
                  <a:cubicBezTo>
                    <a:pt x="12836" y="12845"/>
                    <a:pt x="12838" y="12844"/>
                    <a:pt x="12839" y="12843"/>
                  </a:cubicBezTo>
                  <a:cubicBezTo>
                    <a:pt x="12872" y="12806"/>
                    <a:pt x="12388" y="12269"/>
                    <a:pt x="11273" y="11150"/>
                  </a:cubicBezTo>
                  <a:cubicBezTo>
                    <a:pt x="7726" y="7603"/>
                    <a:pt x="2" y="2"/>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6"/>
            <p:cNvSpPr/>
            <p:nvPr/>
          </p:nvSpPr>
          <p:spPr>
            <a:xfrm>
              <a:off x="1608625" y="3907250"/>
              <a:ext cx="318225" cy="317575"/>
            </a:xfrm>
            <a:custGeom>
              <a:rect b="b" l="l" r="r" t="t"/>
              <a:pathLst>
                <a:path extrusionOk="0" h="12703" w="12729">
                  <a:moveTo>
                    <a:pt x="0" y="1"/>
                  </a:moveTo>
                  <a:lnTo>
                    <a:pt x="0" y="1"/>
                  </a:lnTo>
                  <a:cubicBezTo>
                    <a:pt x="1" y="2"/>
                    <a:pt x="7513" y="7640"/>
                    <a:pt x="11018" y="11146"/>
                  </a:cubicBezTo>
                  <a:cubicBezTo>
                    <a:pt x="12180" y="12308"/>
                    <a:pt x="12631" y="12702"/>
                    <a:pt x="12690" y="12702"/>
                  </a:cubicBezTo>
                  <a:cubicBezTo>
                    <a:pt x="12692" y="12702"/>
                    <a:pt x="12694" y="12701"/>
                    <a:pt x="12695" y="12700"/>
                  </a:cubicBezTo>
                  <a:cubicBezTo>
                    <a:pt x="12728" y="12663"/>
                    <a:pt x="12248" y="12130"/>
                    <a:pt x="11141" y="11023"/>
                  </a:cubicBezTo>
                  <a:cubicBezTo>
                    <a:pt x="7636" y="7517"/>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6"/>
            <p:cNvSpPr/>
            <p:nvPr/>
          </p:nvSpPr>
          <p:spPr>
            <a:xfrm>
              <a:off x="1612100" y="3910750"/>
              <a:ext cx="314525" cy="313875"/>
            </a:xfrm>
            <a:custGeom>
              <a:rect b="b" l="l" r="r" t="t"/>
              <a:pathLst>
                <a:path extrusionOk="0" h="12555" w="12581">
                  <a:moveTo>
                    <a:pt x="0" y="0"/>
                  </a:moveTo>
                  <a:cubicBezTo>
                    <a:pt x="2" y="2"/>
                    <a:pt x="7427" y="7550"/>
                    <a:pt x="10892" y="11014"/>
                  </a:cubicBezTo>
                  <a:cubicBezTo>
                    <a:pt x="12037" y="12159"/>
                    <a:pt x="12477" y="12554"/>
                    <a:pt x="12545" y="12554"/>
                  </a:cubicBezTo>
                  <a:cubicBezTo>
                    <a:pt x="12548" y="12554"/>
                    <a:pt x="12551" y="12554"/>
                    <a:pt x="12552" y="12552"/>
                  </a:cubicBezTo>
                  <a:cubicBezTo>
                    <a:pt x="12581" y="12515"/>
                    <a:pt x="12109" y="11990"/>
                    <a:pt x="11015" y="10891"/>
                  </a:cubicBezTo>
                  <a:cubicBezTo>
                    <a:pt x="7546" y="7427"/>
                    <a:pt x="2" y="2"/>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6"/>
            <p:cNvSpPr/>
            <p:nvPr/>
          </p:nvSpPr>
          <p:spPr>
            <a:xfrm>
              <a:off x="1615700" y="3914325"/>
              <a:ext cx="310925" cy="310300"/>
            </a:xfrm>
            <a:custGeom>
              <a:rect b="b" l="l" r="r" t="t"/>
              <a:pathLst>
                <a:path extrusionOk="0" h="12412" w="12437">
                  <a:moveTo>
                    <a:pt x="0" y="1"/>
                  </a:moveTo>
                  <a:cubicBezTo>
                    <a:pt x="1" y="2"/>
                    <a:pt x="7332" y="7460"/>
                    <a:pt x="10756" y="10888"/>
                  </a:cubicBezTo>
                  <a:cubicBezTo>
                    <a:pt x="11892" y="12020"/>
                    <a:pt x="12329" y="12411"/>
                    <a:pt x="12397" y="12411"/>
                  </a:cubicBezTo>
                  <a:cubicBezTo>
                    <a:pt x="12400" y="12411"/>
                    <a:pt x="12403" y="12411"/>
                    <a:pt x="12404" y="12409"/>
                  </a:cubicBezTo>
                  <a:cubicBezTo>
                    <a:pt x="12437" y="12376"/>
                    <a:pt x="11969" y="11855"/>
                    <a:pt x="10879" y="10765"/>
                  </a:cubicBezTo>
                  <a:cubicBezTo>
                    <a:pt x="7455" y="7337"/>
                    <a:pt x="1"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6"/>
            <p:cNvSpPr/>
            <p:nvPr/>
          </p:nvSpPr>
          <p:spPr>
            <a:xfrm>
              <a:off x="1619075" y="3917825"/>
              <a:ext cx="307450" cy="306575"/>
            </a:xfrm>
            <a:custGeom>
              <a:rect b="b" l="l" r="r" t="t"/>
              <a:pathLst>
                <a:path extrusionOk="0" h="12263" w="12298">
                  <a:moveTo>
                    <a:pt x="0" y="0"/>
                  </a:moveTo>
                  <a:lnTo>
                    <a:pt x="0" y="0"/>
                  </a:lnTo>
                  <a:cubicBezTo>
                    <a:pt x="2" y="2"/>
                    <a:pt x="7255" y="7369"/>
                    <a:pt x="10637" y="10752"/>
                  </a:cubicBezTo>
                  <a:cubicBezTo>
                    <a:pt x="11768" y="11883"/>
                    <a:pt x="12201" y="12262"/>
                    <a:pt x="12256" y="12262"/>
                  </a:cubicBezTo>
                  <a:cubicBezTo>
                    <a:pt x="12258" y="12262"/>
                    <a:pt x="12260" y="12262"/>
                    <a:pt x="12261" y="12261"/>
                  </a:cubicBezTo>
                  <a:cubicBezTo>
                    <a:pt x="12298" y="12228"/>
                    <a:pt x="11834" y="11715"/>
                    <a:pt x="10756" y="10637"/>
                  </a:cubicBezTo>
                  <a:cubicBezTo>
                    <a:pt x="7373" y="7246"/>
                    <a:pt x="2" y="2"/>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6"/>
            <p:cNvSpPr/>
            <p:nvPr/>
          </p:nvSpPr>
          <p:spPr>
            <a:xfrm>
              <a:off x="1622650" y="3921400"/>
              <a:ext cx="303875" cy="303000"/>
            </a:xfrm>
            <a:custGeom>
              <a:rect b="b" l="l" r="r" t="t"/>
              <a:pathLst>
                <a:path extrusionOk="0" h="12120" w="12155">
                  <a:moveTo>
                    <a:pt x="1" y="1"/>
                  </a:moveTo>
                  <a:lnTo>
                    <a:pt x="1" y="1"/>
                  </a:lnTo>
                  <a:cubicBezTo>
                    <a:pt x="2" y="2"/>
                    <a:pt x="7165" y="7279"/>
                    <a:pt x="10511" y="10625"/>
                  </a:cubicBezTo>
                  <a:cubicBezTo>
                    <a:pt x="11629" y="11747"/>
                    <a:pt x="12058" y="12119"/>
                    <a:pt x="12113" y="12119"/>
                  </a:cubicBezTo>
                  <a:cubicBezTo>
                    <a:pt x="12115" y="12119"/>
                    <a:pt x="12117" y="12119"/>
                    <a:pt x="12118" y="12118"/>
                  </a:cubicBezTo>
                  <a:cubicBezTo>
                    <a:pt x="12155" y="12085"/>
                    <a:pt x="11700" y="11581"/>
                    <a:pt x="10629" y="10506"/>
                  </a:cubicBezTo>
                  <a:cubicBezTo>
                    <a:pt x="7280" y="7161"/>
                    <a:pt x="2" y="2"/>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6"/>
            <p:cNvSpPr/>
            <p:nvPr/>
          </p:nvSpPr>
          <p:spPr>
            <a:xfrm>
              <a:off x="1626150" y="3924800"/>
              <a:ext cx="300375" cy="299500"/>
            </a:xfrm>
            <a:custGeom>
              <a:rect b="b" l="l" r="r" t="t"/>
              <a:pathLst>
                <a:path extrusionOk="0" h="11980" w="12015">
                  <a:moveTo>
                    <a:pt x="4" y="0"/>
                  </a:moveTo>
                  <a:cubicBezTo>
                    <a:pt x="0" y="0"/>
                    <a:pt x="7074" y="7192"/>
                    <a:pt x="10387" y="10497"/>
                  </a:cubicBezTo>
                  <a:cubicBezTo>
                    <a:pt x="11497" y="11604"/>
                    <a:pt x="11919" y="11979"/>
                    <a:pt x="11973" y="11979"/>
                  </a:cubicBezTo>
                  <a:cubicBezTo>
                    <a:pt x="11975" y="11979"/>
                    <a:pt x="11977" y="11979"/>
                    <a:pt x="11978" y="11978"/>
                  </a:cubicBezTo>
                  <a:cubicBezTo>
                    <a:pt x="12015" y="11945"/>
                    <a:pt x="11564" y="11440"/>
                    <a:pt x="10502" y="10383"/>
                  </a:cubicBezTo>
                  <a:cubicBezTo>
                    <a:pt x="7197" y="7073"/>
                    <a:pt x="4" y="0"/>
                    <a:pt x="4"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6"/>
            <p:cNvSpPr/>
            <p:nvPr/>
          </p:nvSpPr>
          <p:spPr>
            <a:xfrm>
              <a:off x="1629725" y="3928475"/>
              <a:ext cx="296600" cy="295825"/>
            </a:xfrm>
            <a:custGeom>
              <a:rect b="b" l="l" r="r" t="t"/>
              <a:pathLst>
                <a:path extrusionOk="0" h="11833" w="11864">
                  <a:moveTo>
                    <a:pt x="1" y="1"/>
                  </a:moveTo>
                  <a:cubicBezTo>
                    <a:pt x="2" y="2"/>
                    <a:pt x="6988" y="7099"/>
                    <a:pt x="10248" y="10367"/>
                  </a:cubicBezTo>
                  <a:cubicBezTo>
                    <a:pt x="11350" y="11465"/>
                    <a:pt x="11763" y="11832"/>
                    <a:pt x="11822" y="11832"/>
                  </a:cubicBezTo>
                  <a:cubicBezTo>
                    <a:pt x="11824" y="11832"/>
                    <a:pt x="11826" y="11832"/>
                    <a:pt x="11827" y="11831"/>
                  </a:cubicBezTo>
                  <a:cubicBezTo>
                    <a:pt x="11864" y="11798"/>
                    <a:pt x="11417" y="11302"/>
                    <a:pt x="10367" y="10252"/>
                  </a:cubicBezTo>
                  <a:cubicBezTo>
                    <a:pt x="7099" y="6984"/>
                    <a:pt x="2" y="2"/>
                    <a:pt x="1"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6"/>
            <p:cNvSpPr/>
            <p:nvPr/>
          </p:nvSpPr>
          <p:spPr>
            <a:xfrm>
              <a:off x="1633225" y="3931850"/>
              <a:ext cx="293100" cy="292250"/>
            </a:xfrm>
            <a:custGeom>
              <a:rect b="b" l="l" r="r" t="t"/>
              <a:pathLst>
                <a:path extrusionOk="0" h="11690" w="11724">
                  <a:moveTo>
                    <a:pt x="4" y="1"/>
                  </a:moveTo>
                  <a:cubicBezTo>
                    <a:pt x="0" y="1"/>
                    <a:pt x="6897" y="7013"/>
                    <a:pt x="10129" y="10236"/>
                  </a:cubicBezTo>
                  <a:cubicBezTo>
                    <a:pt x="11213" y="11324"/>
                    <a:pt x="11627" y="11690"/>
                    <a:pt x="11685" y="11690"/>
                  </a:cubicBezTo>
                  <a:cubicBezTo>
                    <a:pt x="11688" y="11690"/>
                    <a:pt x="11690" y="11689"/>
                    <a:pt x="11691" y="11687"/>
                  </a:cubicBezTo>
                  <a:cubicBezTo>
                    <a:pt x="11724" y="11659"/>
                    <a:pt x="11281" y="11167"/>
                    <a:pt x="10239" y="10125"/>
                  </a:cubicBezTo>
                  <a:cubicBezTo>
                    <a:pt x="7016" y="6894"/>
                    <a:pt x="4" y="1"/>
                    <a:pt x="4"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6"/>
            <p:cNvSpPr/>
            <p:nvPr/>
          </p:nvSpPr>
          <p:spPr>
            <a:xfrm>
              <a:off x="1636800" y="3935450"/>
              <a:ext cx="289325" cy="288650"/>
            </a:xfrm>
            <a:custGeom>
              <a:rect b="b" l="l" r="r" t="t"/>
              <a:pathLst>
                <a:path extrusionOk="0" h="11546" w="11573">
                  <a:moveTo>
                    <a:pt x="1" y="0"/>
                  </a:moveTo>
                  <a:cubicBezTo>
                    <a:pt x="2" y="2"/>
                    <a:pt x="6808" y="6922"/>
                    <a:pt x="9994" y="10108"/>
                  </a:cubicBezTo>
                  <a:cubicBezTo>
                    <a:pt x="11070" y="11184"/>
                    <a:pt x="11476" y="11546"/>
                    <a:pt x="11538" y="11546"/>
                  </a:cubicBezTo>
                  <a:cubicBezTo>
                    <a:pt x="11540" y="11546"/>
                    <a:pt x="11542" y="11545"/>
                    <a:pt x="11544" y="11543"/>
                  </a:cubicBezTo>
                  <a:cubicBezTo>
                    <a:pt x="11572" y="11515"/>
                    <a:pt x="11138" y="11027"/>
                    <a:pt x="10109" y="9998"/>
                  </a:cubicBezTo>
                  <a:cubicBezTo>
                    <a:pt x="6919" y="6808"/>
                    <a:pt x="2" y="2"/>
                    <a:pt x="1"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6"/>
            <p:cNvSpPr/>
            <p:nvPr/>
          </p:nvSpPr>
          <p:spPr>
            <a:xfrm>
              <a:off x="1640300" y="3938925"/>
              <a:ext cx="285825" cy="285075"/>
            </a:xfrm>
            <a:custGeom>
              <a:rect b="b" l="l" r="r" t="t"/>
              <a:pathLst>
                <a:path extrusionOk="0" h="11403" w="11433">
                  <a:moveTo>
                    <a:pt x="4" y="1"/>
                  </a:moveTo>
                  <a:cubicBezTo>
                    <a:pt x="0" y="5"/>
                    <a:pt x="6725" y="6832"/>
                    <a:pt x="9870" y="9982"/>
                  </a:cubicBezTo>
                  <a:cubicBezTo>
                    <a:pt x="10930" y="11042"/>
                    <a:pt x="11336" y="11402"/>
                    <a:pt x="11398" y="11402"/>
                  </a:cubicBezTo>
                  <a:cubicBezTo>
                    <a:pt x="11400" y="11402"/>
                    <a:pt x="11402" y="11402"/>
                    <a:pt x="11404" y="11400"/>
                  </a:cubicBezTo>
                  <a:cubicBezTo>
                    <a:pt x="11432" y="11372"/>
                    <a:pt x="11002" y="10888"/>
                    <a:pt x="9985" y="9867"/>
                  </a:cubicBezTo>
                  <a:cubicBezTo>
                    <a:pt x="6836" y="6722"/>
                    <a:pt x="4" y="1"/>
                    <a:pt x="4"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6"/>
            <p:cNvSpPr/>
            <p:nvPr/>
          </p:nvSpPr>
          <p:spPr>
            <a:xfrm>
              <a:off x="1643875" y="3942525"/>
              <a:ext cx="282150" cy="281475"/>
            </a:xfrm>
            <a:custGeom>
              <a:rect b="b" l="l" r="r" t="t"/>
              <a:pathLst>
                <a:path extrusionOk="0" h="11259" w="11286">
                  <a:moveTo>
                    <a:pt x="1" y="0"/>
                  </a:moveTo>
                  <a:cubicBezTo>
                    <a:pt x="2" y="2"/>
                    <a:pt x="6632" y="6742"/>
                    <a:pt x="9739" y="9854"/>
                  </a:cubicBezTo>
                  <a:cubicBezTo>
                    <a:pt x="10787" y="10902"/>
                    <a:pt x="11189" y="11258"/>
                    <a:pt x="11250" y="11258"/>
                  </a:cubicBezTo>
                  <a:cubicBezTo>
                    <a:pt x="11253" y="11258"/>
                    <a:pt x="11255" y="11258"/>
                    <a:pt x="11257" y="11256"/>
                  </a:cubicBezTo>
                  <a:cubicBezTo>
                    <a:pt x="11285" y="11228"/>
                    <a:pt x="10859" y="10748"/>
                    <a:pt x="9850" y="9739"/>
                  </a:cubicBezTo>
                  <a:cubicBezTo>
                    <a:pt x="6738" y="6635"/>
                    <a:pt x="2" y="2"/>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6"/>
            <p:cNvSpPr/>
            <p:nvPr/>
          </p:nvSpPr>
          <p:spPr>
            <a:xfrm>
              <a:off x="1647475" y="3946000"/>
              <a:ext cx="278450" cy="277700"/>
            </a:xfrm>
            <a:custGeom>
              <a:rect b="b" l="l" r="r" t="t"/>
              <a:pathLst>
                <a:path extrusionOk="0" h="11108" w="11138">
                  <a:moveTo>
                    <a:pt x="0" y="1"/>
                  </a:moveTo>
                  <a:cubicBezTo>
                    <a:pt x="0" y="5"/>
                    <a:pt x="6541" y="6652"/>
                    <a:pt x="9608" y="9719"/>
                  </a:cubicBezTo>
                  <a:cubicBezTo>
                    <a:pt x="10643" y="10758"/>
                    <a:pt x="11041" y="11107"/>
                    <a:pt x="11099" y="11107"/>
                  </a:cubicBezTo>
                  <a:cubicBezTo>
                    <a:pt x="11101" y="11107"/>
                    <a:pt x="11103" y="11106"/>
                    <a:pt x="11104" y="11105"/>
                  </a:cubicBezTo>
                  <a:cubicBezTo>
                    <a:pt x="11137" y="11076"/>
                    <a:pt x="10715" y="10609"/>
                    <a:pt x="9714" y="9612"/>
                  </a:cubicBezTo>
                  <a:cubicBezTo>
                    <a:pt x="6651" y="6541"/>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6"/>
            <p:cNvSpPr/>
            <p:nvPr/>
          </p:nvSpPr>
          <p:spPr>
            <a:xfrm>
              <a:off x="1650850" y="3949600"/>
              <a:ext cx="274975" cy="274175"/>
            </a:xfrm>
            <a:custGeom>
              <a:rect b="b" l="l" r="r" t="t"/>
              <a:pathLst>
                <a:path extrusionOk="0" h="10967" w="10999">
                  <a:moveTo>
                    <a:pt x="1" y="0"/>
                  </a:moveTo>
                  <a:cubicBezTo>
                    <a:pt x="2" y="2"/>
                    <a:pt x="6455" y="6561"/>
                    <a:pt x="9485" y="9591"/>
                  </a:cubicBezTo>
                  <a:cubicBezTo>
                    <a:pt x="10513" y="10623"/>
                    <a:pt x="10902" y="10967"/>
                    <a:pt x="10960" y="10967"/>
                  </a:cubicBezTo>
                  <a:cubicBezTo>
                    <a:pt x="10962" y="10967"/>
                    <a:pt x="10964" y="10966"/>
                    <a:pt x="10965" y="10965"/>
                  </a:cubicBezTo>
                  <a:cubicBezTo>
                    <a:pt x="10998" y="10932"/>
                    <a:pt x="10580" y="10473"/>
                    <a:pt x="9592" y="9481"/>
                  </a:cubicBezTo>
                  <a:cubicBezTo>
                    <a:pt x="6562" y="6455"/>
                    <a:pt x="2" y="2"/>
                    <a:pt x="1"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6"/>
            <p:cNvSpPr/>
            <p:nvPr/>
          </p:nvSpPr>
          <p:spPr>
            <a:xfrm>
              <a:off x="1654450" y="3953175"/>
              <a:ext cx="271275" cy="270600"/>
            </a:xfrm>
            <a:custGeom>
              <a:rect b="b" l="l" r="r" t="t"/>
              <a:pathLst>
                <a:path extrusionOk="0" h="10824" w="10851">
                  <a:moveTo>
                    <a:pt x="0" y="1"/>
                  </a:moveTo>
                  <a:lnTo>
                    <a:pt x="0" y="1"/>
                  </a:lnTo>
                  <a:cubicBezTo>
                    <a:pt x="1" y="2"/>
                    <a:pt x="6368" y="6468"/>
                    <a:pt x="9357" y="9461"/>
                  </a:cubicBezTo>
                  <a:cubicBezTo>
                    <a:pt x="10374" y="10481"/>
                    <a:pt x="10762" y="10824"/>
                    <a:pt x="10816" y="10824"/>
                  </a:cubicBezTo>
                  <a:cubicBezTo>
                    <a:pt x="10819" y="10824"/>
                    <a:pt x="10820" y="10823"/>
                    <a:pt x="10821" y="10822"/>
                  </a:cubicBezTo>
                  <a:cubicBezTo>
                    <a:pt x="10850" y="10789"/>
                    <a:pt x="10440" y="10334"/>
                    <a:pt x="9464" y="9354"/>
                  </a:cubicBezTo>
                  <a:cubicBezTo>
                    <a:pt x="6475" y="6365"/>
                    <a:pt x="1" y="2"/>
                    <a:pt x="0"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6"/>
            <p:cNvSpPr/>
            <p:nvPr/>
          </p:nvSpPr>
          <p:spPr>
            <a:xfrm>
              <a:off x="1657925" y="3956675"/>
              <a:ext cx="267675" cy="266925"/>
            </a:xfrm>
            <a:custGeom>
              <a:rect b="b" l="l" r="r" t="t"/>
              <a:pathLst>
                <a:path extrusionOk="0" h="10677" w="10707">
                  <a:moveTo>
                    <a:pt x="0" y="0"/>
                  </a:moveTo>
                  <a:lnTo>
                    <a:pt x="0" y="0"/>
                  </a:lnTo>
                  <a:cubicBezTo>
                    <a:pt x="2" y="2"/>
                    <a:pt x="6279" y="6381"/>
                    <a:pt x="9227" y="9333"/>
                  </a:cubicBezTo>
                  <a:cubicBezTo>
                    <a:pt x="10229" y="10336"/>
                    <a:pt x="10611" y="10676"/>
                    <a:pt x="10672" y="10676"/>
                  </a:cubicBezTo>
                  <a:cubicBezTo>
                    <a:pt x="10675" y="10676"/>
                    <a:pt x="10677" y="10675"/>
                    <a:pt x="10678" y="10674"/>
                  </a:cubicBezTo>
                  <a:cubicBezTo>
                    <a:pt x="10707" y="10645"/>
                    <a:pt x="10305" y="10194"/>
                    <a:pt x="9333" y="9226"/>
                  </a:cubicBezTo>
                  <a:cubicBezTo>
                    <a:pt x="6381" y="6278"/>
                    <a:pt x="2" y="2"/>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6"/>
            <p:cNvSpPr/>
            <p:nvPr/>
          </p:nvSpPr>
          <p:spPr>
            <a:xfrm>
              <a:off x="1661500" y="3960250"/>
              <a:ext cx="264000" cy="263350"/>
            </a:xfrm>
            <a:custGeom>
              <a:rect b="b" l="l" r="r" t="t"/>
              <a:pathLst>
                <a:path extrusionOk="0" h="10534" w="10560">
                  <a:moveTo>
                    <a:pt x="1" y="1"/>
                  </a:moveTo>
                  <a:cubicBezTo>
                    <a:pt x="2" y="2"/>
                    <a:pt x="6189" y="6295"/>
                    <a:pt x="9096" y="9206"/>
                  </a:cubicBezTo>
                  <a:cubicBezTo>
                    <a:pt x="10086" y="10197"/>
                    <a:pt x="10464" y="10533"/>
                    <a:pt x="10525" y="10533"/>
                  </a:cubicBezTo>
                  <a:cubicBezTo>
                    <a:pt x="10527" y="10533"/>
                    <a:pt x="10530" y="10532"/>
                    <a:pt x="10531" y="10531"/>
                  </a:cubicBezTo>
                  <a:cubicBezTo>
                    <a:pt x="10560" y="10502"/>
                    <a:pt x="10166" y="10059"/>
                    <a:pt x="9203" y="9096"/>
                  </a:cubicBezTo>
                  <a:cubicBezTo>
                    <a:pt x="6296" y="6193"/>
                    <a:pt x="2" y="2"/>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6"/>
            <p:cNvSpPr/>
            <p:nvPr/>
          </p:nvSpPr>
          <p:spPr>
            <a:xfrm>
              <a:off x="1665000" y="3963650"/>
              <a:ext cx="260400" cy="259850"/>
            </a:xfrm>
            <a:custGeom>
              <a:rect b="b" l="l" r="r" t="t"/>
              <a:pathLst>
                <a:path extrusionOk="0" h="10394" w="10416">
                  <a:moveTo>
                    <a:pt x="0" y="0"/>
                  </a:moveTo>
                  <a:lnTo>
                    <a:pt x="0" y="0"/>
                  </a:lnTo>
                  <a:cubicBezTo>
                    <a:pt x="2" y="1"/>
                    <a:pt x="6102" y="6209"/>
                    <a:pt x="8968" y="9075"/>
                  </a:cubicBezTo>
                  <a:cubicBezTo>
                    <a:pt x="9955" y="10057"/>
                    <a:pt x="10324" y="10393"/>
                    <a:pt x="10385" y="10393"/>
                  </a:cubicBezTo>
                  <a:cubicBezTo>
                    <a:pt x="10387" y="10393"/>
                    <a:pt x="10390" y="10392"/>
                    <a:pt x="10391" y="10391"/>
                  </a:cubicBezTo>
                  <a:cubicBezTo>
                    <a:pt x="10416" y="10362"/>
                    <a:pt x="10026" y="9923"/>
                    <a:pt x="9071" y="8972"/>
                  </a:cubicBezTo>
                  <a:cubicBezTo>
                    <a:pt x="6205" y="6102"/>
                    <a:pt x="2"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6"/>
            <p:cNvSpPr/>
            <p:nvPr/>
          </p:nvSpPr>
          <p:spPr>
            <a:xfrm>
              <a:off x="1668575" y="3967225"/>
              <a:ext cx="256825" cy="256275"/>
            </a:xfrm>
            <a:custGeom>
              <a:rect b="b" l="l" r="r" t="t"/>
              <a:pathLst>
                <a:path extrusionOk="0" h="10251" w="10273">
                  <a:moveTo>
                    <a:pt x="1" y="1"/>
                  </a:moveTo>
                  <a:cubicBezTo>
                    <a:pt x="2" y="2"/>
                    <a:pt x="6013" y="6119"/>
                    <a:pt x="8842" y="8948"/>
                  </a:cubicBezTo>
                  <a:cubicBezTo>
                    <a:pt x="9816" y="9918"/>
                    <a:pt x="10181" y="10250"/>
                    <a:pt x="10242" y="10250"/>
                  </a:cubicBezTo>
                  <a:cubicBezTo>
                    <a:pt x="10244" y="10250"/>
                    <a:pt x="10247" y="10249"/>
                    <a:pt x="10248" y="10248"/>
                  </a:cubicBezTo>
                  <a:cubicBezTo>
                    <a:pt x="10273" y="10219"/>
                    <a:pt x="9887" y="9789"/>
                    <a:pt x="8944" y="8845"/>
                  </a:cubicBezTo>
                  <a:cubicBezTo>
                    <a:pt x="6115" y="6016"/>
                    <a:pt x="2" y="2"/>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6"/>
            <p:cNvSpPr/>
            <p:nvPr/>
          </p:nvSpPr>
          <p:spPr>
            <a:xfrm>
              <a:off x="1672075" y="3970725"/>
              <a:ext cx="253225" cy="252525"/>
            </a:xfrm>
            <a:custGeom>
              <a:rect b="b" l="l" r="r" t="t"/>
              <a:pathLst>
                <a:path extrusionOk="0" h="10101" w="10129">
                  <a:moveTo>
                    <a:pt x="0" y="0"/>
                  </a:moveTo>
                  <a:cubicBezTo>
                    <a:pt x="0" y="4"/>
                    <a:pt x="5921" y="6028"/>
                    <a:pt x="8718" y="8812"/>
                  </a:cubicBezTo>
                  <a:cubicBezTo>
                    <a:pt x="9686" y="9784"/>
                    <a:pt x="10049" y="10101"/>
                    <a:pt x="10096" y="10101"/>
                  </a:cubicBezTo>
                  <a:cubicBezTo>
                    <a:pt x="10098" y="10101"/>
                    <a:pt x="10099" y="10101"/>
                    <a:pt x="10100" y="10100"/>
                  </a:cubicBezTo>
                  <a:cubicBezTo>
                    <a:pt x="10129" y="10071"/>
                    <a:pt x="9747" y="9649"/>
                    <a:pt x="8816" y="8714"/>
                  </a:cubicBezTo>
                  <a:cubicBezTo>
                    <a:pt x="6024" y="5925"/>
                    <a:pt x="1" y="0"/>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6"/>
            <p:cNvSpPr/>
            <p:nvPr/>
          </p:nvSpPr>
          <p:spPr>
            <a:xfrm>
              <a:off x="1675650" y="3974300"/>
              <a:ext cx="249450" cy="248950"/>
            </a:xfrm>
            <a:custGeom>
              <a:rect b="b" l="l" r="r" t="t"/>
              <a:pathLst>
                <a:path extrusionOk="0" h="9958" w="9978">
                  <a:moveTo>
                    <a:pt x="1" y="1"/>
                  </a:moveTo>
                  <a:lnTo>
                    <a:pt x="1" y="1"/>
                  </a:lnTo>
                  <a:cubicBezTo>
                    <a:pt x="2" y="2"/>
                    <a:pt x="5836" y="5938"/>
                    <a:pt x="8583" y="8685"/>
                  </a:cubicBezTo>
                  <a:cubicBezTo>
                    <a:pt x="9543" y="9645"/>
                    <a:pt x="9901" y="9958"/>
                    <a:pt x="9949" y="9958"/>
                  </a:cubicBezTo>
                  <a:cubicBezTo>
                    <a:pt x="9951" y="9958"/>
                    <a:pt x="9952" y="9958"/>
                    <a:pt x="9953" y="9957"/>
                  </a:cubicBezTo>
                  <a:cubicBezTo>
                    <a:pt x="9977" y="9928"/>
                    <a:pt x="9604" y="9510"/>
                    <a:pt x="8682" y="8587"/>
                  </a:cubicBezTo>
                  <a:cubicBezTo>
                    <a:pt x="5935" y="5840"/>
                    <a:pt x="2" y="2"/>
                    <a:pt x="1"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6"/>
            <p:cNvSpPr/>
            <p:nvPr/>
          </p:nvSpPr>
          <p:spPr>
            <a:xfrm>
              <a:off x="1679050" y="3977775"/>
              <a:ext cx="245950" cy="245300"/>
            </a:xfrm>
            <a:custGeom>
              <a:rect b="b" l="l" r="r" t="t"/>
              <a:pathLst>
                <a:path extrusionOk="0" h="9812" w="9838">
                  <a:moveTo>
                    <a:pt x="0" y="1"/>
                  </a:moveTo>
                  <a:cubicBezTo>
                    <a:pt x="0" y="5"/>
                    <a:pt x="5753" y="5848"/>
                    <a:pt x="8460" y="8555"/>
                  </a:cubicBezTo>
                  <a:cubicBezTo>
                    <a:pt x="9402" y="9497"/>
                    <a:pt x="9758" y="9811"/>
                    <a:pt x="9808" y="9811"/>
                  </a:cubicBezTo>
                  <a:cubicBezTo>
                    <a:pt x="9810" y="9811"/>
                    <a:pt x="9812" y="9811"/>
                    <a:pt x="9813" y="9809"/>
                  </a:cubicBezTo>
                  <a:cubicBezTo>
                    <a:pt x="9837" y="9785"/>
                    <a:pt x="9468" y="9371"/>
                    <a:pt x="8558" y="8456"/>
                  </a:cubicBezTo>
                  <a:cubicBezTo>
                    <a:pt x="5848" y="5746"/>
                    <a:pt x="0" y="1"/>
                    <a:pt x="0"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6"/>
            <p:cNvSpPr/>
            <p:nvPr/>
          </p:nvSpPr>
          <p:spPr>
            <a:xfrm>
              <a:off x="1682625" y="3981375"/>
              <a:ext cx="242375" cy="241700"/>
            </a:xfrm>
            <a:custGeom>
              <a:rect b="b" l="l" r="r" t="t"/>
              <a:pathLst>
                <a:path extrusionOk="0" h="9668" w="9695">
                  <a:moveTo>
                    <a:pt x="1" y="1"/>
                  </a:moveTo>
                  <a:cubicBezTo>
                    <a:pt x="2" y="2"/>
                    <a:pt x="5660" y="5758"/>
                    <a:pt x="8333" y="8427"/>
                  </a:cubicBezTo>
                  <a:cubicBezTo>
                    <a:pt x="9263" y="9357"/>
                    <a:pt x="9614" y="9667"/>
                    <a:pt x="9665" y="9667"/>
                  </a:cubicBezTo>
                  <a:cubicBezTo>
                    <a:pt x="9667" y="9667"/>
                    <a:pt x="9669" y="9667"/>
                    <a:pt x="9670" y="9665"/>
                  </a:cubicBezTo>
                  <a:cubicBezTo>
                    <a:pt x="9694" y="9641"/>
                    <a:pt x="9329" y="9231"/>
                    <a:pt x="8427" y="8329"/>
                  </a:cubicBezTo>
                  <a:cubicBezTo>
                    <a:pt x="5758" y="5660"/>
                    <a:pt x="2" y="2"/>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6"/>
            <p:cNvSpPr/>
            <p:nvPr/>
          </p:nvSpPr>
          <p:spPr>
            <a:xfrm>
              <a:off x="1686125" y="3984850"/>
              <a:ext cx="238875" cy="238100"/>
            </a:xfrm>
            <a:custGeom>
              <a:rect b="b" l="l" r="r" t="t"/>
              <a:pathLst>
                <a:path extrusionOk="0" h="9524" w="9555">
                  <a:moveTo>
                    <a:pt x="4" y="1"/>
                  </a:moveTo>
                  <a:cubicBezTo>
                    <a:pt x="0" y="5"/>
                    <a:pt x="5577" y="5668"/>
                    <a:pt x="8205" y="8296"/>
                  </a:cubicBezTo>
                  <a:cubicBezTo>
                    <a:pt x="9132" y="9223"/>
                    <a:pt x="9478" y="9524"/>
                    <a:pt x="9525" y="9524"/>
                  </a:cubicBezTo>
                  <a:cubicBezTo>
                    <a:pt x="9527" y="9524"/>
                    <a:pt x="9529" y="9523"/>
                    <a:pt x="9530" y="9522"/>
                  </a:cubicBezTo>
                  <a:cubicBezTo>
                    <a:pt x="9554" y="9498"/>
                    <a:pt x="9198" y="9092"/>
                    <a:pt x="8304" y="8202"/>
                  </a:cubicBezTo>
                  <a:cubicBezTo>
                    <a:pt x="5675" y="5569"/>
                    <a:pt x="4" y="1"/>
                    <a:pt x="4"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6"/>
            <p:cNvSpPr/>
            <p:nvPr/>
          </p:nvSpPr>
          <p:spPr>
            <a:xfrm>
              <a:off x="1689700" y="3988450"/>
              <a:ext cx="235200" cy="234500"/>
            </a:xfrm>
            <a:custGeom>
              <a:rect b="b" l="l" r="r" t="t"/>
              <a:pathLst>
                <a:path extrusionOk="0" h="9380" w="9408">
                  <a:moveTo>
                    <a:pt x="1" y="0"/>
                  </a:moveTo>
                  <a:lnTo>
                    <a:pt x="1" y="0"/>
                  </a:lnTo>
                  <a:cubicBezTo>
                    <a:pt x="2" y="2"/>
                    <a:pt x="5487" y="5577"/>
                    <a:pt x="8075" y="8169"/>
                  </a:cubicBezTo>
                  <a:cubicBezTo>
                    <a:pt x="8988" y="9086"/>
                    <a:pt x="9327" y="9380"/>
                    <a:pt x="9378" y="9380"/>
                  </a:cubicBezTo>
                  <a:cubicBezTo>
                    <a:pt x="9380" y="9380"/>
                    <a:pt x="9381" y="9379"/>
                    <a:pt x="9383" y="9378"/>
                  </a:cubicBezTo>
                  <a:cubicBezTo>
                    <a:pt x="9407" y="9354"/>
                    <a:pt x="9055" y="8952"/>
                    <a:pt x="8173" y="8070"/>
                  </a:cubicBezTo>
                  <a:cubicBezTo>
                    <a:pt x="5578" y="5483"/>
                    <a:pt x="2" y="2"/>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6"/>
            <p:cNvSpPr/>
            <p:nvPr/>
          </p:nvSpPr>
          <p:spPr>
            <a:xfrm>
              <a:off x="1693200" y="3991825"/>
              <a:ext cx="231500" cy="231025"/>
            </a:xfrm>
            <a:custGeom>
              <a:rect b="b" l="l" r="r" t="t"/>
              <a:pathLst>
                <a:path extrusionOk="0" h="9241" w="9260">
                  <a:moveTo>
                    <a:pt x="4" y="1"/>
                  </a:moveTo>
                  <a:cubicBezTo>
                    <a:pt x="0" y="9"/>
                    <a:pt x="5396" y="5491"/>
                    <a:pt x="7943" y="8042"/>
                  </a:cubicBezTo>
                  <a:cubicBezTo>
                    <a:pt x="8849" y="8944"/>
                    <a:pt x="9184" y="9241"/>
                    <a:pt x="9230" y="9241"/>
                  </a:cubicBezTo>
                  <a:cubicBezTo>
                    <a:pt x="9232" y="9241"/>
                    <a:pt x="9233" y="9240"/>
                    <a:pt x="9234" y="9239"/>
                  </a:cubicBezTo>
                  <a:cubicBezTo>
                    <a:pt x="9259" y="9215"/>
                    <a:pt x="8910" y="8817"/>
                    <a:pt x="8041" y="7948"/>
                  </a:cubicBezTo>
                  <a:cubicBezTo>
                    <a:pt x="5495" y="540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6"/>
            <p:cNvSpPr/>
            <p:nvPr/>
          </p:nvSpPr>
          <p:spPr>
            <a:xfrm>
              <a:off x="1696775" y="3995425"/>
              <a:ext cx="227800" cy="227425"/>
            </a:xfrm>
            <a:custGeom>
              <a:rect b="b" l="l" r="r" t="t"/>
              <a:pathLst>
                <a:path extrusionOk="0" h="9097" w="9112">
                  <a:moveTo>
                    <a:pt x="1" y="0"/>
                  </a:moveTo>
                  <a:cubicBezTo>
                    <a:pt x="2" y="1"/>
                    <a:pt x="5307" y="5401"/>
                    <a:pt x="7812" y="7914"/>
                  </a:cubicBezTo>
                  <a:cubicBezTo>
                    <a:pt x="8706" y="8808"/>
                    <a:pt x="9036" y="9097"/>
                    <a:pt x="9083" y="9097"/>
                  </a:cubicBezTo>
                  <a:cubicBezTo>
                    <a:pt x="9085" y="9097"/>
                    <a:pt x="9086" y="9096"/>
                    <a:pt x="9087" y="9095"/>
                  </a:cubicBezTo>
                  <a:cubicBezTo>
                    <a:pt x="9112" y="9071"/>
                    <a:pt x="8767" y="8681"/>
                    <a:pt x="7906" y="7820"/>
                  </a:cubicBezTo>
                  <a:cubicBezTo>
                    <a:pt x="5397" y="5307"/>
                    <a:pt x="2" y="1"/>
                    <a:pt x="1"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6"/>
            <p:cNvSpPr/>
            <p:nvPr/>
          </p:nvSpPr>
          <p:spPr>
            <a:xfrm>
              <a:off x="1700250" y="3998900"/>
              <a:ext cx="224325" cy="223650"/>
            </a:xfrm>
            <a:custGeom>
              <a:rect b="b" l="l" r="r" t="t"/>
              <a:pathLst>
                <a:path extrusionOk="0" h="8946" w="8973">
                  <a:moveTo>
                    <a:pt x="5" y="1"/>
                  </a:moveTo>
                  <a:cubicBezTo>
                    <a:pt x="1" y="5"/>
                    <a:pt x="5221" y="5311"/>
                    <a:pt x="7698" y="7775"/>
                  </a:cubicBezTo>
                  <a:cubicBezTo>
                    <a:pt x="8574" y="8655"/>
                    <a:pt x="8898" y="8946"/>
                    <a:pt x="8947" y="8946"/>
                  </a:cubicBezTo>
                  <a:cubicBezTo>
                    <a:pt x="8950" y="8946"/>
                    <a:pt x="8951" y="8945"/>
                    <a:pt x="8952" y="8944"/>
                  </a:cubicBezTo>
                  <a:cubicBezTo>
                    <a:pt x="8973" y="8919"/>
                    <a:pt x="8637" y="8542"/>
                    <a:pt x="7784" y="7689"/>
                  </a:cubicBezTo>
                  <a:cubicBezTo>
                    <a:pt x="5315" y="5221"/>
                    <a:pt x="5" y="1"/>
                    <a:pt x="5"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6"/>
            <p:cNvSpPr/>
            <p:nvPr/>
          </p:nvSpPr>
          <p:spPr>
            <a:xfrm>
              <a:off x="1703850" y="4002500"/>
              <a:ext cx="220725" cy="220050"/>
            </a:xfrm>
            <a:custGeom>
              <a:rect b="b" l="l" r="r" t="t"/>
              <a:pathLst>
                <a:path extrusionOk="0" h="8802" w="8829">
                  <a:moveTo>
                    <a:pt x="0" y="0"/>
                  </a:moveTo>
                  <a:cubicBezTo>
                    <a:pt x="2" y="1"/>
                    <a:pt x="5131" y="5220"/>
                    <a:pt x="7562" y="7648"/>
                  </a:cubicBezTo>
                  <a:cubicBezTo>
                    <a:pt x="8429" y="8519"/>
                    <a:pt x="8749" y="8802"/>
                    <a:pt x="8799" y="8802"/>
                  </a:cubicBezTo>
                  <a:cubicBezTo>
                    <a:pt x="8801" y="8802"/>
                    <a:pt x="8803" y="8801"/>
                    <a:pt x="8804" y="8800"/>
                  </a:cubicBezTo>
                  <a:cubicBezTo>
                    <a:pt x="8829" y="8775"/>
                    <a:pt x="8493" y="8402"/>
                    <a:pt x="7652" y="7562"/>
                  </a:cubicBezTo>
                  <a:cubicBezTo>
                    <a:pt x="5217" y="5130"/>
                    <a:pt x="2"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6"/>
            <p:cNvSpPr/>
            <p:nvPr/>
          </p:nvSpPr>
          <p:spPr>
            <a:xfrm>
              <a:off x="1707225" y="4005975"/>
              <a:ext cx="217250" cy="216475"/>
            </a:xfrm>
            <a:custGeom>
              <a:rect b="b" l="l" r="r" t="t"/>
              <a:pathLst>
                <a:path extrusionOk="0" h="8659" w="8690">
                  <a:moveTo>
                    <a:pt x="5" y="1"/>
                  </a:moveTo>
                  <a:lnTo>
                    <a:pt x="5" y="1"/>
                  </a:lnTo>
                  <a:cubicBezTo>
                    <a:pt x="1" y="5"/>
                    <a:pt x="5044" y="5130"/>
                    <a:pt x="7439" y="7521"/>
                  </a:cubicBezTo>
                  <a:cubicBezTo>
                    <a:pt x="8300" y="8378"/>
                    <a:pt x="8615" y="8658"/>
                    <a:pt x="8661" y="8658"/>
                  </a:cubicBezTo>
                  <a:cubicBezTo>
                    <a:pt x="8663" y="8658"/>
                    <a:pt x="8664" y="8658"/>
                    <a:pt x="8665" y="8657"/>
                  </a:cubicBezTo>
                  <a:cubicBezTo>
                    <a:pt x="8690" y="8632"/>
                    <a:pt x="8362" y="8267"/>
                    <a:pt x="7525" y="7431"/>
                  </a:cubicBezTo>
                  <a:cubicBezTo>
                    <a:pt x="5139" y="5044"/>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6"/>
            <p:cNvSpPr/>
            <p:nvPr/>
          </p:nvSpPr>
          <p:spPr>
            <a:xfrm>
              <a:off x="1710825" y="4009575"/>
              <a:ext cx="213550" cy="212875"/>
            </a:xfrm>
            <a:custGeom>
              <a:rect b="b" l="l" r="r" t="t"/>
              <a:pathLst>
                <a:path extrusionOk="0" h="8515" w="8542">
                  <a:moveTo>
                    <a:pt x="0" y="0"/>
                  </a:moveTo>
                  <a:cubicBezTo>
                    <a:pt x="0" y="0"/>
                    <a:pt x="0" y="0"/>
                    <a:pt x="0" y="0"/>
                  </a:cubicBezTo>
                  <a:cubicBezTo>
                    <a:pt x="0" y="4"/>
                    <a:pt x="4958" y="5044"/>
                    <a:pt x="7307" y="7389"/>
                  </a:cubicBezTo>
                  <a:cubicBezTo>
                    <a:pt x="8156" y="8241"/>
                    <a:pt x="8462" y="8514"/>
                    <a:pt x="8512" y="8514"/>
                  </a:cubicBezTo>
                  <a:cubicBezTo>
                    <a:pt x="8514" y="8514"/>
                    <a:pt x="8516" y="8514"/>
                    <a:pt x="8517" y="8513"/>
                  </a:cubicBezTo>
                  <a:cubicBezTo>
                    <a:pt x="8542" y="8488"/>
                    <a:pt x="8218" y="8127"/>
                    <a:pt x="7394" y="7303"/>
                  </a:cubicBezTo>
                  <a:cubicBezTo>
                    <a:pt x="5045" y="4950"/>
                    <a:pt x="9" y="0"/>
                    <a:pt x="0"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6"/>
            <p:cNvSpPr/>
            <p:nvPr/>
          </p:nvSpPr>
          <p:spPr>
            <a:xfrm>
              <a:off x="1714300" y="4013150"/>
              <a:ext cx="210075" cy="209300"/>
            </a:xfrm>
            <a:custGeom>
              <a:rect b="b" l="l" r="r" t="t"/>
              <a:pathLst>
                <a:path extrusionOk="0" h="8372" w="8403">
                  <a:moveTo>
                    <a:pt x="5" y="1"/>
                  </a:moveTo>
                  <a:cubicBezTo>
                    <a:pt x="5" y="1"/>
                    <a:pt x="5" y="1"/>
                    <a:pt x="5" y="1"/>
                  </a:cubicBezTo>
                  <a:cubicBezTo>
                    <a:pt x="1" y="1"/>
                    <a:pt x="4872" y="4950"/>
                    <a:pt x="7181" y="7263"/>
                  </a:cubicBezTo>
                  <a:cubicBezTo>
                    <a:pt x="8021" y="8102"/>
                    <a:pt x="8323" y="8371"/>
                    <a:pt x="8373" y="8371"/>
                  </a:cubicBezTo>
                  <a:cubicBezTo>
                    <a:pt x="8375" y="8371"/>
                    <a:pt x="8377" y="8371"/>
                    <a:pt x="8378" y="8370"/>
                  </a:cubicBezTo>
                  <a:cubicBezTo>
                    <a:pt x="8403" y="8345"/>
                    <a:pt x="8083" y="7993"/>
                    <a:pt x="7271" y="7177"/>
                  </a:cubicBezTo>
                  <a:cubicBezTo>
                    <a:pt x="4959" y="4865"/>
                    <a:pt x="13" y="1"/>
                    <a:pt x="5"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6"/>
            <p:cNvSpPr/>
            <p:nvPr/>
          </p:nvSpPr>
          <p:spPr>
            <a:xfrm>
              <a:off x="1717900" y="4016650"/>
              <a:ext cx="206375" cy="205700"/>
            </a:xfrm>
            <a:custGeom>
              <a:rect b="b" l="l" r="r" t="t"/>
              <a:pathLst>
                <a:path extrusionOk="0" h="8228" w="8255">
                  <a:moveTo>
                    <a:pt x="0" y="0"/>
                  </a:moveTo>
                  <a:cubicBezTo>
                    <a:pt x="0" y="0"/>
                    <a:pt x="0" y="0"/>
                    <a:pt x="0" y="0"/>
                  </a:cubicBezTo>
                  <a:cubicBezTo>
                    <a:pt x="0" y="4"/>
                    <a:pt x="4777" y="4863"/>
                    <a:pt x="7049" y="7135"/>
                  </a:cubicBezTo>
                  <a:cubicBezTo>
                    <a:pt x="7877" y="7959"/>
                    <a:pt x="8176" y="8227"/>
                    <a:pt x="8221" y="8227"/>
                  </a:cubicBezTo>
                  <a:cubicBezTo>
                    <a:pt x="8223" y="8227"/>
                    <a:pt x="8225" y="8227"/>
                    <a:pt x="8226" y="8226"/>
                  </a:cubicBezTo>
                  <a:cubicBezTo>
                    <a:pt x="8255" y="8201"/>
                    <a:pt x="7939" y="7853"/>
                    <a:pt x="7135" y="7045"/>
                  </a:cubicBezTo>
                  <a:cubicBezTo>
                    <a:pt x="4865" y="4779"/>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6"/>
            <p:cNvSpPr/>
            <p:nvPr/>
          </p:nvSpPr>
          <p:spPr>
            <a:xfrm>
              <a:off x="1721375" y="4020225"/>
              <a:ext cx="202900" cy="202125"/>
            </a:xfrm>
            <a:custGeom>
              <a:rect b="b" l="l" r="r" t="t"/>
              <a:pathLst>
                <a:path extrusionOk="0" h="8085" w="8116">
                  <a:moveTo>
                    <a:pt x="5" y="1"/>
                  </a:moveTo>
                  <a:cubicBezTo>
                    <a:pt x="5" y="1"/>
                    <a:pt x="5" y="1"/>
                    <a:pt x="5" y="1"/>
                  </a:cubicBezTo>
                  <a:cubicBezTo>
                    <a:pt x="1" y="1"/>
                    <a:pt x="4696" y="4769"/>
                    <a:pt x="6922" y="7004"/>
                  </a:cubicBezTo>
                  <a:cubicBezTo>
                    <a:pt x="7742" y="7820"/>
                    <a:pt x="8037" y="8084"/>
                    <a:pt x="8082" y="8084"/>
                  </a:cubicBezTo>
                  <a:cubicBezTo>
                    <a:pt x="8084" y="8084"/>
                    <a:pt x="8086" y="8084"/>
                    <a:pt x="8087" y="8083"/>
                  </a:cubicBezTo>
                  <a:cubicBezTo>
                    <a:pt x="8116" y="8058"/>
                    <a:pt x="7808" y="7714"/>
                    <a:pt x="7013" y="6918"/>
                  </a:cubicBezTo>
                  <a:cubicBezTo>
                    <a:pt x="4780" y="4689"/>
                    <a:pt x="17"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6"/>
            <p:cNvSpPr/>
            <p:nvPr/>
          </p:nvSpPr>
          <p:spPr>
            <a:xfrm>
              <a:off x="1724975" y="4023600"/>
              <a:ext cx="199000" cy="198425"/>
            </a:xfrm>
            <a:custGeom>
              <a:rect b="b" l="l" r="r" t="t"/>
              <a:pathLst>
                <a:path extrusionOk="0" h="7937" w="7960">
                  <a:moveTo>
                    <a:pt x="0" y="1"/>
                  </a:moveTo>
                  <a:cubicBezTo>
                    <a:pt x="0" y="1"/>
                    <a:pt x="0" y="1"/>
                    <a:pt x="0" y="1"/>
                  </a:cubicBezTo>
                  <a:cubicBezTo>
                    <a:pt x="0" y="9"/>
                    <a:pt x="4601" y="4688"/>
                    <a:pt x="6791" y="6877"/>
                  </a:cubicBezTo>
                  <a:cubicBezTo>
                    <a:pt x="7599" y="7686"/>
                    <a:pt x="7891" y="7937"/>
                    <a:pt x="7931" y="7937"/>
                  </a:cubicBezTo>
                  <a:cubicBezTo>
                    <a:pt x="7933" y="7937"/>
                    <a:pt x="7934" y="7936"/>
                    <a:pt x="7935" y="7935"/>
                  </a:cubicBezTo>
                  <a:cubicBezTo>
                    <a:pt x="7959" y="7915"/>
                    <a:pt x="7656" y="7579"/>
                    <a:pt x="6873" y="6795"/>
                  </a:cubicBezTo>
                  <a:cubicBezTo>
                    <a:pt x="4684" y="4607"/>
                    <a:pt x="8"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6"/>
            <p:cNvSpPr/>
            <p:nvPr/>
          </p:nvSpPr>
          <p:spPr>
            <a:xfrm>
              <a:off x="1728450" y="4027200"/>
              <a:ext cx="195525" cy="194825"/>
            </a:xfrm>
            <a:custGeom>
              <a:rect b="b" l="l" r="r" t="t"/>
              <a:pathLst>
                <a:path extrusionOk="0" h="7793" w="7821">
                  <a:moveTo>
                    <a:pt x="5" y="0"/>
                  </a:moveTo>
                  <a:cubicBezTo>
                    <a:pt x="5" y="0"/>
                    <a:pt x="5" y="0"/>
                    <a:pt x="5" y="0"/>
                  </a:cubicBezTo>
                  <a:cubicBezTo>
                    <a:pt x="1" y="0"/>
                    <a:pt x="4515" y="4593"/>
                    <a:pt x="6668" y="6746"/>
                  </a:cubicBezTo>
                  <a:cubicBezTo>
                    <a:pt x="7464" y="7545"/>
                    <a:pt x="7752" y="7793"/>
                    <a:pt x="7792" y="7793"/>
                  </a:cubicBezTo>
                  <a:cubicBezTo>
                    <a:pt x="7794" y="7793"/>
                    <a:pt x="7795" y="7792"/>
                    <a:pt x="7796" y="7791"/>
                  </a:cubicBezTo>
                  <a:cubicBezTo>
                    <a:pt x="7820" y="7771"/>
                    <a:pt x="7521" y="7439"/>
                    <a:pt x="6750" y="6664"/>
                  </a:cubicBezTo>
                  <a:cubicBezTo>
                    <a:pt x="4598" y="4512"/>
                    <a:pt x="13" y="0"/>
                    <a:pt x="5"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6"/>
            <p:cNvSpPr/>
            <p:nvPr/>
          </p:nvSpPr>
          <p:spPr>
            <a:xfrm>
              <a:off x="1732050" y="4030675"/>
              <a:ext cx="191825" cy="191250"/>
            </a:xfrm>
            <a:custGeom>
              <a:rect b="b" l="l" r="r" t="t"/>
              <a:pathLst>
                <a:path extrusionOk="0" h="7650" w="7673">
                  <a:moveTo>
                    <a:pt x="0" y="1"/>
                  </a:moveTo>
                  <a:cubicBezTo>
                    <a:pt x="0" y="1"/>
                    <a:pt x="0" y="1"/>
                    <a:pt x="0" y="1"/>
                  </a:cubicBezTo>
                  <a:cubicBezTo>
                    <a:pt x="0" y="5"/>
                    <a:pt x="4429" y="4507"/>
                    <a:pt x="6536" y="6615"/>
                  </a:cubicBezTo>
                  <a:cubicBezTo>
                    <a:pt x="7324" y="7403"/>
                    <a:pt x="7609" y="7650"/>
                    <a:pt x="7648" y="7650"/>
                  </a:cubicBezTo>
                  <a:cubicBezTo>
                    <a:pt x="7650" y="7650"/>
                    <a:pt x="7651" y="7649"/>
                    <a:pt x="7652" y="7648"/>
                  </a:cubicBezTo>
                  <a:cubicBezTo>
                    <a:pt x="7672" y="7628"/>
                    <a:pt x="7381" y="7300"/>
                    <a:pt x="6614" y="6537"/>
                  </a:cubicBezTo>
                  <a:cubicBezTo>
                    <a:pt x="4503" y="4426"/>
                    <a:pt x="8" y="1"/>
                    <a:pt x="0"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6"/>
            <p:cNvSpPr/>
            <p:nvPr/>
          </p:nvSpPr>
          <p:spPr>
            <a:xfrm>
              <a:off x="1735425" y="4034275"/>
              <a:ext cx="188450" cy="187650"/>
            </a:xfrm>
            <a:custGeom>
              <a:rect b="b" l="l" r="r" t="t"/>
              <a:pathLst>
                <a:path extrusionOk="0" h="7506" w="7538">
                  <a:moveTo>
                    <a:pt x="5" y="0"/>
                  </a:moveTo>
                  <a:cubicBezTo>
                    <a:pt x="5" y="0"/>
                    <a:pt x="5" y="0"/>
                    <a:pt x="5" y="0"/>
                  </a:cubicBezTo>
                  <a:cubicBezTo>
                    <a:pt x="0" y="0"/>
                    <a:pt x="4343" y="4413"/>
                    <a:pt x="6418" y="6483"/>
                  </a:cubicBezTo>
                  <a:cubicBezTo>
                    <a:pt x="7197" y="7263"/>
                    <a:pt x="7474" y="7506"/>
                    <a:pt x="7513" y="7506"/>
                  </a:cubicBezTo>
                  <a:cubicBezTo>
                    <a:pt x="7515" y="7506"/>
                    <a:pt x="7516" y="7505"/>
                    <a:pt x="7517" y="7504"/>
                  </a:cubicBezTo>
                  <a:cubicBezTo>
                    <a:pt x="7537" y="7484"/>
                    <a:pt x="7250" y="7160"/>
                    <a:pt x="6496" y="6409"/>
                  </a:cubicBezTo>
                  <a:cubicBezTo>
                    <a:pt x="4422" y="4340"/>
                    <a:pt x="17" y="0"/>
                    <a:pt x="5"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6"/>
            <p:cNvSpPr/>
            <p:nvPr/>
          </p:nvSpPr>
          <p:spPr>
            <a:xfrm>
              <a:off x="1739000" y="4037750"/>
              <a:ext cx="184775" cy="184075"/>
            </a:xfrm>
            <a:custGeom>
              <a:rect b="b" l="l" r="r" t="t"/>
              <a:pathLst>
                <a:path extrusionOk="0" h="7363" w="7391">
                  <a:moveTo>
                    <a:pt x="9" y="1"/>
                  </a:moveTo>
                  <a:cubicBezTo>
                    <a:pt x="9" y="1"/>
                    <a:pt x="9" y="1"/>
                    <a:pt x="9" y="1"/>
                  </a:cubicBezTo>
                  <a:cubicBezTo>
                    <a:pt x="1" y="5"/>
                    <a:pt x="4253" y="4327"/>
                    <a:pt x="6287" y="6357"/>
                  </a:cubicBezTo>
                  <a:cubicBezTo>
                    <a:pt x="7054" y="7124"/>
                    <a:pt x="7327" y="7362"/>
                    <a:pt x="7366" y="7362"/>
                  </a:cubicBezTo>
                  <a:cubicBezTo>
                    <a:pt x="7368" y="7362"/>
                    <a:pt x="7369" y="7362"/>
                    <a:pt x="7370" y="7361"/>
                  </a:cubicBezTo>
                  <a:cubicBezTo>
                    <a:pt x="7390" y="7341"/>
                    <a:pt x="7107" y="7021"/>
                    <a:pt x="6365" y="6279"/>
                  </a:cubicBezTo>
                  <a:cubicBezTo>
                    <a:pt x="4336" y="4250"/>
                    <a:pt x="17"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6"/>
            <p:cNvSpPr/>
            <p:nvPr/>
          </p:nvSpPr>
          <p:spPr>
            <a:xfrm>
              <a:off x="1742500" y="4041350"/>
              <a:ext cx="181050" cy="180475"/>
            </a:xfrm>
            <a:custGeom>
              <a:rect b="b" l="l" r="r" t="t"/>
              <a:pathLst>
                <a:path extrusionOk="0" h="7219" w="7242">
                  <a:moveTo>
                    <a:pt x="4" y="0"/>
                  </a:moveTo>
                  <a:cubicBezTo>
                    <a:pt x="4" y="0"/>
                    <a:pt x="4" y="0"/>
                    <a:pt x="4" y="0"/>
                  </a:cubicBezTo>
                  <a:cubicBezTo>
                    <a:pt x="0" y="0"/>
                    <a:pt x="4162" y="4232"/>
                    <a:pt x="6155" y="6229"/>
                  </a:cubicBezTo>
                  <a:cubicBezTo>
                    <a:pt x="6914" y="6984"/>
                    <a:pt x="7179" y="7218"/>
                    <a:pt x="7218" y="7218"/>
                  </a:cubicBezTo>
                  <a:cubicBezTo>
                    <a:pt x="7219" y="7218"/>
                    <a:pt x="7221" y="7218"/>
                    <a:pt x="7221" y="7217"/>
                  </a:cubicBezTo>
                  <a:cubicBezTo>
                    <a:pt x="7242" y="7197"/>
                    <a:pt x="6967" y="6885"/>
                    <a:pt x="6233" y="6151"/>
                  </a:cubicBezTo>
                  <a:cubicBezTo>
                    <a:pt x="4241" y="4159"/>
                    <a:pt x="13"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6"/>
            <p:cNvSpPr/>
            <p:nvPr/>
          </p:nvSpPr>
          <p:spPr>
            <a:xfrm>
              <a:off x="1746075" y="4044825"/>
              <a:ext cx="177475" cy="176900"/>
            </a:xfrm>
            <a:custGeom>
              <a:rect b="b" l="l" r="r" t="t"/>
              <a:pathLst>
                <a:path extrusionOk="0" h="7076" w="7099">
                  <a:moveTo>
                    <a:pt x="5" y="1"/>
                  </a:moveTo>
                  <a:cubicBezTo>
                    <a:pt x="5" y="1"/>
                    <a:pt x="5" y="1"/>
                    <a:pt x="5" y="1"/>
                  </a:cubicBezTo>
                  <a:cubicBezTo>
                    <a:pt x="1" y="5"/>
                    <a:pt x="4077" y="4146"/>
                    <a:pt x="6029" y="6098"/>
                  </a:cubicBezTo>
                  <a:cubicBezTo>
                    <a:pt x="6776" y="6841"/>
                    <a:pt x="7036" y="7075"/>
                    <a:pt x="7075" y="7075"/>
                  </a:cubicBezTo>
                  <a:cubicBezTo>
                    <a:pt x="7076" y="7075"/>
                    <a:pt x="7078" y="7075"/>
                    <a:pt x="7078" y="7074"/>
                  </a:cubicBezTo>
                  <a:cubicBezTo>
                    <a:pt x="7099" y="7054"/>
                    <a:pt x="6828" y="6746"/>
                    <a:pt x="6107" y="6020"/>
                  </a:cubicBezTo>
                  <a:cubicBezTo>
                    <a:pt x="4157" y="4070"/>
                    <a:pt x="22"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6"/>
            <p:cNvSpPr/>
            <p:nvPr/>
          </p:nvSpPr>
          <p:spPr>
            <a:xfrm>
              <a:off x="1749575" y="4048425"/>
              <a:ext cx="173875" cy="173300"/>
            </a:xfrm>
            <a:custGeom>
              <a:rect b="b" l="l" r="r" t="t"/>
              <a:pathLst>
                <a:path extrusionOk="0" h="6932" w="6955">
                  <a:moveTo>
                    <a:pt x="4" y="0"/>
                  </a:moveTo>
                  <a:cubicBezTo>
                    <a:pt x="4" y="0"/>
                    <a:pt x="4" y="0"/>
                    <a:pt x="4" y="0"/>
                  </a:cubicBezTo>
                  <a:cubicBezTo>
                    <a:pt x="0" y="4"/>
                    <a:pt x="3986" y="4052"/>
                    <a:pt x="5897" y="5971"/>
                  </a:cubicBezTo>
                  <a:cubicBezTo>
                    <a:pt x="6635" y="6701"/>
                    <a:pt x="6892" y="6931"/>
                    <a:pt x="6931" y="6931"/>
                  </a:cubicBezTo>
                  <a:cubicBezTo>
                    <a:pt x="6932" y="6931"/>
                    <a:pt x="6933" y="6931"/>
                    <a:pt x="6934" y="6930"/>
                  </a:cubicBezTo>
                  <a:cubicBezTo>
                    <a:pt x="6955" y="6910"/>
                    <a:pt x="6692" y="6610"/>
                    <a:pt x="5975" y="5893"/>
                  </a:cubicBezTo>
                  <a:cubicBezTo>
                    <a:pt x="4062" y="3984"/>
                    <a:pt x="17" y="0"/>
                    <a:pt x="4"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6"/>
            <p:cNvSpPr/>
            <p:nvPr/>
          </p:nvSpPr>
          <p:spPr>
            <a:xfrm>
              <a:off x="1753150" y="4051800"/>
              <a:ext cx="170300" cy="169625"/>
            </a:xfrm>
            <a:custGeom>
              <a:rect b="b" l="l" r="r" t="t"/>
              <a:pathLst>
                <a:path extrusionOk="0" h="6785" w="6812">
                  <a:moveTo>
                    <a:pt x="5" y="1"/>
                  </a:moveTo>
                  <a:cubicBezTo>
                    <a:pt x="5" y="1"/>
                    <a:pt x="5" y="1"/>
                    <a:pt x="5" y="1"/>
                  </a:cubicBezTo>
                  <a:cubicBezTo>
                    <a:pt x="1" y="9"/>
                    <a:pt x="3896" y="3970"/>
                    <a:pt x="5778" y="5840"/>
                  </a:cubicBezTo>
                  <a:cubicBezTo>
                    <a:pt x="6496" y="6561"/>
                    <a:pt x="6749" y="6784"/>
                    <a:pt x="6787" y="6784"/>
                  </a:cubicBezTo>
                  <a:cubicBezTo>
                    <a:pt x="6789" y="6784"/>
                    <a:pt x="6790" y="6784"/>
                    <a:pt x="6791" y="6783"/>
                  </a:cubicBezTo>
                  <a:cubicBezTo>
                    <a:pt x="6812" y="6762"/>
                    <a:pt x="6558" y="6475"/>
                    <a:pt x="5848" y="5770"/>
                  </a:cubicBezTo>
                  <a:cubicBezTo>
                    <a:pt x="3975" y="3897"/>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6"/>
            <p:cNvSpPr/>
            <p:nvPr/>
          </p:nvSpPr>
          <p:spPr>
            <a:xfrm>
              <a:off x="1756650" y="4055400"/>
              <a:ext cx="166600" cy="166025"/>
            </a:xfrm>
            <a:custGeom>
              <a:rect b="b" l="l" r="r" t="t"/>
              <a:pathLst>
                <a:path extrusionOk="0" h="6641" w="6664">
                  <a:moveTo>
                    <a:pt x="4" y="0"/>
                  </a:moveTo>
                  <a:cubicBezTo>
                    <a:pt x="4" y="0"/>
                    <a:pt x="4" y="0"/>
                    <a:pt x="4" y="0"/>
                  </a:cubicBezTo>
                  <a:cubicBezTo>
                    <a:pt x="0" y="4"/>
                    <a:pt x="3814" y="3875"/>
                    <a:pt x="5643" y="5712"/>
                  </a:cubicBezTo>
                  <a:cubicBezTo>
                    <a:pt x="6352" y="6422"/>
                    <a:pt x="6597" y="6640"/>
                    <a:pt x="6639" y="6640"/>
                  </a:cubicBezTo>
                  <a:cubicBezTo>
                    <a:pt x="6641" y="6640"/>
                    <a:pt x="6642" y="6640"/>
                    <a:pt x="6643" y="6639"/>
                  </a:cubicBezTo>
                  <a:cubicBezTo>
                    <a:pt x="6664" y="6618"/>
                    <a:pt x="6409" y="6335"/>
                    <a:pt x="5712" y="5638"/>
                  </a:cubicBezTo>
                  <a:cubicBezTo>
                    <a:pt x="3884" y="3810"/>
                    <a:pt x="13"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6"/>
            <p:cNvSpPr/>
            <p:nvPr/>
          </p:nvSpPr>
          <p:spPr>
            <a:xfrm>
              <a:off x="1760225" y="4058875"/>
              <a:ext cx="163025" cy="162450"/>
            </a:xfrm>
            <a:custGeom>
              <a:rect b="b" l="l" r="r" t="t"/>
              <a:pathLst>
                <a:path extrusionOk="0" h="6498" w="6521">
                  <a:moveTo>
                    <a:pt x="5" y="0"/>
                  </a:moveTo>
                  <a:cubicBezTo>
                    <a:pt x="5" y="0"/>
                    <a:pt x="5" y="0"/>
                    <a:pt x="5" y="0"/>
                  </a:cubicBezTo>
                  <a:cubicBezTo>
                    <a:pt x="1" y="5"/>
                    <a:pt x="3720" y="3793"/>
                    <a:pt x="5516" y="5581"/>
                  </a:cubicBezTo>
                  <a:cubicBezTo>
                    <a:pt x="6210" y="6279"/>
                    <a:pt x="6458" y="6497"/>
                    <a:pt x="6496" y="6497"/>
                  </a:cubicBezTo>
                  <a:cubicBezTo>
                    <a:pt x="6498" y="6497"/>
                    <a:pt x="6499" y="6497"/>
                    <a:pt x="6500" y="6496"/>
                  </a:cubicBezTo>
                  <a:cubicBezTo>
                    <a:pt x="6521" y="6475"/>
                    <a:pt x="6275" y="6196"/>
                    <a:pt x="5586" y="5512"/>
                  </a:cubicBezTo>
                  <a:cubicBezTo>
                    <a:pt x="3795" y="3717"/>
                    <a:pt x="13"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6"/>
            <p:cNvSpPr/>
            <p:nvPr/>
          </p:nvSpPr>
          <p:spPr>
            <a:xfrm>
              <a:off x="1763625" y="4062475"/>
              <a:ext cx="159425" cy="158850"/>
            </a:xfrm>
            <a:custGeom>
              <a:rect b="b" l="l" r="r" t="t"/>
              <a:pathLst>
                <a:path extrusionOk="0" h="6354" w="6377">
                  <a:moveTo>
                    <a:pt x="4" y="0"/>
                  </a:moveTo>
                  <a:cubicBezTo>
                    <a:pt x="4" y="0"/>
                    <a:pt x="4" y="0"/>
                    <a:pt x="4" y="0"/>
                  </a:cubicBezTo>
                  <a:cubicBezTo>
                    <a:pt x="0" y="4"/>
                    <a:pt x="3637" y="3703"/>
                    <a:pt x="5388" y="5454"/>
                  </a:cubicBezTo>
                  <a:cubicBezTo>
                    <a:pt x="6074" y="6139"/>
                    <a:pt x="6314" y="6353"/>
                    <a:pt x="6352" y="6353"/>
                  </a:cubicBezTo>
                  <a:cubicBezTo>
                    <a:pt x="6354" y="6353"/>
                    <a:pt x="6355" y="6353"/>
                    <a:pt x="6356" y="6352"/>
                  </a:cubicBezTo>
                  <a:cubicBezTo>
                    <a:pt x="6376" y="6331"/>
                    <a:pt x="6139" y="6061"/>
                    <a:pt x="5462" y="5384"/>
                  </a:cubicBezTo>
                  <a:cubicBezTo>
                    <a:pt x="3708" y="3630"/>
                    <a:pt x="17" y="0"/>
                    <a:pt x="4"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6"/>
            <p:cNvSpPr/>
            <p:nvPr/>
          </p:nvSpPr>
          <p:spPr>
            <a:xfrm>
              <a:off x="1767200" y="4065950"/>
              <a:ext cx="155850" cy="155275"/>
            </a:xfrm>
            <a:custGeom>
              <a:rect b="b" l="l" r="r" t="t"/>
              <a:pathLst>
                <a:path extrusionOk="0" h="6211" w="6234">
                  <a:moveTo>
                    <a:pt x="9" y="0"/>
                  </a:moveTo>
                  <a:cubicBezTo>
                    <a:pt x="9" y="0"/>
                    <a:pt x="9" y="0"/>
                    <a:pt x="9" y="0"/>
                  </a:cubicBezTo>
                  <a:cubicBezTo>
                    <a:pt x="1" y="5"/>
                    <a:pt x="3548" y="3613"/>
                    <a:pt x="5266" y="5319"/>
                  </a:cubicBezTo>
                  <a:cubicBezTo>
                    <a:pt x="5943" y="6000"/>
                    <a:pt x="6179" y="6210"/>
                    <a:pt x="6217" y="6210"/>
                  </a:cubicBezTo>
                  <a:cubicBezTo>
                    <a:pt x="6219" y="6210"/>
                    <a:pt x="6220" y="6210"/>
                    <a:pt x="6221" y="6209"/>
                  </a:cubicBezTo>
                  <a:cubicBezTo>
                    <a:pt x="6233" y="6188"/>
                    <a:pt x="6000" y="5922"/>
                    <a:pt x="5331" y="5253"/>
                  </a:cubicBezTo>
                  <a:cubicBezTo>
                    <a:pt x="3618" y="3544"/>
                    <a:pt x="17" y="0"/>
                    <a:pt x="9"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6"/>
            <p:cNvSpPr/>
            <p:nvPr/>
          </p:nvSpPr>
          <p:spPr>
            <a:xfrm>
              <a:off x="1770700" y="4069525"/>
              <a:ext cx="152150" cy="151700"/>
            </a:xfrm>
            <a:custGeom>
              <a:rect b="b" l="l" r="r" t="t"/>
              <a:pathLst>
                <a:path extrusionOk="0" h="6068" w="6086">
                  <a:moveTo>
                    <a:pt x="4" y="1"/>
                  </a:moveTo>
                  <a:cubicBezTo>
                    <a:pt x="4" y="1"/>
                    <a:pt x="4" y="1"/>
                    <a:pt x="4" y="1"/>
                  </a:cubicBezTo>
                  <a:cubicBezTo>
                    <a:pt x="0" y="5"/>
                    <a:pt x="3461" y="3523"/>
                    <a:pt x="5130" y="5192"/>
                  </a:cubicBezTo>
                  <a:cubicBezTo>
                    <a:pt x="5795" y="5857"/>
                    <a:pt x="6027" y="6067"/>
                    <a:pt x="6065" y="6067"/>
                  </a:cubicBezTo>
                  <a:cubicBezTo>
                    <a:pt x="6067" y="6067"/>
                    <a:pt x="6068" y="6067"/>
                    <a:pt x="6069" y="6066"/>
                  </a:cubicBezTo>
                  <a:cubicBezTo>
                    <a:pt x="6085" y="6045"/>
                    <a:pt x="5851" y="5783"/>
                    <a:pt x="5195" y="5127"/>
                  </a:cubicBezTo>
                  <a:cubicBezTo>
                    <a:pt x="3527" y="3455"/>
                    <a:pt x="12" y="1"/>
                    <a:pt x="4"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6"/>
            <p:cNvSpPr/>
            <p:nvPr/>
          </p:nvSpPr>
          <p:spPr>
            <a:xfrm>
              <a:off x="1774275" y="4073125"/>
              <a:ext cx="148575" cy="148100"/>
            </a:xfrm>
            <a:custGeom>
              <a:rect b="b" l="l" r="r" t="t"/>
              <a:pathLst>
                <a:path extrusionOk="0" h="5924" w="5943">
                  <a:moveTo>
                    <a:pt x="5" y="0"/>
                  </a:moveTo>
                  <a:cubicBezTo>
                    <a:pt x="5" y="0"/>
                    <a:pt x="5" y="0"/>
                    <a:pt x="5" y="0"/>
                  </a:cubicBezTo>
                  <a:cubicBezTo>
                    <a:pt x="1" y="0"/>
                    <a:pt x="3367" y="3428"/>
                    <a:pt x="5003" y="5065"/>
                  </a:cubicBezTo>
                  <a:cubicBezTo>
                    <a:pt x="5660" y="5717"/>
                    <a:pt x="5884" y="5923"/>
                    <a:pt x="5922" y="5923"/>
                  </a:cubicBezTo>
                  <a:cubicBezTo>
                    <a:pt x="5923" y="5923"/>
                    <a:pt x="5925" y="5923"/>
                    <a:pt x="5926" y="5922"/>
                  </a:cubicBezTo>
                  <a:cubicBezTo>
                    <a:pt x="5942" y="5901"/>
                    <a:pt x="5717" y="5643"/>
                    <a:pt x="5069" y="4999"/>
                  </a:cubicBezTo>
                  <a:cubicBezTo>
                    <a:pt x="3438" y="3364"/>
                    <a:pt x="17"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6"/>
            <p:cNvSpPr/>
            <p:nvPr/>
          </p:nvSpPr>
          <p:spPr>
            <a:xfrm>
              <a:off x="1777875" y="4076600"/>
              <a:ext cx="144875" cy="144400"/>
            </a:xfrm>
            <a:custGeom>
              <a:rect b="b" l="l" r="r" t="t"/>
              <a:pathLst>
                <a:path extrusionOk="0" h="5776" w="5795">
                  <a:moveTo>
                    <a:pt x="0" y="1"/>
                  </a:moveTo>
                  <a:cubicBezTo>
                    <a:pt x="0" y="1"/>
                    <a:pt x="0" y="1"/>
                    <a:pt x="0" y="1"/>
                  </a:cubicBezTo>
                  <a:cubicBezTo>
                    <a:pt x="0" y="5"/>
                    <a:pt x="3280" y="3343"/>
                    <a:pt x="4867" y="4934"/>
                  </a:cubicBezTo>
                  <a:cubicBezTo>
                    <a:pt x="5521" y="5583"/>
                    <a:pt x="5743" y="5775"/>
                    <a:pt x="5775" y="5775"/>
                  </a:cubicBezTo>
                  <a:cubicBezTo>
                    <a:pt x="5776" y="5775"/>
                    <a:pt x="5777" y="5775"/>
                    <a:pt x="5778" y="5774"/>
                  </a:cubicBezTo>
                  <a:cubicBezTo>
                    <a:pt x="5794" y="5754"/>
                    <a:pt x="5573" y="5504"/>
                    <a:pt x="4937" y="4868"/>
                  </a:cubicBezTo>
                  <a:cubicBezTo>
                    <a:pt x="3344" y="3275"/>
                    <a:pt x="12" y="1"/>
                    <a:pt x="0"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6"/>
            <p:cNvSpPr/>
            <p:nvPr/>
          </p:nvSpPr>
          <p:spPr>
            <a:xfrm>
              <a:off x="1781350" y="4080200"/>
              <a:ext cx="141400" cy="140700"/>
            </a:xfrm>
            <a:custGeom>
              <a:rect b="b" l="l" r="r" t="t"/>
              <a:pathLst>
                <a:path extrusionOk="0" h="5628" w="5656">
                  <a:moveTo>
                    <a:pt x="5" y="0"/>
                  </a:moveTo>
                  <a:cubicBezTo>
                    <a:pt x="5" y="0"/>
                    <a:pt x="5" y="0"/>
                    <a:pt x="5" y="0"/>
                  </a:cubicBezTo>
                  <a:cubicBezTo>
                    <a:pt x="0" y="0"/>
                    <a:pt x="3191" y="3248"/>
                    <a:pt x="4753" y="4802"/>
                  </a:cubicBezTo>
                  <a:cubicBezTo>
                    <a:pt x="5386" y="5439"/>
                    <a:pt x="5604" y="5627"/>
                    <a:pt x="5636" y="5627"/>
                  </a:cubicBezTo>
                  <a:cubicBezTo>
                    <a:pt x="5637" y="5627"/>
                    <a:pt x="5638" y="5627"/>
                    <a:pt x="5639" y="5626"/>
                  </a:cubicBezTo>
                  <a:cubicBezTo>
                    <a:pt x="5655" y="5610"/>
                    <a:pt x="5438" y="5364"/>
                    <a:pt x="4815" y="4741"/>
                  </a:cubicBezTo>
                  <a:cubicBezTo>
                    <a:pt x="3258" y="3188"/>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6"/>
            <p:cNvSpPr/>
            <p:nvPr/>
          </p:nvSpPr>
          <p:spPr>
            <a:xfrm>
              <a:off x="1784950" y="4083575"/>
              <a:ext cx="137575" cy="137225"/>
            </a:xfrm>
            <a:custGeom>
              <a:rect b="b" l="l" r="r" t="t"/>
              <a:pathLst>
                <a:path extrusionOk="0" h="5489" w="5503">
                  <a:moveTo>
                    <a:pt x="0" y="1"/>
                  </a:moveTo>
                  <a:cubicBezTo>
                    <a:pt x="0" y="1"/>
                    <a:pt x="0" y="1"/>
                    <a:pt x="0" y="1"/>
                  </a:cubicBezTo>
                  <a:cubicBezTo>
                    <a:pt x="0" y="5"/>
                    <a:pt x="3100" y="3166"/>
                    <a:pt x="4617" y="4675"/>
                  </a:cubicBezTo>
                  <a:cubicBezTo>
                    <a:pt x="5242" y="5300"/>
                    <a:pt x="5457" y="5488"/>
                    <a:pt x="5484" y="5488"/>
                  </a:cubicBezTo>
                  <a:cubicBezTo>
                    <a:pt x="5485" y="5488"/>
                    <a:pt x="5486" y="5488"/>
                    <a:pt x="5487" y="5487"/>
                  </a:cubicBezTo>
                  <a:cubicBezTo>
                    <a:pt x="5503" y="5471"/>
                    <a:pt x="5294" y="5229"/>
                    <a:pt x="4679" y="4614"/>
                  </a:cubicBezTo>
                  <a:cubicBezTo>
                    <a:pt x="3163" y="3106"/>
                    <a:pt x="8" y="1"/>
                    <a:pt x="0"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6"/>
            <p:cNvSpPr/>
            <p:nvPr/>
          </p:nvSpPr>
          <p:spPr>
            <a:xfrm>
              <a:off x="1788425" y="4087175"/>
              <a:ext cx="134000" cy="133625"/>
            </a:xfrm>
            <a:custGeom>
              <a:rect b="b" l="l" r="r" t="t"/>
              <a:pathLst>
                <a:path extrusionOk="0" h="5345" w="5360">
                  <a:moveTo>
                    <a:pt x="5" y="0"/>
                  </a:moveTo>
                  <a:cubicBezTo>
                    <a:pt x="5" y="0"/>
                    <a:pt x="5" y="0"/>
                    <a:pt x="5" y="0"/>
                  </a:cubicBezTo>
                  <a:cubicBezTo>
                    <a:pt x="0" y="8"/>
                    <a:pt x="3010" y="3072"/>
                    <a:pt x="4491" y="4548"/>
                  </a:cubicBezTo>
                  <a:cubicBezTo>
                    <a:pt x="5103" y="5160"/>
                    <a:pt x="5313" y="5344"/>
                    <a:pt x="5341" y="5344"/>
                  </a:cubicBezTo>
                  <a:cubicBezTo>
                    <a:pt x="5342" y="5344"/>
                    <a:pt x="5343" y="5344"/>
                    <a:pt x="5343" y="5343"/>
                  </a:cubicBezTo>
                  <a:cubicBezTo>
                    <a:pt x="5360" y="5327"/>
                    <a:pt x="5155" y="5093"/>
                    <a:pt x="4552" y="4486"/>
                  </a:cubicBezTo>
                  <a:cubicBezTo>
                    <a:pt x="3077" y="3015"/>
                    <a:pt x="13" y="0"/>
                    <a:pt x="5"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6"/>
            <p:cNvSpPr/>
            <p:nvPr/>
          </p:nvSpPr>
          <p:spPr>
            <a:xfrm>
              <a:off x="1791900" y="4090650"/>
              <a:ext cx="130525" cy="130025"/>
            </a:xfrm>
            <a:custGeom>
              <a:rect b="b" l="l" r="r" t="t"/>
              <a:pathLst>
                <a:path extrusionOk="0" h="5201" w="5221">
                  <a:moveTo>
                    <a:pt x="1" y="1"/>
                  </a:moveTo>
                  <a:cubicBezTo>
                    <a:pt x="1" y="1"/>
                    <a:pt x="1" y="1"/>
                    <a:pt x="1" y="1"/>
                  </a:cubicBezTo>
                  <a:cubicBezTo>
                    <a:pt x="1" y="5"/>
                    <a:pt x="2929" y="2986"/>
                    <a:pt x="4360" y="4421"/>
                  </a:cubicBezTo>
                  <a:cubicBezTo>
                    <a:pt x="4970" y="5027"/>
                    <a:pt x="5170" y="5201"/>
                    <a:pt x="5198" y="5201"/>
                  </a:cubicBezTo>
                  <a:cubicBezTo>
                    <a:pt x="5199" y="5201"/>
                    <a:pt x="5200" y="5201"/>
                    <a:pt x="5200" y="5200"/>
                  </a:cubicBezTo>
                  <a:cubicBezTo>
                    <a:pt x="5221" y="5184"/>
                    <a:pt x="5016" y="4954"/>
                    <a:pt x="4421" y="4360"/>
                  </a:cubicBezTo>
                  <a:cubicBezTo>
                    <a:pt x="2987" y="2925"/>
                    <a:pt x="13"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6"/>
            <p:cNvSpPr/>
            <p:nvPr/>
          </p:nvSpPr>
          <p:spPr>
            <a:xfrm>
              <a:off x="1795400" y="4094250"/>
              <a:ext cx="127025" cy="126425"/>
            </a:xfrm>
            <a:custGeom>
              <a:rect b="b" l="l" r="r" t="t"/>
              <a:pathLst>
                <a:path extrusionOk="0" h="5057" w="5081">
                  <a:moveTo>
                    <a:pt x="8" y="0"/>
                  </a:moveTo>
                  <a:cubicBezTo>
                    <a:pt x="8" y="0"/>
                    <a:pt x="8" y="0"/>
                    <a:pt x="8" y="0"/>
                  </a:cubicBezTo>
                  <a:cubicBezTo>
                    <a:pt x="0" y="4"/>
                    <a:pt x="2842" y="2891"/>
                    <a:pt x="4236" y="4289"/>
                  </a:cubicBezTo>
                  <a:cubicBezTo>
                    <a:pt x="4833" y="4890"/>
                    <a:pt x="5030" y="5057"/>
                    <a:pt x="5058" y="5057"/>
                  </a:cubicBezTo>
                  <a:cubicBezTo>
                    <a:pt x="5059" y="5057"/>
                    <a:pt x="5060" y="5057"/>
                    <a:pt x="5060" y="5056"/>
                  </a:cubicBezTo>
                  <a:cubicBezTo>
                    <a:pt x="5081" y="5040"/>
                    <a:pt x="4888" y="4818"/>
                    <a:pt x="4298" y="4228"/>
                  </a:cubicBezTo>
                  <a:cubicBezTo>
                    <a:pt x="2904" y="2835"/>
                    <a:pt x="17" y="0"/>
                    <a:pt x="8"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6"/>
            <p:cNvSpPr/>
            <p:nvPr/>
          </p:nvSpPr>
          <p:spPr>
            <a:xfrm>
              <a:off x="1798975" y="4097725"/>
              <a:ext cx="123450" cy="122775"/>
            </a:xfrm>
            <a:custGeom>
              <a:rect b="b" l="l" r="r" t="t"/>
              <a:pathLst>
                <a:path extrusionOk="0" h="4911" w="4938">
                  <a:moveTo>
                    <a:pt x="9" y="1"/>
                  </a:moveTo>
                  <a:cubicBezTo>
                    <a:pt x="9" y="1"/>
                    <a:pt x="9" y="1"/>
                    <a:pt x="9" y="1"/>
                  </a:cubicBezTo>
                  <a:cubicBezTo>
                    <a:pt x="1" y="5"/>
                    <a:pt x="2748" y="2805"/>
                    <a:pt x="4114" y="4159"/>
                  </a:cubicBezTo>
                  <a:cubicBezTo>
                    <a:pt x="4697" y="4738"/>
                    <a:pt x="4892" y="4910"/>
                    <a:pt x="4919" y="4910"/>
                  </a:cubicBezTo>
                  <a:cubicBezTo>
                    <a:pt x="4920" y="4910"/>
                    <a:pt x="4921" y="4910"/>
                    <a:pt x="4921" y="4909"/>
                  </a:cubicBezTo>
                  <a:cubicBezTo>
                    <a:pt x="4938" y="4897"/>
                    <a:pt x="4749" y="4679"/>
                    <a:pt x="4171" y="4101"/>
                  </a:cubicBezTo>
                  <a:cubicBezTo>
                    <a:pt x="2811" y="2749"/>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6"/>
            <p:cNvSpPr/>
            <p:nvPr/>
          </p:nvSpPr>
          <p:spPr>
            <a:xfrm>
              <a:off x="1802475" y="4101325"/>
              <a:ext cx="119750" cy="119175"/>
            </a:xfrm>
            <a:custGeom>
              <a:rect b="b" l="l" r="r" t="t"/>
              <a:pathLst>
                <a:path extrusionOk="0" h="4767" w="4790">
                  <a:moveTo>
                    <a:pt x="4" y="0"/>
                  </a:moveTo>
                  <a:cubicBezTo>
                    <a:pt x="4" y="0"/>
                    <a:pt x="4" y="0"/>
                    <a:pt x="4" y="0"/>
                  </a:cubicBezTo>
                  <a:cubicBezTo>
                    <a:pt x="0" y="4"/>
                    <a:pt x="2666" y="2711"/>
                    <a:pt x="3978" y="4027"/>
                  </a:cubicBezTo>
                  <a:cubicBezTo>
                    <a:pt x="4548" y="4601"/>
                    <a:pt x="4739" y="4766"/>
                    <a:pt x="4770" y="4766"/>
                  </a:cubicBezTo>
                  <a:cubicBezTo>
                    <a:pt x="4771" y="4766"/>
                    <a:pt x="4772" y="4766"/>
                    <a:pt x="4773" y="4765"/>
                  </a:cubicBezTo>
                  <a:cubicBezTo>
                    <a:pt x="4790" y="4753"/>
                    <a:pt x="4601" y="4539"/>
                    <a:pt x="4035" y="3974"/>
                  </a:cubicBezTo>
                  <a:cubicBezTo>
                    <a:pt x="2724" y="2662"/>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6"/>
            <p:cNvSpPr/>
            <p:nvPr/>
          </p:nvSpPr>
          <p:spPr>
            <a:xfrm>
              <a:off x="1806050" y="4104800"/>
              <a:ext cx="116175" cy="115475"/>
            </a:xfrm>
            <a:custGeom>
              <a:rect b="b" l="l" r="r" t="t"/>
              <a:pathLst>
                <a:path extrusionOk="0" h="4619" w="4647">
                  <a:moveTo>
                    <a:pt x="5" y="1"/>
                  </a:moveTo>
                  <a:cubicBezTo>
                    <a:pt x="5" y="1"/>
                    <a:pt x="5" y="1"/>
                    <a:pt x="5" y="1"/>
                  </a:cubicBezTo>
                  <a:cubicBezTo>
                    <a:pt x="1" y="5"/>
                    <a:pt x="2576" y="2625"/>
                    <a:pt x="3855" y="3896"/>
                  </a:cubicBezTo>
                  <a:cubicBezTo>
                    <a:pt x="4410" y="4455"/>
                    <a:pt x="4596" y="4619"/>
                    <a:pt x="4627" y="4619"/>
                  </a:cubicBezTo>
                  <a:cubicBezTo>
                    <a:pt x="4628" y="4619"/>
                    <a:pt x="4629" y="4618"/>
                    <a:pt x="4630" y="4618"/>
                  </a:cubicBezTo>
                  <a:cubicBezTo>
                    <a:pt x="4647" y="4601"/>
                    <a:pt x="4466" y="4400"/>
                    <a:pt x="3909" y="3843"/>
                  </a:cubicBezTo>
                  <a:cubicBezTo>
                    <a:pt x="2631" y="2569"/>
                    <a:pt x="21"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6"/>
            <p:cNvSpPr/>
            <p:nvPr/>
          </p:nvSpPr>
          <p:spPr>
            <a:xfrm>
              <a:off x="1809550" y="4108400"/>
              <a:ext cx="112475" cy="111875"/>
            </a:xfrm>
            <a:custGeom>
              <a:rect b="b" l="l" r="r" t="t"/>
              <a:pathLst>
                <a:path extrusionOk="0" h="4475" w="4499">
                  <a:moveTo>
                    <a:pt x="4" y="0"/>
                  </a:moveTo>
                  <a:cubicBezTo>
                    <a:pt x="4" y="0"/>
                    <a:pt x="4" y="0"/>
                    <a:pt x="4" y="0"/>
                  </a:cubicBezTo>
                  <a:cubicBezTo>
                    <a:pt x="0" y="4"/>
                    <a:pt x="2485" y="2534"/>
                    <a:pt x="3728" y="3764"/>
                  </a:cubicBezTo>
                  <a:cubicBezTo>
                    <a:pt x="4273" y="4318"/>
                    <a:pt x="4452" y="4475"/>
                    <a:pt x="4483" y="4475"/>
                  </a:cubicBezTo>
                  <a:cubicBezTo>
                    <a:pt x="4484" y="4475"/>
                    <a:pt x="4485" y="4475"/>
                    <a:pt x="4486" y="4474"/>
                  </a:cubicBezTo>
                  <a:cubicBezTo>
                    <a:pt x="4498" y="4457"/>
                    <a:pt x="4326" y="4265"/>
                    <a:pt x="3777" y="3715"/>
                  </a:cubicBezTo>
                  <a:cubicBezTo>
                    <a:pt x="2544" y="2483"/>
                    <a:pt x="17" y="0"/>
                    <a:pt x="4"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6"/>
            <p:cNvSpPr/>
            <p:nvPr/>
          </p:nvSpPr>
          <p:spPr>
            <a:xfrm>
              <a:off x="1813125" y="4111775"/>
              <a:ext cx="108900" cy="108400"/>
            </a:xfrm>
            <a:custGeom>
              <a:rect b="b" l="l" r="r" t="t"/>
              <a:pathLst>
                <a:path extrusionOk="0" h="4336" w="4356">
                  <a:moveTo>
                    <a:pt x="5" y="0"/>
                  </a:moveTo>
                  <a:cubicBezTo>
                    <a:pt x="5" y="0"/>
                    <a:pt x="5" y="0"/>
                    <a:pt x="5" y="0"/>
                  </a:cubicBezTo>
                  <a:cubicBezTo>
                    <a:pt x="1" y="4"/>
                    <a:pt x="2399" y="2452"/>
                    <a:pt x="3597" y="3642"/>
                  </a:cubicBezTo>
                  <a:cubicBezTo>
                    <a:pt x="4141" y="4182"/>
                    <a:pt x="4314" y="4335"/>
                    <a:pt x="4341" y="4335"/>
                  </a:cubicBezTo>
                  <a:cubicBezTo>
                    <a:pt x="4342" y="4335"/>
                    <a:pt x="4342" y="4335"/>
                    <a:pt x="4343" y="4335"/>
                  </a:cubicBezTo>
                  <a:cubicBezTo>
                    <a:pt x="4355" y="4318"/>
                    <a:pt x="4187" y="4130"/>
                    <a:pt x="3650" y="3588"/>
                  </a:cubicBezTo>
                  <a:cubicBezTo>
                    <a:pt x="2450" y="239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6"/>
            <p:cNvSpPr/>
            <p:nvPr/>
          </p:nvSpPr>
          <p:spPr>
            <a:xfrm>
              <a:off x="1816625" y="4115350"/>
              <a:ext cx="105300" cy="104925"/>
            </a:xfrm>
            <a:custGeom>
              <a:rect b="b" l="l" r="r" t="t"/>
              <a:pathLst>
                <a:path extrusionOk="0" h="4197" w="4212">
                  <a:moveTo>
                    <a:pt x="4" y="1"/>
                  </a:moveTo>
                  <a:cubicBezTo>
                    <a:pt x="4" y="1"/>
                    <a:pt x="4" y="1"/>
                    <a:pt x="4" y="1"/>
                  </a:cubicBezTo>
                  <a:cubicBezTo>
                    <a:pt x="0" y="9"/>
                    <a:pt x="2309" y="2359"/>
                    <a:pt x="3469" y="3519"/>
                  </a:cubicBezTo>
                  <a:cubicBezTo>
                    <a:pt x="3995" y="4045"/>
                    <a:pt x="4165" y="4197"/>
                    <a:pt x="4192" y="4197"/>
                  </a:cubicBezTo>
                  <a:cubicBezTo>
                    <a:pt x="4193" y="4197"/>
                    <a:pt x="4194" y="4197"/>
                    <a:pt x="4195" y="4196"/>
                  </a:cubicBezTo>
                  <a:cubicBezTo>
                    <a:pt x="4211" y="4179"/>
                    <a:pt x="4047" y="3995"/>
                    <a:pt x="3518" y="3466"/>
                  </a:cubicBezTo>
                  <a:cubicBezTo>
                    <a:pt x="2363" y="2310"/>
                    <a:pt x="12"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6"/>
            <p:cNvSpPr/>
            <p:nvPr/>
          </p:nvSpPr>
          <p:spPr>
            <a:xfrm>
              <a:off x="1820100" y="4118850"/>
              <a:ext cx="101725" cy="101325"/>
            </a:xfrm>
            <a:custGeom>
              <a:rect b="b" l="l" r="r" t="t"/>
              <a:pathLst>
                <a:path extrusionOk="0" h="4053" w="4069">
                  <a:moveTo>
                    <a:pt x="9" y="0"/>
                  </a:moveTo>
                  <a:cubicBezTo>
                    <a:pt x="9" y="0"/>
                    <a:pt x="9" y="0"/>
                    <a:pt x="9" y="0"/>
                  </a:cubicBezTo>
                  <a:cubicBezTo>
                    <a:pt x="0" y="4"/>
                    <a:pt x="2223" y="2272"/>
                    <a:pt x="3338" y="3387"/>
                  </a:cubicBezTo>
                  <a:cubicBezTo>
                    <a:pt x="3861" y="3910"/>
                    <a:pt x="4022" y="4052"/>
                    <a:pt x="4049" y="4052"/>
                  </a:cubicBezTo>
                  <a:cubicBezTo>
                    <a:pt x="4050" y="4052"/>
                    <a:pt x="4051" y="4052"/>
                    <a:pt x="4052" y="4052"/>
                  </a:cubicBezTo>
                  <a:cubicBezTo>
                    <a:pt x="4068" y="4035"/>
                    <a:pt x="3908" y="3855"/>
                    <a:pt x="3392" y="3338"/>
                  </a:cubicBezTo>
                  <a:cubicBezTo>
                    <a:pt x="2273" y="2220"/>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6"/>
            <p:cNvSpPr/>
            <p:nvPr/>
          </p:nvSpPr>
          <p:spPr>
            <a:xfrm>
              <a:off x="1823575" y="4122425"/>
              <a:ext cx="98150" cy="97750"/>
            </a:xfrm>
            <a:custGeom>
              <a:rect b="b" l="l" r="r" t="t"/>
              <a:pathLst>
                <a:path extrusionOk="0" h="3910" w="3926">
                  <a:moveTo>
                    <a:pt x="9" y="1"/>
                  </a:moveTo>
                  <a:cubicBezTo>
                    <a:pt x="9" y="1"/>
                    <a:pt x="9" y="1"/>
                    <a:pt x="9" y="1"/>
                  </a:cubicBezTo>
                  <a:cubicBezTo>
                    <a:pt x="1" y="5"/>
                    <a:pt x="2141" y="2178"/>
                    <a:pt x="3212" y="3261"/>
                  </a:cubicBezTo>
                  <a:cubicBezTo>
                    <a:pt x="3723" y="3768"/>
                    <a:pt x="3879" y="3909"/>
                    <a:pt x="3906" y="3909"/>
                  </a:cubicBezTo>
                  <a:cubicBezTo>
                    <a:pt x="3907" y="3909"/>
                    <a:pt x="3908" y="3909"/>
                    <a:pt x="3909" y="3909"/>
                  </a:cubicBezTo>
                  <a:cubicBezTo>
                    <a:pt x="3925" y="3892"/>
                    <a:pt x="3769" y="3716"/>
                    <a:pt x="3261" y="3212"/>
                  </a:cubicBezTo>
                  <a:cubicBezTo>
                    <a:pt x="2188" y="2130"/>
                    <a:pt x="17" y="1"/>
                    <a:pt x="9"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6"/>
            <p:cNvSpPr/>
            <p:nvPr/>
          </p:nvSpPr>
          <p:spPr>
            <a:xfrm>
              <a:off x="1827175" y="4126025"/>
              <a:ext cx="94550" cy="94150"/>
            </a:xfrm>
            <a:custGeom>
              <a:rect b="b" l="l" r="r" t="t"/>
              <a:pathLst>
                <a:path extrusionOk="0" h="3766" w="3782">
                  <a:moveTo>
                    <a:pt x="9" y="0"/>
                  </a:moveTo>
                  <a:cubicBezTo>
                    <a:pt x="9" y="0"/>
                    <a:pt x="9" y="0"/>
                    <a:pt x="9" y="0"/>
                  </a:cubicBezTo>
                  <a:cubicBezTo>
                    <a:pt x="0" y="4"/>
                    <a:pt x="2047" y="2087"/>
                    <a:pt x="3084" y="3133"/>
                  </a:cubicBezTo>
                  <a:cubicBezTo>
                    <a:pt x="3583" y="3628"/>
                    <a:pt x="3735" y="3765"/>
                    <a:pt x="3762" y="3765"/>
                  </a:cubicBezTo>
                  <a:cubicBezTo>
                    <a:pt x="3763" y="3765"/>
                    <a:pt x="3764" y="3765"/>
                    <a:pt x="3765" y="3765"/>
                  </a:cubicBezTo>
                  <a:cubicBezTo>
                    <a:pt x="3781" y="3748"/>
                    <a:pt x="3629" y="3576"/>
                    <a:pt x="3133" y="3080"/>
                  </a:cubicBezTo>
                  <a:cubicBezTo>
                    <a:pt x="2093" y="2043"/>
                    <a:pt x="17"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6"/>
            <p:cNvSpPr/>
            <p:nvPr/>
          </p:nvSpPr>
          <p:spPr>
            <a:xfrm>
              <a:off x="1830650" y="4129500"/>
              <a:ext cx="90850" cy="90475"/>
            </a:xfrm>
            <a:custGeom>
              <a:rect b="b" l="l" r="r" t="t"/>
              <a:pathLst>
                <a:path extrusionOk="0" h="3619" w="3634">
                  <a:moveTo>
                    <a:pt x="5" y="1"/>
                  </a:moveTo>
                  <a:cubicBezTo>
                    <a:pt x="5" y="1"/>
                    <a:pt x="5" y="1"/>
                    <a:pt x="5" y="1"/>
                  </a:cubicBezTo>
                  <a:cubicBezTo>
                    <a:pt x="1" y="5"/>
                    <a:pt x="1961" y="1998"/>
                    <a:pt x="2953" y="3002"/>
                  </a:cubicBezTo>
                  <a:cubicBezTo>
                    <a:pt x="3443" y="3488"/>
                    <a:pt x="3592" y="3618"/>
                    <a:pt x="3619" y="3618"/>
                  </a:cubicBezTo>
                  <a:cubicBezTo>
                    <a:pt x="3620" y="3618"/>
                    <a:pt x="3621" y="3618"/>
                    <a:pt x="3622" y="3617"/>
                  </a:cubicBezTo>
                  <a:cubicBezTo>
                    <a:pt x="3634" y="3605"/>
                    <a:pt x="3490" y="3441"/>
                    <a:pt x="3007" y="2953"/>
                  </a:cubicBezTo>
                  <a:cubicBezTo>
                    <a:pt x="2007" y="195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6"/>
            <p:cNvSpPr/>
            <p:nvPr/>
          </p:nvSpPr>
          <p:spPr>
            <a:xfrm>
              <a:off x="1834250" y="4133100"/>
              <a:ext cx="87150" cy="86750"/>
            </a:xfrm>
            <a:custGeom>
              <a:rect b="b" l="l" r="r" t="t"/>
              <a:pathLst>
                <a:path extrusionOk="0" h="3470" w="3486">
                  <a:moveTo>
                    <a:pt x="4" y="0"/>
                  </a:moveTo>
                  <a:cubicBezTo>
                    <a:pt x="4" y="0"/>
                    <a:pt x="4" y="0"/>
                    <a:pt x="4" y="0"/>
                  </a:cubicBezTo>
                  <a:cubicBezTo>
                    <a:pt x="0" y="4"/>
                    <a:pt x="1866" y="1907"/>
                    <a:pt x="2830" y="2862"/>
                  </a:cubicBezTo>
                  <a:cubicBezTo>
                    <a:pt x="3309" y="3350"/>
                    <a:pt x="3456" y="3470"/>
                    <a:pt x="3476" y="3470"/>
                  </a:cubicBezTo>
                  <a:cubicBezTo>
                    <a:pt x="3477" y="3470"/>
                    <a:pt x="3477" y="3470"/>
                    <a:pt x="3478" y="3469"/>
                  </a:cubicBezTo>
                  <a:cubicBezTo>
                    <a:pt x="3486" y="3461"/>
                    <a:pt x="3346" y="3301"/>
                    <a:pt x="2871" y="2826"/>
                  </a:cubicBezTo>
                  <a:cubicBezTo>
                    <a:pt x="1912" y="1867"/>
                    <a:pt x="17"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6"/>
            <p:cNvSpPr/>
            <p:nvPr/>
          </p:nvSpPr>
          <p:spPr>
            <a:xfrm>
              <a:off x="1837725" y="4136575"/>
              <a:ext cx="83575" cy="83175"/>
            </a:xfrm>
            <a:custGeom>
              <a:rect b="b" l="l" r="r" t="t"/>
              <a:pathLst>
                <a:path extrusionOk="0" h="3327" w="3343">
                  <a:moveTo>
                    <a:pt x="5" y="1"/>
                  </a:moveTo>
                  <a:cubicBezTo>
                    <a:pt x="5" y="1"/>
                    <a:pt x="5" y="1"/>
                    <a:pt x="5" y="1"/>
                  </a:cubicBezTo>
                  <a:cubicBezTo>
                    <a:pt x="1" y="5"/>
                    <a:pt x="1785" y="1817"/>
                    <a:pt x="2703" y="2736"/>
                  </a:cubicBezTo>
                  <a:cubicBezTo>
                    <a:pt x="3171" y="3207"/>
                    <a:pt x="3313" y="3327"/>
                    <a:pt x="3329" y="3327"/>
                  </a:cubicBezTo>
                  <a:cubicBezTo>
                    <a:pt x="3330" y="3327"/>
                    <a:pt x="3330" y="3326"/>
                    <a:pt x="3330" y="3326"/>
                  </a:cubicBezTo>
                  <a:cubicBezTo>
                    <a:pt x="3343" y="3314"/>
                    <a:pt x="3216" y="3166"/>
                    <a:pt x="2744" y="2695"/>
                  </a:cubicBezTo>
                  <a:cubicBezTo>
                    <a:pt x="1828" y="1774"/>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6"/>
            <p:cNvSpPr/>
            <p:nvPr/>
          </p:nvSpPr>
          <p:spPr>
            <a:xfrm>
              <a:off x="1841325" y="4140175"/>
              <a:ext cx="79975" cy="79575"/>
            </a:xfrm>
            <a:custGeom>
              <a:rect b="b" l="l" r="r" t="t"/>
              <a:pathLst>
                <a:path extrusionOk="0" h="3183" w="3199">
                  <a:moveTo>
                    <a:pt x="4" y="0"/>
                  </a:moveTo>
                  <a:cubicBezTo>
                    <a:pt x="4" y="0"/>
                    <a:pt x="4" y="0"/>
                    <a:pt x="4" y="0"/>
                  </a:cubicBezTo>
                  <a:cubicBezTo>
                    <a:pt x="0" y="4"/>
                    <a:pt x="1690" y="1727"/>
                    <a:pt x="2571" y="2608"/>
                  </a:cubicBezTo>
                  <a:cubicBezTo>
                    <a:pt x="3035" y="3067"/>
                    <a:pt x="3169" y="3183"/>
                    <a:pt x="3185" y="3183"/>
                  </a:cubicBezTo>
                  <a:cubicBezTo>
                    <a:pt x="3186" y="3183"/>
                    <a:pt x="3186" y="3182"/>
                    <a:pt x="3186" y="3182"/>
                  </a:cubicBezTo>
                  <a:cubicBezTo>
                    <a:pt x="3199" y="3170"/>
                    <a:pt x="3076" y="3026"/>
                    <a:pt x="2612" y="2567"/>
                  </a:cubicBezTo>
                  <a:cubicBezTo>
                    <a:pt x="1741" y="1688"/>
                    <a:pt x="17" y="0"/>
                    <a:pt x="4"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6"/>
            <p:cNvSpPr/>
            <p:nvPr/>
          </p:nvSpPr>
          <p:spPr>
            <a:xfrm>
              <a:off x="1844800" y="4143550"/>
              <a:ext cx="76400" cy="76100"/>
            </a:xfrm>
            <a:custGeom>
              <a:rect b="b" l="l" r="r" t="t"/>
              <a:pathLst>
                <a:path extrusionOk="0" h="3044" w="3056">
                  <a:moveTo>
                    <a:pt x="5" y="1"/>
                  </a:moveTo>
                  <a:cubicBezTo>
                    <a:pt x="5" y="1"/>
                    <a:pt x="5" y="1"/>
                    <a:pt x="5" y="1"/>
                  </a:cubicBezTo>
                  <a:cubicBezTo>
                    <a:pt x="1" y="9"/>
                    <a:pt x="1604" y="1641"/>
                    <a:pt x="2445" y="2481"/>
                  </a:cubicBezTo>
                  <a:cubicBezTo>
                    <a:pt x="2895" y="2932"/>
                    <a:pt x="3026" y="3044"/>
                    <a:pt x="3042" y="3044"/>
                  </a:cubicBezTo>
                  <a:cubicBezTo>
                    <a:pt x="3043" y="3044"/>
                    <a:pt x="3043" y="3043"/>
                    <a:pt x="3043" y="3043"/>
                  </a:cubicBezTo>
                  <a:cubicBezTo>
                    <a:pt x="3056" y="3031"/>
                    <a:pt x="2937" y="2891"/>
                    <a:pt x="2486" y="2440"/>
                  </a:cubicBezTo>
                  <a:cubicBezTo>
                    <a:pt x="1646" y="160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6"/>
            <p:cNvSpPr/>
            <p:nvPr/>
          </p:nvSpPr>
          <p:spPr>
            <a:xfrm>
              <a:off x="1848300" y="4147150"/>
              <a:ext cx="72700" cy="72500"/>
            </a:xfrm>
            <a:custGeom>
              <a:rect b="b" l="l" r="r" t="t"/>
              <a:pathLst>
                <a:path extrusionOk="0" h="2900" w="2908">
                  <a:moveTo>
                    <a:pt x="8" y="0"/>
                  </a:moveTo>
                  <a:cubicBezTo>
                    <a:pt x="8" y="0"/>
                    <a:pt x="8" y="0"/>
                    <a:pt x="8" y="0"/>
                  </a:cubicBezTo>
                  <a:cubicBezTo>
                    <a:pt x="0" y="8"/>
                    <a:pt x="1521" y="1550"/>
                    <a:pt x="2313" y="2354"/>
                  </a:cubicBezTo>
                  <a:cubicBezTo>
                    <a:pt x="2751" y="2792"/>
                    <a:pt x="2878" y="2900"/>
                    <a:pt x="2897" y="2900"/>
                  </a:cubicBezTo>
                  <a:cubicBezTo>
                    <a:pt x="2898" y="2900"/>
                    <a:pt x="2899" y="2899"/>
                    <a:pt x="2899" y="2899"/>
                  </a:cubicBezTo>
                  <a:cubicBezTo>
                    <a:pt x="2907" y="2887"/>
                    <a:pt x="2797" y="2751"/>
                    <a:pt x="2354" y="2313"/>
                  </a:cubicBezTo>
                  <a:cubicBezTo>
                    <a:pt x="1564" y="1514"/>
                    <a:pt x="17" y="0"/>
                    <a:pt x="8"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6"/>
            <p:cNvSpPr/>
            <p:nvPr/>
          </p:nvSpPr>
          <p:spPr>
            <a:xfrm>
              <a:off x="1851775" y="4150625"/>
              <a:ext cx="69125" cy="68825"/>
            </a:xfrm>
            <a:custGeom>
              <a:rect b="b" l="l" r="r" t="t"/>
              <a:pathLst>
                <a:path extrusionOk="0" h="2753" w="2765">
                  <a:moveTo>
                    <a:pt x="9" y="0"/>
                  </a:moveTo>
                  <a:cubicBezTo>
                    <a:pt x="9" y="0"/>
                    <a:pt x="9" y="0"/>
                    <a:pt x="9" y="0"/>
                  </a:cubicBezTo>
                  <a:cubicBezTo>
                    <a:pt x="1" y="5"/>
                    <a:pt x="1432" y="1460"/>
                    <a:pt x="2186" y="2227"/>
                  </a:cubicBezTo>
                  <a:cubicBezTo>
                    <a:pt x="2606" y="2643"/>
                    <a:pt x="2731" y="2753"/>
                    <a:pt x="2753" y="2753"/>
                  </a:cubicBezTo>
                  <a:cubicBezTo>
                    <a:pt x="2755" y="2753"/>
                    <a:pt x="2755" y="2753"/>
                    <a:pt x="2756" y="2752"/>
                  </a:cubicBezTo>
                  <a:cubicBezTo>
                    <a:pt x="2764" y="2744"/>
                    <a:pt x="2658" y="2617"/>
                    <a:pt x="2227" y="2186"/>
                  </a:cubicBezTo>
                  <a:cubicBezTo>
                    <a:pt x="1470" y="1429"/>
                    <a:pt x="17" y="0"/>
                    <a:pt x="9"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6"/>
            <p:cNvSpPr/>
            <p:nvPr/>
          </p:nvSpPr>
          <p:spPr>
            <a:xfrm>
              <a:off x="1855375" y="4154200"/>
              <a:ext cx="65525" cy="65250"/>
            </a:xfrm>
            <a:custGeom>
              <a:rect b="b" l="l" r="r" t="t"/>
              <a:pathLst>
                <a:path extrusionOk="0" h="2610" w="2621">
                  <a:moveTo>
                    <a:pt x="8" y="1"/>
                  </a:moveTo>
                  <a:cubicBezTo>
                    <a:pt x="8" y="1"/>
                    <a:pt x="8" y="1"/>
                    <a:pt x="8" y="1"/>
                  </a:cubicBezTo>
                  <a:cubicBezTo>
                    <a:pt x="0" y="5"/>
                    <a:pt x="1341" y="1371"/>
                    <a:pt x="2059" y="2096"/>
                  </a:cubicBezTo>
                  <a:cubicBezTo>
                    <a:pt x="2470" y="2503"/>
                    <a:pt x="2587" y="2610"/>
                    <a:pt x="2609" y="2610"/>
                  </a:cubicBezTo>
                  <a:cubicBezTo>
                    <a:pt x="2610" y="2610"/>
                    <a:pt x="2611" y="2610"/>
                    <a:pt x="2612" y="2609"/>
                  </a:cubicBezTo>
                  <a:cubicBezTo>
                    <a:pt x="2620" y="2601"/>
                    <a:pt x="2518" y="2478"/>
                    <a:pt x="2100" y="2055"/>
                  </a:cubicBezTo>
                  <a:cubicBezTo>
                    <a:pt x="1383" y="1335"/>
                    <a:pt x="17" y="1"/>
                    <a:pt x="8"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6"/>
            <p:cNvSpPr/>
            <p:nvPr/>
          </p:nvSpPr>
          <p:spPr>
            <a:xfrm>
              <a:off x="1858850" y="4157700"/>
              <a:ext cx="62050" cy="61550"/>
            </a:xfrm>
            <a:custGeom>
              <a:rect b="b" l="l" r="r" t="t"/>
              <a:pathLst>
                <a:path extrusionOk="0" h="2462" w="2482">
                  <a:moveTo>
                    <a:pt x="13" y="0"/>
                  </a:moveTo>
                  <a:cubicBezTo>
                    <a:pt x="13" y="0"/>
                    <a:pt x="13" y="0"/>
                    <a:pt x="13" y="0"/>
                  </a:cubicBezTo>
                  <a:cubicBezTo>
                    <a:pt x="0" y="9"/>
                    <a:pt x="1255" y="1288"/>
                    <a:pt x="1936" y="1965"/>
                  </a:cubicBezTo>
                  <a:cubicBezTo>
                    <a:pt x="2341" y="2366"/>
                    <a:pt x="2452" y="2461"/>
                    <a:pt x="2471" y="2461"/>
                  </a:cubicBezTo>
                  <a:cubicBezTo>
                    <a:pt x="2472" y="2461"/>
                    <a:pt x="2473" y="2461"/>
                    <a:pt x="2473" y="2461"/>
                  </a:cubicBezTo>
                  <a:cubicBezTo>
                    <a:pt x="2481" y="2448"/>
                    <a:pt x="2383" y="2338"/>
                    <a:pt x="1973" y="1928"/>
                  </a:cubicBezTo>
                  <a:cubicBezTo>
                    <a:pt x="1293" y="124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6"/>
            <p:cNvSpPr/>
            <p:nvPr/>
          </p:nvSpPr>
          <p:spPr>
            <a:xfrm>
              <a:off x="1862450" y="4161275"/>
              <a:ext cx="58350" cy="57975"/>
            </a:xfrm>
            <a:custGeom>
              <a:rect b="b" l="l" r="r" t="t"/>
              <a:pathLst>
                <a:path extrusionOk="0" h="2319" w="2334">
                  <a:moveTo>
                    <a:pt x="4" y="1"/>
                  </a:moveTo>
                  <a:cubicBezTo>
                    <a:pt x="4" y="1"/>
                    <a:pt x="4" y="1"/>
                    <a:pt x="4" y="1"/>
                  </a:cubicBezTo>
                  <a:cubicBezTo>
                    <a:pt x="0" y="5"/>
                    <a:pt x="1165" y="1194"/>
                    <a:pt x="1804" y="1834"/>
                  </a:cubicBezTo>
                  <a:cubicBezTo>
                    <a:pt x="2197" y="2226"/>
                    <a:pt x="2304" y="2318"/>
                    <a:pt x="2319" y="2318"/>
                  </a:cubicBezTo>
                  <a:cubicBezTo>
                    <a:pt x="2320" y="2318"/>
                    <a:pt x="2321" y="2318"/>
                    <a:pt x="2321" y="2318"/>
                  </a:cubicBezTo>
                  <a:cubicBezTo>
                    <a:pt x="2333" y="2305"/>
                    <a:pt x="2239" y="2199"/>
                    <a:pt x="1841" y="1801"/>
                  </a:cubicBezTo>
                  <a:cubicBezTo>
                    <a:pt x="1203" y="1158"/>
                    <a:pt x="17"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6"/>
            <p:cNvSpPr/>
            <p:nvPr/>
          </p:nvSpPr>
          <p:spPr>
            <a:xfrm>
              <a:off x="1865925" y="4164775"/>
              <a:ext cx="54775" cy="54375"/>
            </a:xfrm>
            <a:custGeom>
              <a:rect b="b" l="l" r="r" t="t"/>
              <a:pathLst>
                <a:path extrusionOk="0" h="2175" w="2191">
                  <a:moveTo>
                    <a:pt x="9" y="0"/>
                  </a:moveTo>
                  <a:cubicBezTo>
                    <a:pt x="9" y="0"/>
                    <a:pt x="9" y="0"/>
                    <a:pt x="9" y="0"/>
                  </a:cubicBezTo>
                  <a:cubicBezTo>
                    <a:pt x="0" y="9"/>
                    <a:pt x="1075" y="1107"/>
                    <a:pt x="1682" y="1702"/>
                  </a:cubicBezTo>
                  <a:cubicBezTo>
                    <a:pt x="2062" y="2083"/>
                    <a:pt x="2165" y="2174"/>
                    <a:pt x="2180" y="2174"/>
                  </a:cubicBezTo>
                  <a:cubicBezTo>
                    <a:pt x="2181" y="2174"/>
                    <a:pt x="2182" y="2174"/>
                    <a:pt x="2182" y="2174"/>
                  </a:cubicBezTo>
                  <a:cubicBezTo>
                    <a:pt x="2190" y="2161"/>
                    <a:pt x="2100" y="2059"/>
                    <a:pt x="1710" y="1669"/>
                  </a:cubicBezTo>
                  <a:cubicBezTo>
                    <a:pt x="1114" y="1073"/>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6"/>
            <p:cNvSpPr/>
            <p:nvPr/>
          </p:nvSpPr>
          <p:spPr>
            <a:xfrm>
              <a:off x="1869500" y="4168350"/>
              <a:ext cx="50975" cy="50800"/>
            </a:xfrm>
            <a:custGeom>
              <a:rect b="b" l="l" r="r" t="t"/>
              <a:pathLst>
                <a:path extrusionOk="0" h="2032" w="2039">
                  <a:moveTo>
                    <a:pt x="5" y="1"/>
                  </a:moveTo>
                  <a:cubicBezTo>
                    <a:pt x="5" y="1"/>
                    <a:pt x="5" y="1"/>
                    <a:pt x="5" y="1"/>
                  </a:cubicBezTo>
                  <a:cubicBezTo>
                    <a:pt x="1" y="5"/>
                    <a:pt x="989" y="1014"/>
                    <a:pt x="1547" y="1571"/>
                  </a:cubicBezTo>
                  <a:cubicBezTo>
                    <a:pt x="1919" y="1943"/>
                    <a:pt x="2018" y="2031"/>
                    <a:pt x="2033" y="2031"/>
                  </a:cubicBezTo>
                  <a:cubicBezTo>
                    <a:pt x="2034" y="2031"/>
                    <a:pt x="2034" y="2031"/>
                    <a:pt x="2035" y="2031"/>
                  </a:cubicBezTo>
                  <a:cubicBezTo>
                    <a:pt x="2039" y="2018"/>
                    <a:pt x="1957" y="1920"/>
                    <a:pt x="1580" y="1543"/>
                  </a:cubicBezTo>
                  <a:cubicBezTo>
                    <a:pt x="1024" y="979"/>
                    <a:pt x="18"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6"/>
            <p:cNvSpPr/>
            <p:nvPr/>
          </p:nvSpPr>
          <p:spPr>
            <a:xfrm>
              <a:off x="1873000" y="4171750"/>
              <a:ext cx="47475" cy="47200"/>
            </a:xfrm>
            <a:custGeom>
              <a:rect b="b" l="l" r="r" t="t"/>
              <a:pathLst>
                <a:path extrusionOk="0" h="1888" w="1899">
                  <a:moveTo>
                    <a:pt x="9" y="0"/>
                  </a:moveTo>
                  <a:cubicBezTo>
                    <a:pt x="9" y="0"/>
                    <a:pt x="9" y="0"/>
                    <a:pt x="9" y="0"/>
                  </a:cubicBezTo>
                  <a:cubicBezTo>
                    <a:pt x="0" y="12"/>
                    <a:pt x="902" y="931"/>
                    <a:pt x="1423" y="1448"/>
                  </a:cubicBezTo>
                  <a:cubicBezTo>
                    <a:pt x="1779" y="1800"/>
                    <a:pt x="1874" y="1888"/>
                    <a:pt x="1892" y="1888"/>
                  </a:cubicBezTo>
                  <a:cubicBezTo>
                    <a:pt x="1893" y="1888"/>
                    <a:pt x="1894" y="1887"/>
                    <a:pt x="1895" y="1886"/>
                  </a:cubicBezTo>
                  <a:cubicBezTo>
                    <a:pt x="1899" y="1878"/>
                    <a:pt x="1825" y="1784"/>
                    <a:pt x="1456" y="1415"/>
                  </a:cubicBezTo>
                  <a:cubicBezTo>
                    <a:pt x="932" y="895"/>
                    <a:pt x="17" y="0"/>
                    <a:pt x="9"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6"/>
            <p:cNvSpPr/>
            <p:nvPr/>
          </p:nvSpPr>
          <p:spPr>
            <a:xfrm>
              <a:off x="1876475" y="4175325"/>
              <a:ext cx="43900" cy="43625"/>
            </a:xfrm>
            <a:custGeom>
              <a:rect b="b" l="l" r="r" t="t"/>
              <a:pathLst>
                <a:path extrusionOk="0" h="1745" w="1756">
                  <a:moveTo>
                    <a:pt x="9" y="1"/>
                  </a:moveTo>
                  <a:cubicBezTo>
                    <a:pt x="9" y="1"/>
                    <a:pt x="9" y="1"/>
                    <a:pt x="9" y="1"/>
                  </a:cubicBezTo>
                  <a:cubicBezTo>
                    <a:pt x="1" y="9"/>
                    <a:pt x="813" y="837"/>
                    <a:pt x="1297" y="1317"/>
                  </a:cubicBezTo>
                  <a:cubicBezTo>
                    <a:pt x="1641" y="1658"/>
                    <a:pt x="1728" y="1745"/>
                    <a:pt x="1748" y="1745"/>
                  </a:cubicBezTo>
                  <a:cubicBezTo>
                    <a:pt x="1750" y="1745"/>
                    <a:pt x="1751" y="1744"/>
                    <a:pt x="1752" y="1743"/>
                  </a:cubicBezTo>
                  <a:cubicBezTo>
                    <a:pt x="1756" y="1735"/>
                    <a:pt x="1686" y="1649"/>
                    <a:pt x="1325" y="1288"/>
                  </a:cubicBezTo>
                  <a:cubicBezTo>
                    <a:pt x="847" y="806"/>
                    <a:pt x="17" y="1"/>
                    <a:pt x="9"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6"/>
            <p:cNvSpPr/>
            <p:nvPr/>
          </p:nvSpPr>
          <p:spPr>
            <a:xfrm>
              <a:off x="1879975" y="4178825"/>
              <a:ext cx="40400" cy="40025"/>
            </a:xfrm>
            <a:custGeom>
              <a:rect b="b" l="l" r="r" t="t"/>
              <a:pathLst>
                <a:path extrusionOk="0" h="1601" w="1616">
                  <a:moveTo>
                    <a:pt x="13" y="0"/>
                  </a:moveTo>
                  <a:cubicBezTo>
                    <a:pt x="13" y="0"/>
                    <a:pt x="13" y="0"/>
                    <a:pt x="13" y="0"/>
                  </a:cubicBezTo>
                  <a:cubicBezTo>
                    <a:pt x="0" y="12"/>
                    <a:pt x="726" y="750"/>
                    <a:pt x="1165" y="1189"/>
                  </a:cubicBezTo>
                  <a:cubicBezTo>
                    <a:pt x="1501" y="1518"/>
                    <a:pt x="1584" y="1601"/>
                    <a:pt x="1604" y="1601"/>
                  </a:cubicBezTo>
                  <a:cubicBezTo>
                    <a:pt x="1606" y="1601"/>
                    <a:pt x="1607" y="1600"/>
                    <a:pt x="1608" y="1599"/>
                  </a:cubicBezTo>
                  <a:cubicBezTo>
                    <a:pt x="1616" y="1591"/>
                    <a:pt x="1546" y="1509"/>
                    <a:pt x="1193" y="1161"/>
                  </a:cubicBezTo>
                  <a:cubicBezTo>
                    <a:pt x="756" y="719"/>
                    <a:pt x="21" y="0"/>
                    <a:pt x="13"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6"/>
            <p:cNvSpPr/>
            <p:nvPr/>
          </p:nvSpPr>
          <p:spPr>
            <a:xfrm>
              <a:off x="1883550" y="4182400"/>
              <a:ext cx="36725" cy="36450"/>
            </a:xfrm>
            <a:custGeom>
              <a:rect b="b" l="l" r="r" t="t"/>
              <a:pathLst>
                <a:path extrusionOk="0" h="1458" w="1469">
                  <a:moveTo>
                    <a:pt x="9" y="1"/>
                  </a:moveTo>
                  <a:cubicBezTo>
                    <a:pt x="9" y="1"/>
                    <a:pt x="9" y="1"/>
                    <a:pt x="9" y="1"/>
                  </a:cubicBezTo>
                  <a:cubicBezTo>
                    <a:pt x="1" y="5"/>
                    <a:pt x="636" y="657"/>
                    <a:pt x="1034" y="1063"/>
                  </a:cubicBezTo>
                  <a:cubicBezTo>
                    <a:pt x="1349" y="1381"/>
                    <a:pt x="1436" y="1458"/>
                    <a:pt x="1453" y="1458"/>
                  </a:cubicBezTo>
                  <a:cubicBezTo>
                    <a:pt x="1455" y="1458"/>
                    <a:pt x="1456" y="1457"/>
                    <a:pt x="1456" y="1456"/>
                  </a:cubicBezTo>
                  <a:cubicBezTo>
                    <a:pt x="1469" y="1444"/>
                    <a:pt x="1407" y="1374"/>
                    <a:pt x="1063" y="1030"/>
                  </a:cubicBezTo>
                  <a:cubicBezTo>
                    <a:pt x="666" y="633"/>
                    <a:pt x="17" y="1"/>
                    <a:pt x="9"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6"/>
            <p:cNvSpPr/>
            <p:nvPr/>
          </p:nvSpPr>
          <p:spPr>
            <a:xfrm>
              <a:off x="1887050" y="4186000"/>
              <a:ext cx="33225" cy="32725"/>
            </a:xfrm>
            <a:custGeom>
              <a:rect b="b" l="l" r="r" t="t"/>
              <a:pathLst>
                <a:path extrusionOk="0" h="1309" w="1329">
                  <a:moveTo>
                    <a:pt x="13" y="0"/>
                  </a:moveTo>
                  <a:cubicBezTo>
                    <a:pt x="12" y="0"/>
                    <a:pt x="12" y="0"/>
                    <a:pt x="12" y="0"/>
                  </a:cubicBezTo>
                  <a:cubicBezTo>
                    <a:pt x="0" y="4"/>
                    <a:pt x="550" y="566"/>
                    <a:pt x="910" y="927"/>
                  </a:cubicBezTo>
                  <a:cubicBezTo>
                    <a:pt x="1231" y="1251"/>
                    <a:pt x="1303" y="1308"/>
                    <a:pt x="1315" y="1308"/>
                  </a:cubicBezTo>
                  <a:cubicBezTo>
                    <a:pt x="1316" y="1308"/>
                    <a:pt x="1316" y="1308"/>
                    <a:pt x="1316" y="1308"/>
                  </a:cubicBezTo>
                  <a:cubicBezTo>
                    <a:pt x="1329" y="1304"/>
                    <a:pt x="1271" y="1234"/>
                    <a:pt x="939" y="902"/>
                  </a:cubicBezTo>
                  <a:cubicBezTo>
                    <a:pt x="580" y="539"/>
                    <a:pt x="21" y="0"/>
                    <a:pt x="13"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6"/>
            <p:cNvSpPr/>
            <p:nvPr/>
          </p:nvSpPr>
          <p:spPr>
            <a:xfrm>
              <a:off x="1890625" y="4189475"/>
              <a:ext cx="29550" cy="29050"/>
            </a:xfrm>
            <a:custGeom>
              <a:rect b="b" l="l" r="r" t="t"/>
              <a:pathLst>
                <a:path extrusionOk="0" h="1162" w="1182">
                  <a:moveTo>
                    <a:pt x="5" y="1"/>
                  </a:moveTo>
                  <a:cubicBezTo>
                    <a:pt x="5" y="1"/>
                    <a:pt x="5" y="1"/>
                    <a:pt x="5" y="1"/>
                  </a:cubicBezTo>
                  <a:cubicBezTo>
                    <a:pt x="1" y="5"/>
                    <a:pt x="456" y="476"/>
                    <a:pt x="780" y="800"/>
                  </a:cubicBezTo>
                  <a:cubicBezTo>
                    <a:pt x="1076" y="1097"/>
                    <a:pt x="1149" y="1162"/>
                    <a:pt x="1166" y="1162"/>
                  </a:cubicBezTo>
                  <a:cubicBezTo>
                    <a:pt x="1168" y="1162"/>
                    <a:pt x="1169" y="1161"/>
                    <a:pt x="1169" y="1161"/>
                  </a:cubicBezTo>
                  <a:cubicBezTo>
                    <a:pt x="1182" y="1157"/>
                    <a:pt x="1128" y="1095"/>
                    <a:pt x="804" y="776"/>
                  </a:cubicBezTo>
                  <a:cubicBezTo>
                    <a:pt x="486" y="453"/>
                    <a:pt x="17"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6"/>
            <p:cNvSpPr/>
            <p:nvPr/>
          </p:nvSpPr>
          <p:spPr>
            <a:xfrm>
              <a:off x="2236000" y="3946100"/>
              <a:ext cx="276000" cy="275350"/>
            </a:xfrm>
            <a:custGeom>
              <a:rect b="b" l="l" r="r" t="t"/>
              <a:pathLst>
                <a:path extrusionOk="0" h="11014" w="11040">
                  <a:moveTo>
                    <a:pt x="0" y="1"/>
                  </a:moveTo>
                  <a:cubicBezTo>
                    <a:pt x="2" y="2"/>
                    <a:pt x="6508" y="6632"/>
                    <a:pt x="9542" y="9678"/>
                  </a:cubicBezTo>
                  <a:cubicBezTo>
                    <a:pt x="10536" y="10668"/>
                    <a:pt x="10930" y="11014"/>
                    <a:pt x="10998" y="11014"/>
                  </a:cubicBezTo>
                  <a:cubicBezTo>
                    <a:pt x="11002" y="11014"/>
                    <a:pt x="11004" y="11013"/>
                    <a:pt x="11006" y="11011"/>
                  </a:cubicBezTo>
                  <a:cubicBezTo>
                    <a:pt x="11039" y="10974"/>
                    <a:pt x="10629" y="10511"/>
                    <a:pt x="9674" y="9551"/>
                  </a:cubicBezTo>
                  <a:cubicBezTo>
                    <a:pt x="6631" y="6513"/>
                    <a:pt x="2" y="2"/>
                    <a:pt x="0"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6"/>
            <p:cNvSpPr/>
            <p:nvPr/>
          </p:nvSpPr>
          <p:spPr>
            <a:xfrm>
              <a:off x="2239075" y="3949075"/>
              <a:ext cx="272925" cy="272075"/>
            </a:xfrm>
            <a:custGeom>
              <a:rect b="b" l="l" r="r" t="t"/>
              <a:pathLst>
                <a:path extrusionOk="0" h="10883" w="10917">
                  <a:moveTo>
                    <a:pt x="0" y="1"/>
                  </a:moveTo>
                  <a:cubicBezTo>
                    <a:pt x="2" y="2"/>
                    <a:pt x="6434" y="6558"/>
                    <a:pt x="9436" y="9559"/>
                  </a:cubicBezTo>
                  <a:cubicBezTo>
                    <a:pt x="10421" y="10544"/>
                    <a:pt x="10807" y="10882"/>
                    <a:pt x="10875" y="10882"/>
                  </a:cubicBezTo>
                  <a:cubicBezTo>
                    <a:pt x="10879" y="10882"/>
                    <a:pt x="10881" y="10881"/>
                    <a:pt x="10883" y="10880"/>
                  </a:cubicBezTo>
                  <a:cubicBezTo>
                    <a:pt x="10916" y="10847"/>
                    <a:pt x="10506" y="10383"/>
                    <a:pt x="9559" y="9436"/>
                  </a:cubicBezTo>
                  <a:cubicBezTo>
                    <a:pt x="6557" y="6435"/>
                    <a:pt x="2" y="2"/>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6"/>
            <p:cNvSpPr/>
            <p:nvPr/>
          </p:nvSpPr>
          <p:spPr>
            <a:xfrm>
              <a:off x="2242050" y="3952150"/>
              <a:ext cx="269825" cy="269075"/>
            </a:xfrm>
            <a:custGeom>
              <a:rect b="b" l="l" r="r" t="t"/>
              <a:pathLst>
                <a:path extrusionOk="0" h="10763" w="10793">
                  <a:moveTo>
                    <a:pt x="0" y="1"/>
                  </a:moveTo>
                  <a:cubicBezTo>
                    <a:pt x="2" y="2"/>
                    <a:pt x="6361" y="6480"/>
                    <a:pt x="9329" y="9453"/>
                  </a:cubicBezTo>
                  <a:cubicBezTo>
                    <a:pt x="10307" y="10431"/>
                    <a:pt x="10688" y="10763"/>
                    <a:pt x="10749" y="10763"/>
                  </a:cubicBezTo>
                  <a:cubicBezTo>
                    <a:pt x="10752" y="10763"/>
                    <a:pt x="10754" y="10762"/>
                    <a:pt x="10756" y="10761"/>
                  </a:cubicBezTo>
                  <a:cubicBezTo>
                    <a:pt x="10793" y="10728"/>
                    <a:pt x="10395" y="10273"/>
                    <a:pt x="9452" y="9330"/>
                  </a:cubicBezTo>
                  <a:cubicBezTo>
                    <a:pt x="6479" y="6357"/>
                    <a:pt x="2" y="2"/>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6"/>
            <p:cNvSpPr/>
            <p:nvPr/>
          </p:nvSpPr>
          <p:spPr>
            <a:xfrm>
              <a:off x="2245125" y="3955225"/>
              <a:ext cx="266650" cy="265825"/>
            </a:xfrm>
            <a:custGeom>
              <a:rect b="b" l="l" r="r" t="t"/>
              <a:pathLst>
                <a:path extrusionOk="0" h="10633" w="10666">
                  <a:moveTo>
                    <a:pt x="0" y="1"/>
                  </a:moveTo>
                  <a:lnTo>
                    <a:pt x="0" y="1"/>
                  </a:lnTo>
                  <a:cubicBezTo>
                    <a:pt x="2" y="2"/>
                    <a:pt x="6279" y="6402"/>
                    <a:pt x="9218" y="9334"/>
                  </a:cubicBezTo>
                  <a:cubicBezTo>
                    <a:pt x="10183" y="10299"/>
                    <a:pt x="10561" y="10632"/>
                    <a:pt x="10625" y="10632"/>
                  </a:cubicBezTo>
                  <a:cubicBezTo>
                    <a:pt x="10629" y="10632"/>
                    <a:pt x="10631" y="10631"/>
                    <a:pt x="10633" y="10629"/>
                  </a:cubicBezTo>
                  <a:cubicBezTo>
                    <a:pt x="10666" y="10601"/>
                    <a:pt x="10272" y="10150"/>
                    <a:pt x="9337" y="9215"/>
                  </a:cubicBezTo>
                  <a:cubicBezTo>
                    <a:pt x="6402" y="6279"/>
                    <a:pt x="2" y="2"/>
                    <a:pt x="0"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6"/>
            <p:cNvSpPr/>
            <p:nvPr/>
          </p:nvSpPr>
          <p:spPr>
            <a:xfrm>
              <a:off x="2248200" y="3958100"/>
              <a:ext cx="263575" cy="262925"/>
            </a:xfrm>
            <a:custGeom>
              <a:rect b="b" l="l" r="r" t="t"/>
              <a:pathLst>
                <a:path extrusionOk="0" h="10517" w="10543">
                  <a:moveTo>
                    <a:pt x="0" y="1"/>
                  </a:moveTo>
                  <a:cubicBezTo>
                    <a:pt x="2" y="2"/>
                    <a:pt x="6201" y="6328"/>
                    <a:pt x="9099" y="9235"/>
                  </a:cubicBezTo>
                  <a:cubicBezTo>
                    <a:pt x="10065" y="10192"/>
                    <a:pt x="10441" y="10517"/>
                    <a:pt x="10500" y="10517"/>
                  </a:cubicBezTo>
                  <a:cubicBezTo>
                    <a:pt x="10502" y="10517"/>
                    <a:pt x="10505" y="10516"/>
                    <a:pt x="10506" y="10514"/>
                  </a:cubicBezTo>
                  <a:cubicBezTo>
                    <a:pt x="10543" y="10478"/>
                    <a:pt x="10153" y="10039"/>
                    <a:pt x="9227" y="9112"/>
                  </a:cubicBezTo>
                  <a:cubicBezTo>
                    <a:pt x="6324" y="6209"/>
                    <a:pt x="2" y="2"/>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6"/>
            <p:cNvSpPr/>
            <p:nvPr/>
          </p:nvSpPr>
          <p:spPr>
            <a:xfrm>
              <a:off x="2251075" y="3961275"/>
              <a:ext cx="260600" cy="259750"/>
            </a:xfrm>
            <a:custGeom>
              <a:rect b="b" l="l" r="r" t="t"/>
              <a:pathLst>
                <a:path extrusionOk="0" h="10390" w="10424">
                  <a:moveTo>
                    <a:pt x="0" y="1"/>
                  </a:moveTo>
                  <a:cubicBezTo>
                    <a:pt x="2" y="2"/>
                    <a:pt x="6131" y="6246"/>
                    <a:pt x="9001" y="9116"/>
                  </a:cubicBezTo>
                  <a:cubicBezTo>
                    <a:pt x="9950" y="10069"/>
                    <a:pt x="10326" y="10390"/>
                    <a:pt x="10384" y="10390"/>
                  </a:cubicBezTo>
                  <a:cubicBezTo>
                    <a:pt x="10387" y="10390"/>
                    <a:pt x="10390" y="10389"/>
                    <a:pt x="10391" y="10387"/>
                  </a:cubicBezTo>
                  <a:cubicBezTo>
                    <a:pt x="10424" y="10359"/>
                    <a:pt x="10038" y="9916"/>
                    <a:pt x="9120" y="9001"/>
                  </a:cubicBezTo>
                  <a:cubicBezTo>
                    <a:pt x="6250" y="6127"/>
                    <a:pt x="2" y="2"/>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6"/>
            <p:cNvSpPr/>
            <p:nvPr/>
          </p:nvSpPr>
          <p:spPr>
            <a:xfrm>
              <a:off x="2254150" y="3964150"/>
              <a:ext cx="257525" cy="256675"/>
            </a:xfrm>
            <a:custGeom>
              <a:rect b="b" l="l" r="r" t="t"/>
              <a:pathLst>
                <a:path extrusionOk="0" h="10267" w="10301">
                  <a:moveTo>
                    <a:pt x="0" y="1"/>
                  </a:moveTo>
                  <a:cubicBezTo>
                    <a:pt x="2" y="2"/>
                    <a:pt x="6057" y="6172"/>
                    <a:pt x="8894" y="9001"/>
                  </a:cubicBezTo>
                  <a:cubicBezTo>
                    <a:pt x="9836" y="9951"/>
                    <a:pt x="10207" y="10266"/>
                    <a:pt x="10262" y="10266"/>
                  </a:cubicBezTo>
                  <a:cubicBezTo>
                    <a:pt x="10265" y="10266"/>
                    <a:pt x="10267" y="10265"/>
                    <a:pt x="10268" y="10264"/>
                  </a:cubicBezTo>
                  <a:cubicBezTo>
                    <a:pt x="10301" y="10231"/>
                    <a:pt x="9915" y="9797"/>
                    <a:pt x="9009" y="8891"/>
                  </a:cubicBezTo>
                  <a:cubicBezTo>
                    <a:pt x="6172" y="6057"/>
                    <a:pt x="2" y="2"/>
                    <a:pt x="0"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6"/>
            <p:cNvSpPr/>
            <p:nvPr/>
          </p:nvSpPr>
          <p:spPr>
            <a:xfrm>
              <a:off x="2257125" y="3967225"/>
              <a:ext cx="254250" cy="253700"/>
            </a:xfrm>
            <a:custGeom>
              <a:rect b="b" l="l" r="r" t="t"/>
              <a:pathLst>
                <a:path extrusionOk="0" h="10148" w="10170">
                  <a:moveTo>
                    <a:pt x="0" y="1"/>
                  </a:moveTo>
                  <a:lnTo>
                    <a:pt x="0" y="1"/>
                  </a:lnTo>
                  <a:cubicBezTo>
                    <a:pt x="1" y="2"/>
                    <a:pt x="5983" y="6094"/>
                    <a:pt x="8775" y="8899"/>
                  </a:cubicBezTo>
                  <a:cubicBezTo>
                    <a:pt x="9708" y="9832"/>
                    <a:pt x="10072" y="10148"/>
                    <a:pt x="10134" y="10148"/>
                  </a:cubicBezTo>
                  <a:cubicBezTo>
                    <a:pt x="10137" y="10148"/>
                    <a:pt x="10139" y="10147"/>
                    <a:pt x="10141" y="10145"/>
                  </a:cubicBezTo>
                  <a:cubicBezTo>
                    <a:pt x="10169" y="10108"/>
                    <a:pt x="9796" y="9686"/>
                    <a:pt x="8894" y="8784"/>
                  </a:cubicBezTo>
                  <a:cubicBezTo>
                    <a:pt x="6094" y="5980"/>
                    <a:pt x="1" y="2"/>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6"/>
            <p:cNvSpPr/>
            <p:nvPr/>
          </p:nvSpPr>
          <p:spPr>
            <a:xfrm>
              <a:off x="2260200" y="3970300"/>
              <a:ext cx="251275" cy="250525"/>
            </a:xfrm>
            <a:custGeom>
              <a:rect b="b" l="l" r="r" t="t"/>
              <a:pathLst>
                <a:path extrusionOk="0" h="10021" w="10051">
                  <a:moveTo>
                    <a:pt x="0" y="1"/>
                  </a:moveTo>
                  <a:cubicBezTo>
                    <a:pt x="1" y="2"/>
                    <a:pt x="5905" y="6021"/>
                    <a:pt x="8673" y="8784"/>
                  </a:cubicBezTo>
                  <a:cubicBezTo>
                    <a:pt x="9599" y="9710"/>
                    <a:pt x="9958" y="10020"/>
                    <a:pt x="10016" y="10020"/>
                  </a:cubicBezTo>
                  <a:cubicBezTo>
                    <a:pt x="10018" y="10020"/>
                    <a:pt x="10020" y="10019"/>
                    <a:pt x="10022" y="10018"/>
                  </a:cubicBezTo>
                  <a:cubicBezTo>
                    <a:pt x="10051" y="9985"/>
                    <a:pt x="9677" y="9563"/>
                    <a:pt x="8788" y="8669"/>
                  </a:cubicBezTo>
                  <a:cubicBezTo>
                    <a:pt x="6020" y="5906"/>
                    <a:pt x="1" y="2"/>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6"/>
            <p:cNvSpPr/>
            <p:nvPr/>
          </p:nvSpPr>
          <p:spPr>
            <a:xfrm>
              <a:off x="2263175" y="3973275"/>
              <a:ext cx="248200" cy="247425"/>
            </a:xfrm>
            <a:custGeom>
              <a:rect b="b" l="l" r="r" t="t"/>
              <a:pathLst>
                <a:path extrusionOk="0" h="9897" w="9928">
                  <a:moveTo>
                    <a:pt x="4" y="1"/>
                  </a:moveTo>
                  <a:lnTo>
                    <a:pt x="4" y="1"/>
                  </a:lnTo>
                  <a:cubicBezTo>
                    <a:pt x="0" y="1"/>
                    <a:pt x="5831" y="5942"/>
                    <a:pt x="8566" y="8673"/>
                  </a:cubicBezTo>
                  <a:cubicBezTo>
                    <a:pt x="9480" y="9591"/>
                    <a:pt x="9835" y="9897"/>
                    <a:pt x="9893" y="9897"/>
                  </a:cubicBezTo>
                  <a:cubicBezTo>
                    <a:pt x="9895" y="9897"/>
                    <a:pt x="9897" y="9896"/>
                    <a:pt x="9899" y="9895"/>
                  </a:cubicBezTo>
                  <a:cubicBezTo>
                    <a:pt x="9927" y="9862"/>
                    <a:pt x="9558" y="9444"/>
                    <a:pt x="8677" y="8562"/>
                  </a:cubicBezTo>
                  <a:cubicBezTo>
                    <a:pt x="5946" y="5827"/>
                    <a:pt x="4" y="1"/>
                    <a:pt x="4"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6"/>
            <p:cNvSpPr/>
            <p:nvPr/>
          </p:nvSpPr>
          <p:spPr>
            <a:xfrm>
              <a:off x="2266250" y="3976350"/>
              <a:ext cx="245025" cy="244475"/>
            </a:xfrm>
            <a:custGeom>
              <a:rect b="b" l="l" r="r" t="t"/>
              <a:pathLst>
                <a:path extrusionOk="0" h="9779" w="9801">
                  <a:moveTo>
                    <a:pt x="0" y="1"/>
                  </a:moveTo>
                  <a:cubicBezTo>
                    <a:pt x="1" y="2"/>
                    <a:pt x="5749" y="5865"/>
                    <a:pt x="8447" y="8567"/>
                  </a:cubicBezTo>
                  <a:cubicBezTo>
                    <a:pt x="9356" y="9476"/>
                    <a:pt x="9707" y="9778"/>
                    <a:pt x="9762" y="9778"/>
                  </a:cubicBezTo>
                  <a:cubicBezTo>
                    <a:pt x="9764" y="9778"/>
                    <a:pt x="9766" y="9777"/>
                    <a:pt x="9768" y="9776"/>
                  </a:cubicBezTo>
                  <a:cubicBezTo>
                    <a:pt x="9800" y="9743"/>
                    <a:pt x="9435" y="9329"/>
                    <a:pt x="8558" y="8452"/>
                  </a:cubicBezTo>
                  <a:cubicBezTo>
                    <a:pt x="5864" y="5754"/>
                    <a:pt x="1" y="2"/>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6"/>
            <p:cNvSpPr/>
            <p:nvPr/>
          </p:nvSpPr>
          <p:spPr>
            <a:xfrm>
              <a:off x="2269325" y="3979325"/>
              <a:ext cx="241950" cy="241200"/>
            </a:xfrm>
            <a:custGeom>
              <a:rect b="b" l="l" r="r" t="t"/>
              <a:pathLst>
                <a:path extrusionOk="0" h="9648" w="9678">
                  <a:moveTo>
                    <a:pt x="0" y="0"/>
                  </a:moveTo>
                  <a:cubicBezTo>
                    <a:pt x="0" y="5"/>
                    <a:pt x="5675" y="5786"/>
                    <a:pt x="8341" y="8452"/>
                  </a:cubicBezTo>
                  <a:cubicBezTo>
                    <a:pt x="9237" y="9344"/>
                    <a:pt x="9581" y="9647"/>
                    <a:pt x="9638" y="9647"/>
                  </a:cubicBezTo>
                  <a:cubicBezTo>
                    <a:pt x="9641" y="9647"/>
                    <a:pt x="9643" y="9647"/>
                    <a:pt x="9645" y="9645"/>
                  </a:cubicBezTo>
                  <a:cubicBezTo>
                    <a:pt x="9677" y="9616"/>
                    <a:pt x="9316" y="9206"/>
                    <a:pt x="8451" y="8337"/>
                  </a:cubicBezTo>
                  <a:cubicBezTo>
                    <a:pt x="5786" y="5672"/>
                    <a:pt x="0" y="1"/>
                    <a:pt x="0"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6"/>
            <p:cNvSpPr/>
            <p:nvPr/>
          </p:nvSpPr>
          <p:spPr>
            <a:xfrm>
              <a:off x="2272275" y="3982400"/>
              <a:ext cx="238900" cy="238125"/>
            </a:xfrm>
            <a:custGeom>
              <a:rect b="b" l="l" r="r" t="t"/>
              <a:pathLst>
                <a:path extrusionOk="0" h="9525" w="9556">
                  <a:moveTo>
                    <a:pt x="1" y="1"/>
                  </a:moveTo>
                  <a:cubicBezTo>
                    <a:pt x="2" y="2"/>
                    <a:pt x="5603" y="5709"/>
                    <a:pt x="8231" y="8341"/>
                  </a:cubicBezTo>
                  <a:cubicBezTo>
                    <a:pt x="9111" y="9225"/>
                    <a:pt x="9458" y="9524"/>
                    <a:pt x="9516" y="9524"/>
                  </a:cubicBezTo>
                  <a:cubicBezTo>
                    <a:pt x="9519" y="9524"/>
                    <a:pt x="9521" y="9524"/>
                    <a:pt x="9522" y="9522"/>
                  </a:cubicBezTo>
                  <a:cubicBezTo>
                    <a:pt x="9555" y="9493"/>
                    <a:pt x="9194" y="9087"/>
                    <a:pt x="8337" y="8230"/>
                  </a:cubicBezTo>
                  <a:cubicBezTo>
                    <a:pt x="5709" y="5602"/>
                    <a:pt x="2" y="2"/>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6"/>
            <p:cNvSpPr/>
            <p:nvPr/>
          </p:nvSpPr>
          <p:spPr>
            <a:xfrm>
              <a:off x="2275350" y="3985475"/>
              <a:ext cx="235825" cy="234950"/>
            </a:xfrm>
            <a:custGeom>
              <a:rect b="b" l="l" r="r" t="t"/>
              <a:pathLst>
                <a:path extrusionOk="0" h="9398" w="9433">
                  <a:moveTo>
                    <a:pt x="1" y="1"/>
                  </a:moveTo>
                  <a:lnTo>
                    <a:pt x="1" y="1"/>
                  </a:lnTo>
                  <a:cubicBezTo>
                    <a:pt x="2" y="2"/>
                    <a:pt x="5525" y="5635"/>
                    <a:pt x="8124" y="8226"/>
                  </a:cubicBezTo>
                  <a:cubicBezTo>
                    <a:pt x="8992" y="9098"/>
                    <a:pt x="9336" y="9397"/>
                    <a:pt x="9393" y="9397"/>
                  </a:cubicBezTo>
                  <a:cubicBezTo>
                    <a:pt x="9396" y="9397"/>
                    <a:pt x="9398" y="9396"/>
                    <a:pt x="9399" y="9395"/>
                  </a:cubicBezTo>
                  <a:cubicBezTo>
                    <a:pt x="9432" y="9370"/>
                    <a:pt x="9080" y="8968"/>
                    <a:pt x="8231" y="8120"/>
                  </a:cubicBezTo>
                  <a:cubicBezTo>
                    <a:pt x="5631" y="5524"/>
                    <a:pt x="2" y="2"/>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6"/>
            <p:cNvSpPr/>
            <p:nvPr/>
          </p:nvSpPr>
          <p:spPr>
            <a:xfrm>
              <a:off x="2278225" y="3988450"/>
              <a:ext cx="232950" cy="231975"/>
            </a:xfrm>
            <a:custGeom>
              <a:rect b="b" l="l" r="r" t="t"/>
              <a:pathLst>
                <a:path extrusionOk="0" h="9279" w="9318">
                  <a:moveTo>
                    <a:pt x="9" y="0"/>
                  </a:moveTo>
                  <a:cubicBezTo>
                    <a:pt x="1" y="0"/>
                    <a:pt x="5454" y="5553"/>
                    <a:pt x="8017" y="8119"/>
                  </a:cubicBezTo>
                  <a:cubicBezTo>
                    <a:pt x="8885" y="8983"/>
                    <a:pt x="9221" y="9278"/>
                    <a:pt x="9278" y="9278"/>
                  </a:cubicBezTo>
                  <a:cubicBezTo>
                    <a:pt x="9281" y="9278"/>
                    <a:pt x="9283" y="9277"/>
                    <a:pt x="9284" y="9276"/>
                  </a:cubicBezTo>
                  <a:cubicBezTo>
                    <a:pt x="9317" y="9247"/>
                    <a:pt x="8969" y="8849"/>
                    <a:pt x="8128" y="8009"/>
                  </a:cubicBezTo>
                  <a:cubicBezTo>
                    <a:pt x="5565" y="5446"/>
                    <a:pt x="9" y="0"/>
                    <a:pt x="9"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6"/>
            <p:cNvSpPr/>
            <p:nvPr/>
          </p:nvSpPr>
          <p:spPr>
            <a:xfrm>
              <a:off x="2281300" y="3991425"/>
              <a:ext cx="229550" cy="228975"/>
            </a:xfrm>
            <a:custGeom>
              <a:rect b="b" l="l" r="r" t="t"/>
              <a:pathLst>
                <a:path extrusionOk="0" h="9159" w="9182">
                  <a:moveTo>
                    <a:pt x="1" y="0"/>
                  </a:moveTo>
                  <a:cubicBezTo>
                    <a:pt x="2" y="2"/>
                    <a:pt x="5381" y="5483"/>
                    <a:pt x="7903" y="8013"/>
                  </a:cubicBezTo>
                  <a:cubicBezTo>
                    <a:pt x="8762" y="8873"/>
                    <a:pt x="9090" y="9159"/>
                    <a:pt x="9147" y="9159"/>
                  </a:cubicBezTo>
                  <a:cubicBezTo>
                    <a:pt x="9150" y="9159"/>
                    <a:pt x="9152" y="9158"/>
                    <a:pt x="9153" y="9157"/>
                  </a:cubicBezTo>
                  <a:cubicBezTo>
                    <a:pt x="9182" y="9128"/>
                    <a:pt x="8837" y="8734"/>
                    <a:pt x="8009" y="7906"/>
                  </a:cubicBezTo>
                  <a:cubicBezTo>
                    <a:pt x="5484" y="5376"/>
                    <a:pt x="2" y="2"/>
                    <a:pt x="1"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6"/>
            <p:cNvSpPr/>
            <p:nvPr/>
          </p:nvSpPr>
          <p:spPr>
            <a:xfrm>
              <a:off x="2284375" y="3994400"/>
              <a:ext cx="226575" cy="225800"/>
            </a:xfrm>
            <a:custGeom>
              <a:rect b="b" l="l" r="r" t="t"/>
              <a:pathLst>
                <a:path extrusionOk="0" h="9032" w="9063">
                  <a:moveTo>
                    <a:pt x="1" y="0"/>
                  </a:moveTo>
                  <a:cubicBezTo>
                    <a:pt x="1" y="8"/>
                    <a:pt x="5303" y="5409"/>
                    <a:pt x="7800" y="7894"/>
                  </a:cubicBezTo>
                  <a:cubicBezTo>
                    <a:pt x="8648" y="8746"/>
                    <a:pt x="8971" y="9032"/>
                    <a:pt x="9028" y="9032"/>
                  </a:cubicBezTo>
                  <a:cubicBezTo>
                    <a:pt x="9031" y="9032"/>
                    <a:pt x="9033" y="9031"/>
                    <a:pt x="9034" y="9030"/>
                  </a:cubicBezTo>
                  <a:cubicBezTo>
                    <a:pt x="9063" y="9001"/>
                    <a:pt x="8727" y="8620"/>
                    <a:pt x="7903" y="7791"/>
                  </a:cubicBezTo>
                  <a:cubicBezTo>
                    <a:pt x="5405" y="5302"/>
                    <a:pt x="1" y="1"/>
                    <a:pt x="1"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6"/>
            <p:cNvSpPr/>
            <p:nvPr/>
          </p:nvSpPr>
          <p:spPr>
            <a:xfrm>
              <a:off x="2287350" y="3997475"/>
              <a:ext cx="223400" cy="222825"/>
            </a:xfrm>
            <a:custGeom>
              <a:rect b="b" l="l" r="r" t="t"/>
              <a:pathLst>
                <a:path extrusionOk="0" h="8913" w="8936">
                  <a:moveTo>
                    <a:pt x="1" y="0"/>
                  </a:moveTo>
                  <a:lnTo>
                    <a:pt x="1" y="0"/>
                  </a:lnTo>
                  <a:cubicBezTo>
                    <a:pt x="2" y="2"/>
                    <a:pt x="5225" y="5327"/>
                    <a:pt x="7681" y="7791"/>
                  </a:cubicBezTo>
                  <a:cubicBezTo>
                    <a:pt x="8525" y="8631"/>
                    <a:pt x="8844" y="8913"/>
                    <a:pt x="8897" y="8913"/>
                  </a:cubicBezTo>
                  <a:cubicBezTo>
                    <a:pt x="8900" y="8913"/>
                    <a:pt x="8902" y="8912"/>
                    <a:pt x="8903" y="8911"/>
                  </a:cubicBezTo>
                  <a:cubicBezTo>
                    <a:pt x="8936" y="8878"/>
                    <a:pt x="8604" y="8501"/>
                    <a:pt x="7788" y="7685"/>
                  </a:cubicBezTo>
                  <a:cubicBezTo>
                    <a:pt x="5328" y="5225"/>
                    <a:pt x="2" y="2"/>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6"/>
            <p:cNvSpPr/>
            <p:nvPr/>
          </p:nvSpPr>
          <p:spPr>
            <a:xfrm>
              <a:off x="2290425" y="4000550"/>
              <a:ext cx="220325" cy="219650"/>
            </a:xfrm>
            <a:custGeom>
              <a:rect b="b" l="l" r="r" t="t"/>
              <a:pathLst>
                <a:path extrusionOk="0" h="8786" w="8813">
                  <a:moveTo>
                    <a:pt x="1" y="0"/>
                  </a:moveTo>
                  <a:cubicBezTo>
                    <a:pt x="2" y="2"/>
                    <a:pt x="5147" y="5249"/>
                    <a:pt x="7570" y="7676"/>
                  </a:cubicBezTo>
                  <a:cubicBezTo>
                    <a:pt x="8402" y="8505"/>
                    <a:pt x="8721" y="8786"/>
                    <a:pt x="8774" y="8786"/>
                  </a:cubicBezTo>
                  <a:cubicBezTo>
                    <a:pt x="8777" y="8786"/>
                    <a:pt x="8779" y="8785"/>
                    <a:pt x="8780" y="8784"/>
                  </a:cubicBezTo>
                  <a:cubicBezTo>
                    <a:pt x="8813" y="8751"/>
                    <a:pt x="8481" y="8378"/>
                    <a:pt x="7673" y="7574"/>
                  </a:cubicBezTo>
                  <a:cubicBezTo>
                    <a:pt x="5250" y="5147"/>
                    <a:pt x="2" y="2"/>
                    <a:pt x="1"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6"/>
            <p:cNvSpPr/>
            <p:nvPr/>
          </p:nvSpPr>
          <p:spPr>
            <a:xfrm>
              <a:off x="2293400" y="4003525"/>
              <a:ext cx="217350" cy="216475"/>
            </a:xfrm>
            <a:custGeom>
              <a:rect b="b" l="l" r="r" t="t"/>
              <a:pathLst>
                <a:path extrusionOk="0" h="8659" w="8694">
                  <a:moveTo>
                    <a:pt x="5" y="0"/>
                  </a:moveTo>
                  <a:cubicBezTo>
                    <a:pt x="1" y="0"/>
                    <a:pt x="5073" y="5171"/>
                    <a:pt x="7472" y="7562"/>
                  </a:cubicBezTo>
                  <a:cubicBezTo>
                    <a:pt x="8291" y="8385"/>
                    <a:pt x="8609" y="8659"/>
                    <a:pt x="8663" y="8659"/>
                  </a:cubicBezTo>
                  <a:cubicBezTo>
                    <a:pt x="8666" y="8659"/>
                    <a:pt x="8668" y="8658"/>
                    <a:pt x="8669" y="8656"/>
                  </a:cubicBezTo>
                  <a:cubicBezTo>
                    <a:pt x="8694" y="8632"/>
                    <a:pt x="8370" y="8263"/>
                    <a:pt x="7570" y="7463"/>
                  </a:cubicBezTo>
                  <a:cubicBezTo>
                    <a:pt x="5176" y="5068"/>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6"/>
            <p:cNvSpPr/>
            <p:nvPr/>
          </p:nvSpPr>
          <p:spPr>
            <a:xfrm>
              <a:off x="2296475" y="4006600"/>
              <a:ext cx="213975" cy="213600"/>
            </a:xfrm>
            <a:custGeom>
              <a:rect b="b" l="l" r="r" t="t"/>
              <a:pathLst>
                <a:path extrusionOk="0" h="8544" w="8559">
                  <a:moveTo>
                    <a:pt x="1" y="0"/>
                  </a:moveTo>
                  <a:cubicBezTo>
                    <a:pt x="2" y="2"/>
                    <a:pt x="5000" y="5097"/>
                    <a:pt x="7349" y="7459"/>
                  </a:cubicBezTo>
                  <a:cubicBezTo>
                    <a:pt x="8168" y="8279"/>
                    <a:pt x="8482" y="8543"/>
                    <a:pt x="8529" y="8543"/>
                  </a:cubicBezTo>
                  <a:cubicBezTo>
                    <a:pt x="8531" y="8543"/>
                    <a:pt x="8533" y="8543"/>
                    <a:pt x="8534" y="8542"/>
                  </a:cubicBezTo>
                  <a:cubicBezTo>
                    <a:pt x="8559" y="8509"/>
                    <a:pt x="8243" y="8144"/>
                    <a:pt x="7451" y="7357"/>
                  </a:cubicBezTo>
                  <a:cubicBezTo>
                    <a:pt x="5094" y="4999"/>
                    <a:pt x="2"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6"/>
            <p:cNvSpPr/>
            <p:nvPr/>
          </p:nvSpPr>
          <p:spPr>
            <a:xfrm>
              <a:off x="2299550" y="4009575"/>
              <a:ext cx="210900" cy="210300"/>
            </a:xfrm>
            <a:custGeom>
              <a:rect b="b" l="l" r="r" t="t"/>
              <a:pathLst>
                <a:path extrusionOk="0" h="8412" w="8436">
                  <a:moveTo>
                    <a:pt x="1" y="0"/>
                  </a:moveTo>
                  <a:cubicBezTo>
                    <a:pt x="1" y="4"/>
                    <a:pt x="4921" y="5023"/>
                    <a:pt x="7242" y="7340"/>
                  </a:cubicBezTo>
                  <a:cubicBezTo>
                    <a:pt x="8050" y="8148"/>
                    <a:pt x="8359" y="8412"/>
                    <a:pt x="8406" y="8412"/>
                  </a:cubicBezTo>
                  <a:cubicBezTo>
                    <a:pt x="8408" y="8412"/>
                    <a:pt x="8410" y="8411"/>
                    <a:pt x="8411" y="8410"/>
                  </a:cubicBezTo>
                  <a:cubicBezTo>
                    <a:pt x="8436" y="8386"/>
                    <a:pt x="8124" y="8025"/>
                    <a:pt x="7341" y="7242"/>
                  </a:cubicBezTo>
                  <a:cubicBezTo>
                    <a:pt x="5020" y="4921"/>
                    <a:pt x="1" y="0"/>
                    <a:pt x="1"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6"/>
            <p:cNvSpPr/>
            <p:nvPr/>
          </p:nvSpPr>
          <p:spPr>
            <a:xfrm>
              <a:off x="2302525" y="4012650"/>
              <a:ext cx="207825" cy="207225"/>
            </a:xfrm>
            <a:custGeom>
              <a:rect b="b" l="l" r="r" t="t"/>
              <a:pathLst>
                <a:path extrusionOk="0" h="8289" w="8313">
                  <a:moveTo>
                    <a:pt x="1" y="0"/>
                  </a:moveTo>
                  <a:cubicBezTo>
                    <a:pt x="2" y="1"/>
                    <a:pt x="4848" y="4942"/>
                    <a:pt x="7131" y="7233"/>
                  </a:cubicBezTo>
                  <a:cubicBezTo>
                    <a:pt x="7931" y="8029"/>
                    <a:pt x="8232" y="8289"/>
                    <a:pt x="8282" y="8289"/>
                  </a:cubicBezTo>
                  <a:cubicBezTo>
                    <a:pt x="8285" y="8289"/>
                    <a:pt x="8287" y="8288"/>
                    <a:pt x="8288" y="8287"/>
                  </a:cubicBezTo>
                  <a:cubicBezTo>
                    <a:pt x="8312" y="8263"/>
                    <a:pt x="8005" y="7906"/>
                    <a:pt x="7230" y="7135"/>
                  </a:cubicBezTo>
                  <a:cubicBezTo>
                    <a:pt x="4942" y="4843"/>
                    <a:pt x="2" y="1"/>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6"/>
            <p:cNvSpPr/>
            <p:nvPr/>
          </p:nvSpPr>
          <p:spPr>
            <a:xfrm>
              <a:off x="2305600" y="4015725"/>
              <a:ext cx="204750" cy="204050"/>
            </a:xfrm>
            <a:custGeom>
              <a:rect b="b" l="l" r="r" t="t"/>
              <a:pathLst>
                <a:path extrusionOk="0" h="8162" w="8190">
                  <a:moveTo>
                    <a:pt x="1" y="0"/>
                  </a:moveTo>
                  <a:lnTo>
                    <a:pt x="1" y="0"/>
                  </a:lnTo>
                  <a:cubicBezTo>
                    <a:pt x="2" y="1"/>
                    <a:pt x="4770" y="4864"/>
                    <a:pt x="7025" y="7115"/>
                  </a:cubicBezTo>
                  <a:cubicBezTo>
                    <a:pt x="7816" y="7906"/>
                    <a:pt x="8113" y="8162"/>
                    <a:pt x="8160" y="8162"/>
                  </a:cubicBezTo>
                  <a:cubicBezTo>
                    <a:pt x="8162" y="8162"/>
                    <a:pt x="8164" y="8161"/>
                    <a:pt x="8165" y="8160"/>
                  </a:cubicBezTo>
                  <a:cubicBezTo>
                    <a:pt x="8189" y="8136"/>
                    <a:pt x="7882" y="7787"/>
                    <a:pt x="7119" y="7020"/>
                  </a:cubicBezTo>
                  <a:cubicBezTo>
                    <a:pt x="4864" y="4765"/>
                    <a:pt x="2" y="1"/>
                    <a:pt x="1"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6"/>
            <p:cNvSpPr/>
            <p:nvPr/>
          </p:nvSpPr>
          <p:spPr>
            <a:xfrm>
              <a:off x="2308475" y="4018700"/>
              <a:ext cx="201775" cy="201075"/>
            </a:xfrm>
            <a:custGeom>
              <a:rect b="b" l="l" r="r" t="t"/>
              <a:pathLst>
                <a:path extrusionOk="0" h="8043" w="8071">
                  <a:moveTo>
                    <a:pt x="9" y="0"/>
                  </a:moveTo>
                  <a:cubicBezTo>
                    <a:pt x="0" y="4"/>
                    <a:pt x="4696" y="4785"/>
                    <a:pt x="6918" y="7012"/>
                  </a:cubicBezTo>
                  <a:cubicBezTo>
                    <a:pt x="7701" y="7787"/>
                    <a:pt x="7991" y="8043"/>
                    <a:pt x="8040" y="8043"/>
                  </a:cubicBezTo>
                  <a:cubicBezTo>
                    <a:pt x="8043" y="8043"/>
                    <a:pt x="8044" y="8042"/>
                    <a:pt x="8046" y="8041"/>
                  </a:cubicBezTo>
                  <a:cubicBezTo>
                    <a:pt x="8070" y="8017"/>
                    <a:pt x="7771" y="7672"/>
                    <a:pt x="7012" y="6914"/>
                  </a:cubicBezTo>
                  <a:cubicBezTo>
                    <a:pt x="4794" y="4695"/>
                    <a:pt x="9" y="0"/>
                    <a:pt x="9"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6"/>
            <p:cNvSpPr/>
            <p:nvPr/>
          </p:nvSpPr>
          <p:spPr>
            <a:xfrm>
              <a:off x="2311550" y="4021775"/>
              <a:ext cx="198700" cy="198000"/>
            </a:xfrm>
            <a:custGeom>
              <a:rect b="b" l="l" r="r" t="t"/>
              <a:pathLst>
                <a:path extrusionOk="0" h="7920" w="7948">
                  <a:moveTo>
                    <a:pt x="0" y="0"/>
                  </a:moveTo>
                  <a:cubicBezTo>
                    <a:pt x="2" y="1"/>
                    <a:pt x="4622" y="4708"/>
                    <a:pt x="6807" y="6897"/>
                  </a:cubicBezTo>
                  <a:cubicBezTo>
                    <a:pt x="7578" y="7671"/>
                    <a:pt x="7867" y="7920"/>
                    <a:pt x="7917" y="7920"/>
                  </a:cubicBezTo>
                  <a:cubicBezTo>
                    <a:pt x="7920" y="7920"/>
                    <a:pt x="7921" y="7919"/>
                    <a:pt x="7923" y="7918"/>
                  </a:cubicBezTo>
                  <a:cubicBezTo>
                    <a:pt x="7947" y="7894"/>
                    <a:pt x="7648" y="7553"/>
                    <a:pt x="6902" y="6807"/>
                  </a:cubicBezTo>
                  <a:cubicBezTo>
                    <a:pt x="4712" y="4618"/>
                    <a:pt x="2"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6"/>
            <p:cNvSpPr/>
            <p:nvPr/>
          </p:nvSpPr>
          <p:spPr>
            <a:xfrm>
              <a:off x="2314525" y="4024625"/>
              <a:ext cx="195625" cy="194875"/>
            </a:xfrm>
            <a:custGeom>
              <a:rect b="b" l="l" r="r" t="t"/>
              <a:pathLst>
                <a:path extrusionOk="0" h="7795" w="7825">
                  <a:moveTo>
                    <a:pt x="4" y="1"/>
                  </a:moveTo>
                  <a:cubicBezTo>
                    <a:pt x="0" y="5"/>
                    <a:pt x="4548" y="4643"/>
                    <a:pt x="6701" y="6787"/>
                  </a:cubicBezTo>
                  <a:cubicBezTo>
                    <a:pt x="7455" y="7541"/>
                    <a:pt x="7741" y="7794"/>
                    <a:pt x="7790" y="7794"/>
                  </a:cubicBezTo>
                  <a:cubicBezTo>
                    <a:pt x="7792" y="7794"/>
                    <a:pt x="7794" y="7793"/>
                    <a:pt x="7795" y="7792"/>
                  </a:cubicBezTo>
                  <a:cubicBezTo>
                    <a:pt x="7824" y="7767"/>
                    <a:pt x="7529" y="7435"/>
                    <a:pt x="6791" y="6697"/>
                  </a:cubicBezTo>
                  <a:cubicBezTo>
                    <a:pt x="4638" y="4544"/>
                    <a:pt x="5" y="1"/>
                    <a:pt x="4"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6"/>
            <p:cNvSpPr/>
            <p:nvPr/>
          </p:nvSpPr>
          <p:spPr>
            <a:xfrm>
              <a:off x="2317600" y="4027700"/>
              <a:ext cx="192550" cy="191975"/>
            </a:xfrm>
            <a:custGeom>
              <a:rect b="b" l="l" r="r" t="t"/>
              <a:pathLst>
                <a:path extrusionOk="0" h="7679" w="7702">
                  <a:moveTo>
                    <a:pt x="0" y="1"/>
                  </a:moveTo>
                  <a:lnTo>
                    <a:pt x="0" y="1"/>
                  </a:lnTo>
                  <a:cubicBezTo>
                    <a:pt x="2" y="2"/>
                    <a:pt x="4470" y="4561"/>
                    <a:pt x="6586" y="6681"/>
                  </a:cubicBezTo>
                  <a:cubicBezTo>
                    <a:pt x="7340" y="7435"/>
                    <a:pt x="7621" y="7679"/>
                    <a:pt x="7667" y="7679"/>
                  </a:cubicBezTo>
                  <a:cubicBezTo>
                    <a:pt x="7670" y="7679"/>
                    <a:pt x="7671" y="7678"/>
                    <a:pt x="7672" y="7677"/>
                  </a:cubicBezTo>
                  <a:cubicBezTo>
                    <a:pt x="7701" y="7648"/>
                    <a:pt x="7414" y="7320"/>
                    <a:pt x="6680" y="6590"/>
                  </a:cubicBezTo>
                  <a:cubicBezTo>
                    <a:pt x="4556" y="4467"/>
                    <a:pt x="2" y="2"/>
                    <a:pt x="0"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6"/>
            <p:cNvSpPr/>
            <p:nvPr/>
          </p:nvSpPr>
          <p:spPr>
            <a:xfrm>
              <a:off x="2320675" y="4030775"/>
              <a:ext cx="189250" cy="188725"/>
            </a:xfrm>
            <a:custGeom>
              <a:rect b="b" l="l" r="r" t="t"/>
              <a:pathLst>
                <a:path extrusionOk="0" h="7549" w="7570">
                  <a:moveTo>
                    <a:pt x="0" y="1"/>
                  </a:moveTo>
                  <a:lnTo>
                    <a:pt x="0" y="1"/>
                  </a:lnTo>
                  <a:cubicBezTo>
                    <a:pt x="2" y="2"/>
                    <a:pt x="4392" y="4483"/>
                    <a:pt x="6475" y="6570"/>
                  </a:cubicBezTo>
                  <a:cubicBezTo>
                    <a:pt x="7212" y="7306"/>
                    <a:pt x="7490" y="7548"/>
                    <a:pt x="7539" y="7548"/>
                  </a:cubicBezTo>
                  <a:cubicBezTo>
                    <a:pt x="7542" y="7548"/>
                    <a:pt x="7544" y="7547"/>
                    <a:pt x="7545" y="7546"/>
                  </a:cubicBezTo>
                  <a:cubicBezTo>
                    <a:pt x="7570" y="7521"/>
                    <a:pt x="7291" y="7197"/>
                    <a:pt x="6565" y="6476"/>
                  </a:cubicBezTo>
                  <a:cubicBezTo>
                    <a:pt x="4483" y="4397"/>
                    <a:pt x="2" y="2"/>
                    <a:pt x="0"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6"/>
            <p:cNvSpPr/>
            <p:nvPr/>
          </p:nvSpPr>
          <p:spPr>
            <a:xfrm>
              <a:off x="2323650" y="4033750"/>
              <a:ext cx="186275" cy="185625"/>
            </a:xfrm>
            <a:custGeom>
              <a:rect b="b" l="l" r="r" t="t"/>
              <a:pathLst>
                <a:path extrusionOk="0" h="7425" w="7451">
                  <a:moveTo>
                    <a:pt x="4" y="1"/>
                  </a:moveTo>
                  <a:cubicBezTo>
                    <a:pt x="0" y="5"/>
                    <a:pt x="4322" y="4409"/>
                    <a:pt x="6373" y="6455"/>
                  </a:cubicBezTo>
                  <a:cubicBezTo>
                    <a:pt x="7103" y="7185"/>
                    <a:pt x="7376" y="7425"/>
                    <a:pt x="7421" y="7425"/>
                  </a:cubicBezTo>
                  <a:cubicBezTo>
                    <a:pt x="7423" y="7425"/>
                    <a:pt x="7425" y="7424"/>
                    <a:pt x="7426" y="7423"/>
                  </a:cubicBezTo>
                  <a:cubicBezTo>
                    <a:pt x="7451" y="7398"/>
                    <a:pt x="7172" y="7078"/>
                    <a:pt x="6459" y="6365"/>
                  </a:cubicBezTo>
                  <a:cubicBezTo>
                    <a:pt x="4408" y="4315"/>
                    <a:pt x="5" y="1"/>
                    <a:pt x="4"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6"/>
            <p:cNvSpPr/>
            <p:nvPr/>
          </p:nvSpPr>
          <p:spPr>
            <a:xfrm>
              <a:off x="2326725" y="4036825"/>
              <a:ext cx="183100" cy="182550"/>
            </a:xfrm>
            <a:custGeom>
              <a:rect b="b" l="l" r="r" t="t"/>
              <a:pathLst>
                <a:path extrusionOk="0" h="7302" w="7324">
                  <a:moveTo>
                    <a:pt x="0" y="1"/>
                  </a:moveTo>
                  <a:cubicBezTo>
                    <a:pt x="0" y="1"/>
                    <a:pt x="0" y="1"/>
                    <a:pt x="0" y="1"/>
                  </a:cubicBezTo>
                  <a:cubicBezTo>
                    <a:pt x="0" y="1"/>
                    <a:pt x="4244" y="4327"/>
                    <a:pt x="6254" y="6348"/>
                  </a:cubicBezTo>
                  <a:cubicBezTo>
                    <a:pt x="6979" y="7070"/>
                    <a:pt x="7248" y="7302"/>
                    <a:pt x="7294" y="7302"/>
                  </a:cubicBezTo>
                  <a:cubicBezTo>
                    <a:pt x="7296" y="7302"/>
                    <a:pt x="7298" y="7301"/>
                    <a:pt x="7299" y="7300"/>
                  </a:cubicBezTo>
                  <a:cubicBezTo>
                    <a:pt x="7324" y="7275"/>
                    <a:pt x="7053" y="6964"/>
                    <a:pt x="6344" y="6254"/>
                  </a:cubicBezTo>
                  <a:cubicBezTo>
                    <a:pt x="4327" y="4242"/>
                    <a:pt x="9" y="1"/>
                    <a:pt x="0"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6"/>
            <p:cNvSpPr/>
            <p:nvPr/>
          </p:nvSpPr>
          <p:spPr>
            <a:xfrm>
              <a:off x="2329700" y="4039800"/>
              <a:ext cx="180125" cy="179475"/>
            </a:xfrm>
            <a:custGeom>
              <a:rect b="b" l="l" r="r" t="t"/>
              <a:pathLst>
                <a:path extrusionOk="0" h="7179" w="7205">
                  <a:moveTo>
                    <a:pt x="4" y="1"/>
                  </a:moveTo>
                  <a:cubicBezTo>
                    <a:pt x="4" y="1"/>
                    <a:pt x="4" y="1"/>
                    <a:pt x="4" y="1"/>
                  </a:cubicBezTo>
                  <a:cubicBezTo>
                    <a:pt x="0" y="5"/>
                    <a:pt x="4166" y="4253"/>
                    <a:pt x="6151" y="6234"/>
                  </a:cubicBezTo>
                  <a:cubicBezTo>
                    <a:pt x="6865" y="6944"/>
                    <a:pt x="7130" y="7179"/>
                    <a:pt x="7175" y="7179"/>
                  </a:cubicBezTo>
                  <a:cubicBezTo>
                    <a:pt x="7177" y="7179"/>
                    <a:pt x="7179" y="7178"/>
                    <a:pt x="7180" y="7177"/>
                  </a:cubicBezTo>
                  <a:cubicBezTo>
                    <a:pt x="7205" y="7152"/>
                    <a:pt x="6934" y="6845"/>
                    <a:pt x="6237" y="6147"/>
                  </a:cubicBezTo>
                  <a:cubicBezTo>
                    <a:pt x="4253" y="4168"/>
                    <a:pt x="13" y="1"/>
                    <a:pt x="4"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6"/>
            <p:cNvSpPr/>
            <p:nvPr/>
          </p:nvSpPr>
          <p:spPr>
            <a:xfrm>
              <a:off x="2332775" y="4042875"/>
              <a:ext cx="176850" cy="176400"/>
            </a:xfrm>
            <a:custGeom>
              <a:rect b="b" l="l" r="r" t="t"/>
              <a:pathLst>
                <a:path extrusionOk="0" h="7056" w="7074">
                  <a:moveTo>
                    <a:pt x="0" y="1"/>
                  </a:moveTo>
                  <a:cubicBezTo>
                    <a:pt x="0" y="1"/>
                    <a:pt x="0" y="1"/>
                    <a:pt x="0" y="1"/>
                  </a:cubicBezTo>
                  <a:cubicBezTo>
                    <a:pt x="0" y="5"/>
                    <a:pt x="4089" y="4171"/>
                    <a:pt x="6032" y="6127"/>
                  </a:cubicBezTo>
                  <a:cubicBezTo>
                    <a:pt x="6733" y="6828"/>
                    <a:pt x="6994" y="7056"/>
                    <a:pt x="7040" y="7056"/>
                  </a:cubicBezTo>
                  <a:cubicBezTo>
                    <a:pt x="7042" y="7056"/>
                    <a:pt x="7044" y="7055"/>
                    <a:pt x="7045" y="7054"/>
                  </a:cubicBezTo>
                  <a:cubicBezTo>
                    <a:pt x="7074" y="7033"/>
                    <a:pt x="6807" y="6726"/>
                    <a:pt x="6118" y="6037"/>
                  </a:cubicBezTo>
                  <a:cubicBezTo>
                    <a:pt x="4171" y="4090"/>
                    <a:pt x="9" y="1"/>
                    <a:pt x="0"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6"/>
            <p:cNvSpPr/>
            <p:nvPr/>
          </p:nvSpPr>
          <p:spPr>
            <a:xfrm>
              <a:off x="2335850" y="4045950"/>
              <a:ext cx="173875" cy="173225"/>
            </a:xfrm>
            <a:custGeom>
              <a:rect b="b" l="l" r="r" t="t"/>
              <a:pathLst>
                <a:path extrusionOk="0" h="6929" w="6955">
                  <a:moveTo>
                    <a:pt x="0" y="1"/>
                  </a:moveTo>
                  <a:cubicBezTo>
                    <a:pt x="0" y="1"/>
                    <a:pt x="0" y="1"/>
                    <a:pt x="0" y="1"/>
                  </a:cubicBezTo>
                  <a:cubicBezTo>
                    <a:pt x="0" y="1"/>
                    <a:pt x="4011" y="4097"/>
                    <a:pt x="5930" y="6008"/>
                  </a:cubicBezTo>
                  <a:cubicBezTo>
                    <a:pt x="6618" y="6705"/>
                    <a:pt x="6875" y="6929"/>
                    <a:pt x="6924" y="6929"/>
                  </a:cubicBezTo>
                  <a:cubicBezTo>
                    <a:pt x="6927" y="6929"/>
                    <a:pt x="6929" y="6928"/>
                    <a:pt x="6930" y="6927"/>
                  </a:cubicBezTo>
                  <a:cubicBezTo>
                    <a:pt x="6955" y="6902"/>
                    <a:pt x="6692" y="6607"/>
                    <a:pt x="6012" y="5926"/>
                  </a:cubicBezTo>
                  <a:cubicBezTo>
                    <a:pt x="4094" y="4016"/>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6"/>
            <p:cNvSpPr/>
            <p:nvPr/>
          </p:nvSpPr>
          <p:spPr>
            <a:xfrm>
              <a:off x="2338725" y="4048925"/>
              <a:ext cx="170900" cy="170225"/>
            </a:xfrm>
            <a:custGeom>
              <a:rect b="b" l="l" r="r" t="t"/>
              <a:pathLst>
                <a:path extrusionOk="0" h="6809" w="6836">
                  <a:moveTo>
                    <a:pt x="8" y="1"/>
                  </a:moveTo>
                  <a:cubicBezTo>
                    <a:pt x="8" y="1"/>
                    <a:pt x="8" y="1"/>
                    <a:pt x="8" y="1"/>
                  </a:cubicBezTo>
                  <a:cubicBezTo>
                    <a:pt x="0" y="5"/>
                    <a:pt x="3945" y="4023"/>
                    <a:pt x="5823" y="5897"/>
                  </a:cubicBezTo>
                  <a:cubicBezTo>
                    <a:pt x="6517" y="6591"/>
                    <a:pt x="6772" y="6809"/>
                    <a:pt x="6811" y="6809"/>
                  </a:cubicBezTo>
                  <a:cubicBezTo>
                    <a:pt x="6813" y="6809"/>
                    <a:pt x="6814" y="6809"/>
                    <a:pt x="6815" y="6808"/>
                  </a:cubicBezTo>
                  <a:cubicBezTo>
                    <a:pt x="6836" y="6779"/>
                    <a:pt x="6577" y="6488"/>
                    <a:pt x="5905" y="5815"/>
                  </a:cubicBezTo>
                  <a:cubicBezTo>
                    <a:pt x="4029" y="3939"/>
                    <a:pt x="21" y="1"/>
                    <a:pt x="8"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6"/>
            <p:cNvSpPr/>
            <p:nvPr/>
          </p:nvSpPr>
          <p:spPr>
            <a:xfrm>
              <a:off x="2341800" y="4052000"/>
              <a:ext cx="167625" cy="166950"/>
            </a:xfrm>
            <a:custGeom>
              <a:rect b="b" l="l" r="r" t="t"/>
              <a:pathLst>
                <a:path extrusionOk="0" h="6678" w="6705">
                  <a:moveTo>
                    <a:pt x="0" y="1"/>
                  </a:moveTo>
                  <a:cubicBezTo>
                    <a:pt x="0" y="1"/>
                    <a:pt x="0" y="1"/>
                    <a:pt x="0" y="1"/>
                  </a:cubicBezTo>
                  <a:cubicBezTo>
                    <a:pt x="0" y="1"/>
                    <a:pt x="3867" y="3941"/>
                    <a:pt x="5708" y="5787"/>
                  </a:cubicBezTo>
                  <a:cubicBezTo>
                    <a:pt x="6385" y="6467"/>
                    <a:pt x="6636" y="6678"/>
                    <a:pt x="6676" y="6678"/>
                  </a:cubicBezTo>
                  <a:cubicBezTo>
                    <a:pt x="6678" y="6678"/>
                    <a:pt x="6679" y="6677"/>
                    <a:pt x="6680" y="6676"/>
                  </a:cubicBezTo>
                  <a:cubicBezTo>
                    <a:pt x="6704" y="6656"/>
                    <a:pt x="6450" y="6365"/>
                    <a:pt x="5790" y="5705"/>
                  </a:cubicBezTo>
                  <a:cubicBezTo>
                    <a:pt x="3947" y="3865"/>
                    <a:pt x="17" y="1"/>
                    <a:pt x="0"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6"/>
            <p:cNvSpPr/>
            <p:nvPr/>
          </p:nvSpPr>
          <p:spPr>
            <a:xfrm>
              <a:off x="2344775" y="4054875"/>
              <a:ext cx="164650" cy="163975"/>
            </a:xfrm>
            <a:custGeom>
              <a:rect b="b" l="l" r="r" t="t"/>
              <a:pathLst>
                <a:path extrusionOk="0" h="6559" w="6586">
                  <a:moveTo>
                    <a:pt x="4" y="1"/>
                  </a:moveTo>
                  <a:cubicBezTo>
                    <a:pt x="4" y="1"/>
                    <a:pt x="4" y="1"/>
                    <a:pt x="4" y="1"/>
                  </a:cubicBezTo>
                  <a:cubicBezTo>
                    <a:pt x="0" y="9"/>
                    <a:pt x="3793" y="3871"/>
                    <a:pt x="5610" y="5676"/>
                  </a:cubicBezTo>
                  <a:cubicBezTo>
                    <a:pt x="6279" y="6345"/>
                    <a:pt x="6522" y="6559"/>
                    <a:pt x="6561" y="6559"/>
                  </a:cubicBezTo>
                  <a:cubicBezTo>
                    <a:pt x="6563" y="6559"/>
                    <a:pt x="6564" y="6558"/>
                    <a:pt x="6565" y="6557"/>
                  </a:cubicBezTo>
                  <a:cubicBezTo>
                    <a:pt x="6585" y="6537"/>
                    <a:pt x="6339" y="6254"/>
                    <a:pt x="5683" y="5598"/>
                  </a:cubicBezTo>
                  <a:cubicBezTo>
                    <a:pt x="3872" y="3790"/>
                    <a:pt x="12" y="1"/>
                    <a:pt x="4"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6"/>
            <p:cNvSpPr/>
            <p:nvPr/>
          </p:nvSpPr>
          <p:spPr>
            <a:xfrm>
              <a:off x="2347850" y="4057950"/>
              <a:ext cx="161375" cy="161050"/>
            </a:xfrm>
            <a:custGeom>
              <a:rect b="b" l="l" r="r" t="t"/>
              <a:pathLst>
                <a:path extrusionOk="0" h="6442" w="6455">
                  <a:moveTo>
                    <a:pt x="0" y="1"/>
                  </a:moveTo>
                  <a:cubicBezTo>
                    <a:pt x="0" y="1"/>
                    <a:pt x="0" y="1"/>
                    <a:pt x="0" y="1"/>
                  </a:cubicBezTo>
                  <a:cubicBezTo>
                    <a:pt x="0" y="5"/>
                    <a:pt x="3711" y="3789"/>
                    <a:pt x="5487" y="5573"/>
                  </a:cubicBezTo>
                  <a:cubicBezTo>
                    <a:pt x="6142" y="6224"/>
                    <a:pt x="6384" y="6441"/>
                    <a:pt x="6428" y="6441"/>
                  </a:cubicBezTo>
                  <a:cubicBezTo>
                    <a:pt x="6431" y="6441"/>
                    <a:pt x="6433" y="6440"/>
                    <a:pt x="6434" y="6438"/>
                  </a:cubicBezTo>
                  <a:cubicBezTo>
                    <a:pt x="6454" y="6414"/>
                    <a:pt x="6212" y="6139"/>
                    <a:pt x="5569" y="5491"/>
                  </a:cubicBezTo>
                  <a:cubicBezTo>
                    <a:pt x="3790" y="3713"/>
                    <a:pt x="8"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6"/>
            <p:cNvSpPr/>
            <p:nvPr/>
          </p:nvSpPr>
          <p:spPr>
            <a:xfrm>
              <a:off x="2350800" y="4061025"/>
              <a:ext cx="158425" cy="157825"/>
            </a:xfrm>
            <a:custGeom>
              <a:rect b="b" l="l" r="r" t="t"/>
              <a:pathLst>
                <a:path extrusionOk="0" h="6313" w="6337">
                  <a:moveTo>
                    <a:pt x="5" y="1"/>
                  </a:moveTo>
                  <a:cubicBezTo>
                    <a:pt x="5" y="1"/>
                    <a:pt x="5" y="1"/>
                    <a:pt x="5" y="1"/>
                  </a:cubicBezTo>
                  <a:cubicBezTo>
                    <a:pt x="1" y="1"/>
                    <a:pt x="3638" y="3712"/>
                    <a:pt x="5381" y="5454"/>
                  </a:cubicBezTo>
                  <a:cubicBezTo>
                    <a:pt x="6033" y="6110"/>
                    <a:pt x="6272" y="6313"/>
                    <a:pt x="6311" y="6313"/>
                  </a:cubicBezTo>
                  <a:cubicBezTo>
                    <a:pt x="6313" y="6313"/>
                    <a:pt x="6315" y="6312"/>
                    <a:pt x="6316" y="6311"/>
                  </a:cubicBezTo>
                  <a:cubicBezTo>
                    <a:pt x="6336" y="6291"/>
                    <a:pt x="6098" y="6020"/>
                    <a:pt x="5459" y="5380"/>
                  </a:cubicBezTo>
                  <a:cubicBezTo>
                    <a:pt x="3717" y="3639"/>
                    <a:pt x="13" y="1"/>
                    <a:pt x="5"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6"/>
            <p:cNvSpPr/>
            <p:nvPr/>
          </p:nvSpPr>
          <p:spPr>
            <a:xfrm>
              <a:off x="2353875" y="4064000"/>
              <a:ext cx="155350" cy="154750"/>
            </a:xfrm>
            <a:custGeom>
              <a:rect b="b" l="l" r="r" t="t"/>
              <a:pathLst>
                <a:path extrusionOk="0" h="6190" w="6214">
                  <a:moveTo>
                    <a:pt x="5" y="1"/>
                  </a:moveTo>
                  <a:cubicBezTo>
                    <a:pt x="5" y="1"/>
                    <a:pt x="5" y="1"/>
                    <a:pt x="5" y="1"/>
                  </a:cubicBezTo>
                  <a:cubicBezTo>
                    <a:pt x="1" y="5"/>
                    <a:pt x="3564" y="3642"/>
                    <a:pt x="5274" y="5348"/>
                  </a:cubicBezTo>
                  <a:cubicBezTo>
                    <a:pt x="5915" y="5988"/>
                    <a:pt x="6150" y="6190"/>
                    <a:pt x="6188" y="6190"/>
                  </a:cubicBezTo>
                  <a:cubicBezTo>
                    <a:pt x="6190" y="6190"/>
                    <a:pt x="6192" y="6189"/>
                    <a:pt x="6193" y="6188"/>
                  </a:cubicBezTo>
                  <a:cubicBezTo>
                    <a:pt x="6213" y="6168"/>
                    <a:pt x="5984" y="5901"/>
                    <a:pt x="5352" y="5270"/>
                  </a:cubicBezTo>
                  <a:cubicBezTo>
                    <a:pt x="3647" y="3565"/>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6"/>
            <p:cNvSpPr/>
            <p:nvPr/>
          </p:nvSpPr>
          <p:spPr>
            <a:xfrm>
              <a:off x="2356950" y="4067075"/>
              <a:ext cx="152075" cy="151700"/>
            </a:xfrm>
            <a:custGeom>
              <a:rect b="b" l="l" r="r" t="t"/>
              <a:pathLst>
                <a:path extrusionOk="0" h="6068" w="6083">
                  <a:moveTo>
                    <a:pt x="1" y="1"/>
                  </a:moveTo>
                  <a:cubicBezTo>
                    <a:pt x="1" y="1"/>
                    <a:pt x="1" y="1"/>
                    <a:pt x="1" y="1"/>
                  </a:cubicBezTo>
                  <a:cubicBezTo>
                    <a:pt x="1" y="1"/>
                    <a:pt x="3486" y="3560"/>
                    <a:pt x="5155" y="5233"/>
                  </a:cubicBezTo>
                  <a:cubicBezTo>
                    <a:pt x="5786" y="5864"/>
                    <a:pt x="6019" y="6067"/>
                    <a:pt x="6060" y="6067"/>
                  </a:cubicBezTo>
                  <a:cubicBezTo>
                    <a:pt x="6063" y="6067"/>
                    <a:pt x="6065" y="6067"/>
                    <a:pt x="6066" y="6065"/>
                  </a:cubicBezTo>
                  <a:cubicBezTo>
                    <a:pt x="6082" y="6036"/>
                    <a:pt x="5852" y="5778"/>
                    <a:pt x="5233" y="5159"/>
                  </a:cubicBezTo>
                  <a:cubicBezTo>
                    <a:pt x="3565" y="3487"/>
                    <a:pt x="9"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6"/>
            <p:cNvSpPr/>
            <p:nvPr/>
          </p:nvSpPr>
          <p:spPr>
            <a:xfrm>
              <a:off x="2359925" y="4070050"/>
              <a:ext cx="149200" cy="148600"/>
            </a:xfrm>
            <a:custGeom>
              <a:rect b="b" l="l" r="r" t="t"/>
              <a:pathLst>
                <a:path extrusionOk="0" h="5944" w="5968">
                  <a:moveTo>
                    <a:pt x="5" y="0"/>
                  </a:moveTo>
                  <a:cubicBezTo>
                    <a:pt x="5" y="0"/>
                    <a:pt x="5" y="0"/>
                    <a:pt x="5" y="0"/>
                  </a:cubicBezTo>
                  <a:cubicBezTo>
                    <a:pt x="1" y="5"/>
                    <a:pt x="3413" y="3486"/>
                    <a:pt x="5053" y="5126"/>
                  </a:cubicBezTo>
                  <a:cubicBezTo>
                    <a:pt x="5676" y="5750"/>
                    <a:pt x="5904" y="5944"/>
                    <a:pt x="5942" y="5944"/>
                  </a:cubicBezTo>
                  <a:cubicBezTo>
                    <a:pt x="5944" y="5944"/>
                    <a:pt x="5946" y="5943"/>
                    <a:pt x="5947" y="5942"/>
                  </a:cubicBezTo>
                  <a:cubicBezTo>
                    <a:pt x="5967" y="5922"/>
                    <a:pt x="5746" y="5663"/>
                    <a:pt x="5131" y="5048"/>
                  </a:cubicBezTo>
                  <a:cubicBezTo>
                    <a:pt x="3491" y="3409"/>
                    <a:pt x="13"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6"/>
            <p:cNvSpPr/>
            <p:nvPr/>
          </p:nvSpPr>
          <p:spPr>
            <a:xfrm>
              <a:off x="2363000" y="4073125"/>
              <a:ext cx="145900" cy="145525"/>
            </a:xfrm>
            <a:custGeom>
              <a:rect b="b" l="l" r="r" t="t"/>
              <a:pathLst>
                <a:path extrusionOk="0" h="5821" w="5836">
                  <a:moveTo>
                    <a:pt x="1" y="0"/>
                  </a:moveTo>
                  <a:cubicBezTo>
                    <a:pt x="1" y="0"/>
                    <a:pt x="1" y="0"/>
                    <a:pt x="1" y="0"/>
                  </a:cubicBezTo>
                  <a:cubicBezTo>
                    <a:pt x="1" y="5"/>
                    <a:pt x="3335" y="3408"/>
                    <a:pt x="4942" y="5011"/>
                  </a:cubicBezTo>
                  <a:cubicBezTo>
                    <a:pt x="5554" y="5627"/>
                    <a:pt x="5773" y="5821"/>
                    <a:pt x="5811" y="5821"/>
                  </a:cubicBezTo>
                  <a:cubicBezTo>
                    <a:pt x="5813" y="5821"/>
                    <a:pt x="5814" y="5820"/>
                    <a:pt x="5815" y="5819"/>
                  </a:cubicBezTo>
                  <a:cubicBezTo>
                    <a:pt x="5836" y="5799"/>
                    <a:pt x="5619" y="5544"/>
                    <a:pt x="5012" y="4942"/>
                  </a:cubicBezTo>
                  <a:cubicBezTo>
                    <a:pt x="3409" y="3331"/>
                    <a:pt x="9" y="0"/>
                    <a:pt x="1"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6"/>
            <p:cNvSpPr/>
            <p:nvPr/>
          </p:nvSpPr>
          <p:spPr>
            <a:xfrm>
              <a:off x="2365875" y="4076200"/>
              <a:ext cx="142925" cy="142225"/>
            </a:xfrm>
            <a:custGeom>
              <a:rect b="b" l="l" r="r" t="t"/>
              <a:pathLst>
                <a:path extrusionOk="0" h="5689" w="5717">
                  <a:moveTo>
                    <a:pt x="9" y="0"/>
                  </a:moveTo>
                  <a:cubicBezTo>
                    <a:pt x="9" y="0"/>
                    <a:pt x="9" y="0"/>
                    <a:pt x="9" y="0"/>
                  </a:cubicBezTo>
                  <a:cubicBezTo>
                    <a:pt x="1" y="0"/>
                    <a:pt x="3269" y="3326"/>
                    <a:pt x="4835" y="4901"/>
                  </a:cubicBezTo>
                  <a:cubicBezTo>
                    <a:pt x="5444" y="5509"/>
                    <a:pt x="5657" y="5689"/>
                    <a:pt x="5693" y="5689"/>
                  </a:cubicBezTo>
                  <a:cubicBezTo>
                    <a:pt x="5694" y="5689"/>
                    <a:pt x="5696" y="5689"/>
                    <a:pt x="5696" y="5688"/>
                  </a:cubicBezTo>
                  <a:cubicBezTo>
                    <a:pt x="5717" y="5676"/>
                    <a:pt x="5500" y="5421"/>
                    <a:pt x="4905" y="4827"/>
                  </a:cubicBezTo>
                  <a:cubicBezTo>
                    <a:pt x="3340" y="3261"/>
                    <a:pt x="17" y="0"/>
                    <a:pt x="9"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6"/>
            <p:cNvSpPr/>
            <p:nvPr/>
          </p:nvSpPr>
          <p:spPr>
            <a:xfrm>
              <a:off x="2368950" y="4079175"/>
              <a:ext cx="139950" cy="139275"/>
            </a:xfrm>
            <a:custGeom>
              <a:rect b="b" l="l" r="r" t="t"/>
              <a:pathLst>
                <a:path extrusionOk="0" h="5571" w="5598">
                  <a:moveTo>
                    <a:pt x="9" y="0"/>
                  </a:moveTo>
                  <a:cubicBezTo>
                    <a:pt x="9" y="0"/>
                    <a:pt x="9" y="0"/>
                    <a:pt x="9" y="0"/>
                  </a:cubicBezTo>
                  <a:cubicBezTo>
                    <a:pt x="1" y="4"/>
                    <a:pt x="3187" y="3252"/>
                    <a:pt x="4729" y="4790"/>
                  </a:cubicBezTo>
                  <a:cubicBezTo>
                    <a:pt x="5328" y="5385"/>
                    <a:pt x="5536" y="5570"/>
                    <a:pt x="5573" y="5570"/>
                  </a:cubicBezTo>
                  <a:cubicBezTo>
                    <a:pt x="5575" y="5570"/>
                    <a:pt x="5576" y="5570"/>
                    <a:pt x="5577" y="5569"/>
                  </a:cubicBezTo>
                  <a:cubicBezTo>
                    <a:pt x="5598" y="5548"/>
                    <a:pt x="5389" y="5311"/>
                    <a:pt x="4798" y="4720"/>
                  </a:cubicBezTo>
                  <a:cubicBezTo>
                    <a:pt x="3263" y="3184"/>
                    <a:pt x="21" y="0"/>
                    <a:pt x="9"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6"/>
            <p:cNvSpPr/>
            <p:nvPr/>
          </p:nvSpPr>
          <p:spPr>
            <a:xfrm>
              <a:off x="2372025" y="4082250"/>
              <a:ext cx="136675" cy="136100"/>
            </a:xfrm>
            <a:custGeom>
              <a:rect b="b" l="l" r="r" t="t"/>
              <a:pathLst>
                <a:path extrusionOk="0" h="5444" w="5467">
                  <a:moveTo>
                    <a:pt x="1" y="0"/>
                  </a:moveTo>
                  <a:cubicBezTo>
                    <a:pt x="1" y="0"/>
                    <a:pt x="1" y="0"/>
                    <a:pt x="1" y="0"/>
                  </a:cubicBezTo>
                  <a:cubicBezTo>
                    <a:pt x="1" y="5"/>
                    <a:pt x="3109" y="3170"/>
                    <a:pt x="4610" y="4679"/>
                  </a:cubicBezTo>
                  <a:cubicBezTo>
                    <a:pt x="5193" y="5262"/>
                    <a:pt x="5404" y="5443"/>
                    <a:pt x="5442" y="5443"/>
                  </a:cubicBezTo>
                  <a:cubicBezTo>
                    <a:pt x="5444" y="5443"/>
                    <a:pt x="5445" y="5443"/>
                    <a:pt x="5446" y="5442"/>
                  </a:cubicBezTo>
                  <a:cubicBezTo>
                    <a:pt x="5467" y="5421"/>
                    <a:pt x="5262" y="5188"/>
                    <a:pt x="4684" y="4605"/>
                  </a:cubicBezTo>
                  <a:cubicBezTo>
                    <a:pt x="3181" y="3106"/>
                    <a:pt x="17" y="0"/>
                    <a:pt x="1" y="0"/>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6"/>
            <p:cNvSpPr/>
            <p:nvPr/>
          </p:nvSpPr>
          <p:spPr>
            <a:xfrm>
              <a:off x="2375000" y="4085125"/>
              <a:ext cx="133700" cy="133100"/>
            </a:xfrm>
            <a:custGeom>
              <a:rect b="b" l="l" r="r" t="t"/>
              <a:pathLst>
                <a:path extrusionOk="0" h="5324" w="5348">
                  <a:moveTo>
                    <a:pt x="5" y="0"/>
                  </a:moveTo>
                  <a:cubicBezTo>
                    <a:pt x="5" y="0"/>
                    <a:pt x="5" y="0"/>
                    <a:pt x="5" y="0"/>
                  </a:cubicBezTo>
                  <a:cubicBezTo>
                    <a:pt x="1" y="8"/>
                    <a:pt x="3035" y="3104"/>
                    <a:pt x="4507" y="4568"/>
                  </a:cubicBezTo>
                  <a:cubicBezTo>
                    <a:pt x="5083" y="5152"/>
                    <a:pt x="5288" y="5324"/>
                    <a:pt x="5323" y="5324"/>
                  </a:cubicBezTo>
                  <a:cubicBezTo>
                    <a:pt x="5325" y="5324"/>
                    <a:pt x="5326" y="5323"/>
                    <a:pt x="5327" y="5323"/>
                  </a:cubicBezTo>
                  <a:cubicBezTo>
                    <a:pt x="5348" y="5306"/>
                    <a:pt x="5143" y="5073"/>
                    <a:pt x="4573" y="4503"/>
                  </a:cubicBezTo>
                  <a:cubicBezTo>
                    <a:pt x="3110" y="3031"/>
                    <a:pt x="17" y="0"/>
                    <a:pt x="5"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6"/>
            <p:cNvSpPr/>
            <p:nvPr/>
          </p:nvSpPr>
          <p:spPr>
            <a:xfrm>
              <a:off x="2378075" y="4088200"/>
              <a:ext cx="130525" cy="130150"/>
            </a:xfrm>
            <a:custGeom>
              <a:rect b="b" l="l" r="r" t="t"/>
              <a:pathLst>
                <a:path extrusionOk="0" h="5206" w="5221">
                  <a:moveTo>
                    <a:pt x="1" y="0"/>
                  </a:moveTo>
                  <a:cubicBezTo>
                    <a:pt x="1" y="0"/>
                    <a:pt x="1" y="0"/>
                    <a:pt x="1" y="0"/>
                  </a:cubicBezTo>
                  <a:cubicBezTo>
                    <a:pt x="1" y="8"/>
                    <a:pt x="2957" y="3026"/>
                    <a:pt x="4392" y="4462"/>
                  </a:cubicBezTo>
                  <a:cubicBezTo>
                    <a:pt x="4963" y="5028"/>
                    <a:pt x="5162" y="5205"/>
                    <a:pt x="5200" y="5205"/>
                  </a:cubicBezTo>
                  <a:cubicBezTo>
                    <a:pt x="5202" y="5205"/>
                    <a:pt x="5203" y="5205"/>
                    <a:pt x="5204" y="5204"/>
                  </a:cubicBezTo>
                  <a:cubicBezTo>
                    <a:pt x="5221" y="5183"/>
                    <a:pt x="5024" y="4958"/>
                    <a:pt x="4462" y="4392"/>
                  </a:cubicBezTo>
                  <a:cubicBezTo>
                    <a:pt x="3028" y="2958"/>
                    <a:pt x="9" y="0"/>
                    <a:pt x="1"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6"/>
            <p:cNvSpPr/>
            <p:nvPr/>
          </p:nvSpPr>
          <p:spPr>
            <a:xfrm>
              <a:off x="2381050" y="4091275"/>
              <a:ext cx="127550" cy="126975"/>
            </a:xfrm>
            <a:custGeom>
              <a:rect b="b" l="l" r="r" t="t"/>
              <a:pathLst>
                <a:path extrusionOk="0" h="5079" w="5102">
                  <a:moveTo>
                    <a:pt x="5" y="0"/>
                  </a:moveTo>
                  <a:cubicBezTo>
                    <a:pt x="5" y="0"/>
                    <a:pt x="5" y="0"/>
                    <a:pt x="5" y="0"/>
                  </a:cubicBezTo>
                  <a:cubicBezTo>
                    <a:pt x="1" y="0"/>
                    <a:pt x="2887" y="2944"/>
                    <a:pt x="4286" y="4347"/>
                  </a:cubicBezTo>
                  <a:cubicBezTo>
                    <a:pt x="4844" y="4905"/>
                    <a:pt x="5039" y="5078"/>
                    <a:pt x="5076" y="5078"/>
                  </a:cubicBezTo>
                  <a:cubicBezTo>
                    <a:pt x="5078" y="5078"/>
                    <a:pt x="5080" y="5078"/>
                    <a:pt x="5081" y="5077"/>
                  </a:cubicBezTo>
                  <a:cubicBezTo>
                    <a:pt x="5102" y="5056"/>
                    <a:pt x="4905" y="4835"/>
                    <a:pt x="4351" y="4281"/>
                  </a:cubicBezTo>
                  <a:cubicBezTo>
                    <a:pt x="2954" y="2884"/>
                    <a:pt x="13" y="0"/>
                    <a:pt x="5"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6"/>
            <p:cNvSpPr/>
            <p:nvPr/>
          </p:nvSpPr>
          <p:spPr>
            <a:xfrm>
              <a:off x="2384125" y="4094250"/>
              <a:ext cx="124275" cy="123875"/>
            </a:xfrm>
            <a:custGeom>
              <a:rect b="b" l="l" r="r" t="t"/>
              <a:pathLst>
                <a:path extrusionOk="0" h="4955" w="4971">
                  <a:moveTo>
                    <a:pt x="5" y="0"/>
                  </a:moveTo>
                  <a:cubicBezTo>
                    <a:pt x="5" y="0"/>
                    <a:pt x="5" y="0"/>
                    <a:pt x="5" y="0"/>
                  </a:cubicBezTo>
                  <a:cubicBezTo>
                    <a:pt x="1" y="4"/>
                    <a:pt x="2810" y="2871"/>
                    <a:pt x="4175" y="4236"/>
                  </a:cubicBezTo>
                  <a:cubicBezTo>
                    <a:pt x="4736" y="4793"/>
                    <a:pt x="4928" y="4954"/>
                    <a:pt x="4956" y="4954"/>
                  </a:cubicBezTo>
                  <a:cubicBezTo>
                    <a:pt x="4957" y="4954"/>
                    <a:pt x="4958" y="4954"/>
                    <a:pt x="4958" y="4954"/>
                  </a:cubicBezTo>
                  <a:cubicBezTo>
                    <a:pt x="4970" y="4937"/>
                    <a:pt x="4782" y="4716"/>
                    <a:pt x="4241" y="4174"/>
                  </a:cubicBezTo>
                  <a:cubicBezTo>
                    <a:pt x="2876" y="2806"/>
                    <a:pt x="13"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6"/>
            <p:cNvSpPr/>
            <p:nvPr/>
          </p:nvSpPr>
          <p:spPr>
            <a:xfrm>
              <a:off x="2387100" y="4097325"/>
              <a:ext cx="121300" cy="120800"/>
            </a:xfrm>
            <a:custGeom>
              <a:rect b="b" l="l" r="r" t="t"/>
              <a:pathLst>
                <a:path extrusionOk="0" h="4832" w="4852">
                  <a:moveTo>
                    <a:pt x="5" y="0"/>
                  </a:moveTo>
                  <a:cubicBezTo>
                    <a:pt x="5" y="0"/>
                    <a:pt x="5" y="0"/>
                    <a:pt x="5" y="0"/>
                  </a:cubicBezTo>
                  <a:cubicBezTo>
                    <a:pt x="1" y="4"/>
                    <a:pt x="2736" y="2789"/>
                    <a:pt x="4064" y="4125"/>
                  </a:cubicBezTo>
                  <a:cubicBezTo>
                    <a:pt x="4617" y="4674"/>
                    <a:pt x="4805" y="4831"/>
                    <a:pt x="4829" y="4831"/>
                  </a:cubicBezTo>
                  <a:cubicBezTo>
                    <a:pt x="4830" y="4831"/>
                    <a:pt x="4831" y="4831"/>
                    <a:pt x="4831" y="4831"/>
                  </a:cubicBezTo>
                  <a:cubicBezTo>
                    <a:pt x="4851" y="4810"/>
                    <a:pt x="4667" y="4597"/>
                    <a:pt x="4130" y="4060"/>
                  </a:cubicBezTo>
                  <a:cubicBezTo>
                    <a:pt x="2798" y="2728"/>
                    <a:pt x="13"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6"/>
            <p:cNvSpPr/>
            <p:nvPr/>
          </p:nvSpPr>
          <p:spPr>
            <a:xfrm>
              <a:off x="2390175" y="4100300"/>
              <a:ext cx="118125" cy="117625"/>
            </a:xfrm>
            <a:custGeom>
              <a:rect b="b" l="l" r="r" t="t"/>
              <a:pathLst>
                <a:path extrusionOk="0" h="4705" w="4725">
                  <a:moveTo>
                    <a:pt x="5" y="0"/>
                  </a:moveTo>
                  <a:cubicBezTo>
                    <a:pt x="5" y="0"/>
                    <a:pt x="5" y="0"/>
                    <a:pt x="5" y="0"/>
                  </a:cubicBezTo>
                  <a:cubicBezTo>
                    <a:pt x="1" y="4"/>
                    <a:pt x="2654" y="2715"/>
                    <a:pt x="3958" y="4010"/>
                  </a:cubicBezTo>
                  <a:cubicBezTo>
                    <a:pt x="4492" y="4548"/>
                    <a:pt x="4677" y="4705"/>
                    <a:pt x="4705" y="4705"/>
                  </a:cubicBezTo>
                  <a:cubicBezTo>
                    <a:pt x="4706" y="4705"/>
                    <a:pt x="4707" y="4704"/>
                    <a:pt x="4708" y="4703"/>
                  </a:cubicBezTo>
                  <a:cubicBezTo>
                    <a:pt x="4724" y="4683"/>
                    <a:pt x="4544" y="4478"/>
                    <a:pt x="4019" y="3953"/>
                  </a:cubicBezTo>
                  <a:cubicBezTo>
                    <a:pt x="2720" y="2654"/>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6"/>
            <p:cNvSpPr/>
            <p:nvPr/>
          </p:nvSpPr>
          <p:spPr>
            <a:xfrm>
              <a:off x="2393250" y="4103375"/>
              <a:ext cx="114950" cy="114550"/>
            </a:xfrm>
            <a:custGeom>
              <a:rect b="b" l="l" r="r" t="t"/>
              <a:pathLst>
                <a:path extrusionOk="0" h="4582" w="4598">
                  <a:moveTo>
                    <a:pt x="1" y="0"/>
                  </a:moveTo>
                  <a:cubicBezTo>
                    <a:pt x="1" y="0"/>
                    <a:pt x="1" y="0"/>
                    <a:pt x="1" y="0"/>
                  </a:cubicBezTo>
                  <a:cubicBezTo>
                    <a:pt x="1" y="4"/>
                    <a:pt x="2576" y="2641"/>
                    <a:pt x="3843" y="3904"/>
                  </a:cubicBezTo>
                  <a:cubicBezTo>
                    <a:pt x="4365" y="4426"/>
                    <a:pt x="4547" y="4582"/>
                    <a:pt x="4577" y="4582"/>
                  </a:cubicBezTo>
                  <a:cubicBezTo>
                    <a:pt x="4579" y="4582"/>
                    <a:pt x="4580" y="4581"/>
                    <a:pt x="4581" y="4580"/>
                  </a:cubicBezTo>
                  <a:cubicBezTo>
                    <a:pt x="4597" y="4568"/>
                    <a:pt x="4421" y="4363"/>
                    <a:pt x="3904" y="3842"/>
                  </a:cubicBezTo>
                  <a:cubicBezTo>
                    <a:pt x="2638" y="2580"/>
                    <a:pt x="9" y="0"/>
                    <a:pt x="1"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6"/>
            <p:cNvSpPr/>
            <p:nvPr/>
          </p:nvSpPr>
          <p:spPr>
            <a:xfrm>
              <a:off x="2396125" y="4106450"/>
              <a:ext cx="112075" cy="111375"/>
            </a:xfrm>
            <a:custGeom>
              <a:rect b="b" l="l" r="r" t="t"/>
              <a:pathLst>
                <a:path extrusionOk="0" h="4455" w="4483">
                  <a:moveTo>
                    <a:pt x="9" y="0"/>
                  </a:moveTo>
                  <a:cubicBezTo>
                    <a:pt x="9" y="0"/>
                    <a:pt x="9" y="0"/>
                    <a:pt x="9" y="0"/>
                  </a:cubicBezTo>
                  <a:cubicBezTo>
                    <a:pt x="0" y="0"/>
                    <a:pt x="2510" y="2559"/>
                    <a:pt x="3744" y="3789"/>
                  </a:cubicBezTo>
                  <a:cubicBezTo>
                    <a:pt x="4254" y="4303"/>
                    <a:pt x="4432" y="4455"/>
                    <a:pt x="4462" y="4455"/>
                  </a:cubicBezTo>
                  <a:cubicBezTo>
                    <a:pt x="4464" y="4455"/>
                    <a:pt x="4465" y="4454"/>
                    <a:pt x="4466" y="4453"/>
                  </a:cubicBezTo>
                  <a:cubicBezTo>
                    <a:pt x="4482" y="4437"/>
                    <a:pt x="4314" y="4244"/>
                    <a:pt x="3802" y="3732"/>
                  </a:cubicBezTo>
                  <a:cubicBezTo>
                    <a:pt x="2572" y="2502"/>
                    <a:pt x="17" y="0"/>
                    <a:pt x="9"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6"/>
            <p:cNvSpPr/>
            <p:nvPr/>
          </p:nvSpPr>
          <p:spPr>
            <a:xfrm>
              <a:off x="2399200" y="4109300"/>
              <a:ext cx="108900" cy="108525"/>
            </a:xfrm>
            <a:custGeom>
              <a:rect b="b" l="l" r="r" t="t"/>
              <a:pathLst>
                <a:path extrusionOk="0" h="4341" w="4356">
                  <a:moveTo>
                    <a:pt x="9" y="1"/>
                  </a:moveTo>
                  <a:cubicBezTo>
                    <a:pt x="9" y="1"/>
                    <a:pt x="9" y="1"/>
                    <a:pt x="9" y="1"/>
                  </a:cubicBezTo>
                  <a:cubicBezTo>
                    <a:pt x="0" y="9"/>
                    <a:pt x="2432" y="2490"/>
                    <a:pt x="3625" y="3687"/>
                  </a:cubicBezTo>
                  <a:cubicBezTo>
                    <a:pt x="4131" y="4189"/>
                    <a:pt x="4305" y="4341"/>
                    <a:pt x="4335" y="4341"/>
                  </a:cubicBezTo>
                  <a:cubicBezTo>
                    <a:pt x="4337" y="4341"/>
                    <a:pt x="4338" y="4340"/>
                    <a:pt x="4339" y="4339"/>
                  </a:cubicBezTo>
                  <a:cubicBezTo>
                    <a:pt x="4355" y="4323"/>
                    <a:pt x="4187" y="4130"/>
                    <a:pt x="3687" y="3626"/>
                  </a:cubicBezTo>
                  <a:cubicBezTo>
                    <a:pt x="2495" y="2429"/>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6"/>
            <p:cNvSpPr/>
            <p:nvPr/>
          </p:nvSpPr>
          <p:spPr>
            <a:xfrm>
              <a:off x="2402175" y="4112500"/>
              <a:ext cx="105925" cy="105225"/>
            </a:xfrm>
            <a:custGeom>
              <a:rect b="b" l="l" r="r" t="t"/>
              <a:pathLst>
                <a:path extrusionOk="0" h="4209" w="4237">
                  <a:moveTo>
                    <a:pt x="4" y="0"/>
                  </a:moveTo>
                  <a:cubicBezTo>
                    <a:pt x="4" y="0"/>
                    <a:pt x="4" y="0"/>
                    <a:pt x="4" y="0"/>
                  </a:cubicBezTo>
                  <a:cubicBezTo>
                    <a:pt x="0" y="4"/>
                    <a:pt x="2358" y="2407"/>
                    <a:pt x="3523" y="3568"/>
                  </a:cubicBezTo>
                  <a:cubicBezTo>
                    <a:pt x="4016" y="4061"/>
                    <a:pt x="4186" y="4208"/>
                    <a:pt x="4216" y="4208"/>
                  </a:cubicBezTo>
                  <a:cubicBezTo>
                    <a:pt x="4218" y="4208"/>
                    <a:pt x="4219" y="4208"/>
                    <a:pt x="4220" y="4207"/>
                  </a:cubicBezTo>
                  <a:cubicBezTo>
                    <a:pt x="4236" y="4191"/>
                    <a:pt x="4076" y="4006"/>
                    <a:pt x="3580" y="3510"/>
                  </a:cubicBezTo>
                  <a:cubicBezTo>
                    <a:pt x="2418" y="2352"/>
                    <a:pt x="21" y="0"/>
                    <a:pt x="4"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6"/>
            <p:cNvSpPr/>
            <p:nvPr/>
          </p:nvSpPr>
          <p:spPr>
            <a:xfrm>
              <a:off x="2405250" y="4115350"/>
              <a:ext cx="102625" cy="102250"/>
            </a:xfrm>
            <a:custGeom>
              <a:rect b="b" l="l" r="r" t="t"/>
              <a:pathLst>
                <a:path extrusionOk="0" h="4090" w="4105">
                  <a:moveTo>
                    <a:pt x="4" y="1"/>
                  </a:moveTo>
                  <a:cubicBezTo>
                    <a:pt x="4" y="1"/>
                    <a:pt x="4" y="1"/>
                    <a:pt x="4" y="1"/>
                  </a:cubicBezTo>
                  <a:cubicBezTo>
                    <a:pt x="0" y="9"/>
                    <a:pt x="2280" y="2334"/>
                    <a:pt x="3408" y="3462"/>
                  </a:cubicBezTo>
                  <a:cubicBezTo>
                    <a:pt x="3899" y="3952"/>
                    <a:pt x="4062" y="4090"/>
                    <a:pt x="4090" y="4090"/>
                  </a:cubicBezTo>
                  <a:cubicBezTo>
                    <a:pt x="4091" y="4090"/>
                    <a:pt x="4092" y="4090"/>
                    <a:pt x="4093" y="4089"/>
                  </a:cubicBezTo>
                  <a:cubicBezTo>
                    <a:pt x="4105" y="4073"/>
                    <a:pt x="3953" y="3892"/>
                    <a:pt x="3465" y="3404"/>
                  </a:cubicBezTo>
                  <a:cubicBezTo>
                    <a:pt x="2339" y="2278"/>
                    <a:pt x="17" y="1"/>
                    <a:pt x="4"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6"/>
            <p:cNvSpPr/>
            <p:nvPr/>
          </p:nvSpPr>
          <p:spPr>
            <a:xfrm>
              <a:off x="2408325" y="4118425"/>
              <a:ext cx="99450" cy="99300"/>
            </a:xfrm>
            <a:custGeom>
              <a:rect b="b" l="l" r="r" t="t"/>
              <a:pathLst>
                <a:path extrusionOk="0" h="3972" w="3978">
                  <a:moveTo>
                    <a:pt x="0" y="1"/>
                  </a:moveTo>
                  <a:cubicBezTo>
                    <a:pt x="0" y="1"/>
                    <a:pt x="0" y="1"/>
                    <a:pt x="0" y="1"/>
                  </a:cubicBezTo>
                  <a:cubicBezTo>
                    <a:pt x="0" y="9"/>
                    <a:pt x="2206" y="2256"/>
                    <a:pt x="3293" y="3355"/>
                  </a:cubicBezTo>
                  <a:cubicBezTo>
                    <a:pt x="3771" y="3829"/>
                    <a:pt x="3932" y="3972"/>
                    <a:pt x="3958" y="3972"/>
                  </a:cubicBezTo>
                  <a:cubicBezTo>
                    <a:pt x="3960" y="3972"/>
                    <a:pt x="3961" y="3971"/>
                    <a:pt x="3961" y="3970"/>
                  </a:cubicBezTo>
                  <a:cubicBezTo>
                    <a:pt x="3978" y="3954"/>
                    <a:pt x="3822" y="3773"/>
                    <a:pt x="3346" y="3298"/>
                  </a:cubicBezTo>
                  <a:cubicBezTo>
                    <a:pt x="2257" y="2204"/>
                    <a:pt x="9" y="1"/>
                    <a:pt x="0"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6"/>
            <p:cNvSpPr/>
            <p:nvPr/>
          </p:nvSpPr>
          <p:spPr>
            <a:xfrm>
              <a:off x="2411300" y="4121500"/>
              <a:ext cx="96475" cy="96100"/>
            </a:xfrm>
            <a:custGeom>
              <a:rect b="b" l="l" r="r" t="t"/>
              <a:pathLst>
                <a:path extrusionOk="0" h="3844" w="3859">
                  <a:moveTo>
                    <a:pt x="4" y="1"/>
                  </a:moveTo>
                  <a:cubicBezTo>
                    <a:pt x="4" y="1"/>
                    <a:pt x="4" y="1"/>
                    <a:pt x="4" y="1"/>
                  </a:cubicBezTo>
                  <a:cubicBezTo>
                    <a:pt x="0" y="9"/>
                    <a:pt x="2128" y="2174"/>
                    <a:pt x="3186" y="3240"/>
                  </a:cubicBezTo>
                  <a:cubicBezTo>
                    <a:pt x="3657" y="3711"/>
                    <a:pt x="3816" y="3844"/>
                    <a:pt x="3840" y="3844"/>
                  </a:cubicBezTo>
                  <a:cubicBezTo>
                    <a:pt x="3841" y="3844"/>
                    <a:pt x="3842" y="3844"/>
                    <a:pt x="3842" y="3843"/>
                  </a:cubicBezTo>
                  <a:cubicBezTo>
                    <a:pt x="3859" y="3827"/>
                    <a:pt x="3715" y="3654"/>
                    <a:pt x="3244" y="3187"/>
                  </a:cubicBezTo>
                  <a:cubicBezTo>
                    <a:pt x="2183" y="2126"/>
                    <a:pt x="13" y="1"/>
                    <a:pt x="4"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6"/>
            <p:cNvSpPr/>
            <p:nvPr/>
          </p:nvSpPr>
          <p:spPr>
            <a:xfrm>
              <a:off x="2414375" y="4124475"/>
              <a:ext cx="93400" cy="92950"/>
            </a:xfrm>
            <a:custGeom>
              <a:rect b="b" l="l" r="r" t="t"/>
              <a:pathLst>
                <a:path extrusionOk="0" h="3718" w="3736">
                  <a:moveTo>
                    <a:pt x="4" y="1"/>
                  </a:moveTo>
                  <a:cubicBezTo>
                    <a:pt x="4" y="1"/>
                    <a:pt x="4" y="1"/>
                    <a:pt x="4" y="1"/>
                  </a:cubicBezTo>
                  <a:cubicBezTo>
                    <a:pt x="0" y="5"/>
                    <a:pt x="2051" y="2104"/>
                    <a:pt x="3080" y="3130"/>
                  </a:cubicBezTo>
                  <a:cubicBezTo>
                    <a:pt x="3536" y="3585"/>
                    <a:pt x="3689" y="3717"/>
                    <a:pt x="3716" y="3717"/>
                  </a:cubicBezTo>
                  <a:cubicBezTo>
                    <a:pt x="3718" y="3717"/>
                    <a:pt x="3719" y="3717"/>
                    <a:pt x="3719" y="3716"/>
                  </a:cubicBezTo>
                  <a:cubicBezTo>
                    <a:pt x="3736" y="3704"/>
                    <a:pt x="3592" y="3540"/>
                    <a:pt x="3133" y="3076"/>
                  </a:cubicBezTo>
                  <a:cubicBezTo>
                    <a:pt x="2109" y="2052"/>
                    <a:pt x="13" y="1"/>
                    <a:pt x="4"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6"/>
            <p:cNvSpPr/>
            <p:nvPr/>
          </p:nvSpPr>
          <p:spPr>
            <a:xfrm>
              <a:off x="2417350" y="4127550"/>
              <a:ext cx="90225" cy="89775"/>
            </a:xfrm>
            <a:custGeom>
              <a:rect b="b" l="l" r="r" t="t"/>
              <a:pathLst>
                <a:path extrusionOk="0" h="3591" w="3609">
                  <a:moveTo>
                    <a:pt x="4" y="1"/>
                  </a:moveTo>
                  <a:cubicBezTo>
                    <a:pt x="4" y="1"/>
                    <a:pt x="4" y="1"/>
                    <a:pt x="4" y="1"/>
                  </a:cubicBezTo>
                  <a:cubicBezTo>
                    <a:pt x="0" y="5"/>
                    <a:pt x="1977" y="2026"/>
                    <a:pt x="2965" y="3015"/>
                  </a:cubicBezTo>
                  <a:cubicBezTo>
                    <a:pt x="3409" y="3459"/>
                    <a:pt x="3559" y="3590"/>
                    <a:pt x="3588" y="3590"/>
                  </a:cubicBezTo>
                  <a:cubicBezTo>
                    <a:pt x="3590" y="3590"/>
                    <a:pt x="3591" y="3590"/>
                    <a:pt x="3592" y="3589"/>
                  </a:cubicBezTo>
                  <a:cubicBezTo>
                    <a:pt x="3609" y="3581"/>
                    <a:pt x="3469" y="3417"/>
                    <a:pt x="3018" y="2966"/>
                  </a:cubicBezTo>
                  <a:cubicBezTo>
                    <a:pt x="2031" y="1974"/>
                    <a:pt x="13" y="1"/>
                    <a:pt x="4"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6"/>
            <p:cNvSpPr/>
            <p:nvPr/>
          </p:nvSpPr>
          <p:spPr>
            <a:xfrm>
              <a:off x="2420425" y="4130525"/>
              <a:ext cx="87250" cy="86800"/>
            </a:xfrm>
            <a:custGeom>
              <a:rect b="b" l="l" r="r" t="t"/>
              <a:pathLst>
                <a:path extrusionOk="0" h="3472" w="3490">
                  <a:moveTo>
                    <a:pt x="4" y="1"/>
                  </a:moveTo>
                  <a:cubicBezTo>
                    <a:pt x="4" y="1"/>
                    <a:pt x="4" y="1"/>
                    <a:pt x="4" y="1"/>
                  </a:cubicBezTo>
                  <a:cubicBezTo>
                    <a:pt x="0" y="5"/>
                    <a:pt x="1899" y="1948"/>
                    <a:pt x="2858" y="2904"/>
                  </a:cubicBezTo>
                  <a:cubicBezTo>
                    <a:pt x="3298" y="3344"/>
                    <a:pt x="3440" y="3471"/>
                    <a:pt x="3469" y="3471"/>
                  </a:cubicBezTo>
                  <a:cubicBezTo>
                    <a:pt x="3471" y="3471"/>
                    <a:pt x="3472" y="3471"/>
                    <a:pt x="3473" y="3470"/>
                  </a:cubicBezTo>
                  <a:cubicBezTo>
                    <a:pt x="3490" y="3453"/>
                    <a:pt x="3354" y="3302"/>
                    <a:pt x="2912" y="2855"/>
                  </a:cubicBezTo>
                  <a:cubicBezTo>
                    <a:pt x="1953" y="1896"/>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6"/>
            <p:cNvSpPr/>
            <p:nvPr/>
          </p:nvSpPr>
          <p:spPr>
            <a:xfrm>
              <a:off x="2423300" y="4133600"/>
              <a:ext cx="84075" cy="83725"/>
            </a:xfrm>
            <a:custGeom>
              <a:rect b="b" l="l" r="r" t="t"/>
              <a:pathLst>
                <a:path extrusionOk="0" h="3349" w="3363">
                  <a:moveTo>
                    <a:pt x="8" y="1"/>
                  </a:moveTo>
                  <a:cubicBezTo>
                    <a:pt x="8" y="1"/>
                    <a:pt x="8" y="1"/>
                    <a:pt x="8" y="1"/>
                  </a:cubicBezTo>
                  <a:cubicBezTo>
                    <a:pt x="0" y="5"/>
                    <a:pt x="1833" y="1871"/>
                    <a:pt x="2756" y="2793"/>
                  </a:cubicBezTo>
                  <a:cubicBezTo>
                    <a:pt x="3184" y="3221"/>
                    <a:pt x="3322" y="3348"/>
                    <a:pt x="3350" y="3348"/>
                  </a:cubicBezTo>
                  <a:cubicBezTo>
                    <a:pt x="3352" y="3348"/>
                    <a:pt x="3353" y="3348"/>
                    <a:pt x="3354" y="3347"/>
                  </a:cubicBezTo>
                  <a:cubicBezTo>
                    <a:pt x="3362" y="3330"/>
                    <a:pt x="3235" y="3183"/>
                    <a:pt x="2801" y="2748"/>
                  </a:cubicBezTo>
                  <a:cubicBezTo>
                    <a:pt x="1879" y="1822"/>
                    <a:pt x="17" y="1"/>
                    <a:pt x="8"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6"/>
            <p:cNvSpPr/>
            <p:nvPr/>
          </p:nvSpPr>
          <p:spPr>
            <a:xfrm>
              <a:off x="2426375" y="4136675"/>
              <a:ext cx="81000" cy="80550"/>
            </a:xfrm>
            <a:custGeom>
              <a:rect b="b" l="l" r="r" t="t"/>
              <a:pathLst>
                <a:path extrusionOk="0" h="3222" w="3240">
                  <a:moveTo>
                    <a:pt x="8" y="1"/>
                  </a:moveTo>
                  <a:cubicBezTo>
                    <a:pt x="8" y="1"/>
                    <a:pt x="8" y="1"/>
                    <a:pt x="8" y="1"/>
                  </a:cubicBezTo>
                  <a:cubicBezTo>
                    <a:pt x="0" y="5"/>
                    <a:pt x="1755" y="1789"/>
                    <a:pt x="2641" y="2683"/>
                  </a:cubicBezTo>
                  <a:cubicBezTo>
                    <a:pt x="3060" y="3098"/>
                    <a:pt x="3194" y="3221"/>
                    <a:pt x="3223" y="3221"/>
                  </a:cubicBezTo>
                  <a:cubicBezTo>
                    <a:pt x="3225" y="3221"/>
                    <a:pt x="3226" y="3221"/>
                    <a:pt x="3227" y="3220"/>
                  </a:cubicBezTo>
                  <a:cubicBezTo>
                    <a:pt x="3239" y="3207"/>
                    <a:pt x="3112" y="3060"/>
                    <a:pt x="2686" y="2633"/>
                  </a:cubicBezTo>
                  <a:cubicBezTo>
                    <a:pt x="1801" y="1749"/>
                    <a:pt x="17" y="1"/>
                    <a:pt x="8"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6"/>
            <p:cNvSpPr/>
            <p:nvPr/>
          </p:nvSpPr>
          <p:spPr>
            <a:xfrm>
              <a:off x="2429450" y="4139650"/>
              <a:ext cx="77925" cy="77575"/>
            </a:xfrm>
            <a:custGeom>
              <a:rect b="b" l="l" r="r" t="t"/>
              <a:pathLst>
                <a:path extrusionOk="0" h="3103" w="3117">
                  <a:moveTo>
                    <a:pt x="8" y="1"/>
                  </a:moveTo>
                  <a:cubicBezTo>
                    <a:pt x="8" y="1"/>
                    <a:pt x="8" y="1"/>
                    <a:pt x="8" y="1"/>
                  </a:cubicBezTo>
                  <a:cubicBezTo>
                    <a:pt x="0" y="5"/>
                    <a:pt x="1677" y="1715"/>
                    <a:pt x="2534" y="2572"/>
                  </a:cubicBezTo>
                  <a:cubicBezTo>
                    <a:pt x="2944" y="2986"/>
                    <a:pt x="3079" y="3102"/>
                    <a:pt x="3104" y="3102"/>
                  </a:cubicBezTo>
                  <a:cubicBezTo>
                    <a:pt x="3106" y="3102"/>
                    <a:pt x="3107" y="3102"/>
                    <a:pt x="3108" y="3101"/>
                  </a:cubicBezTo>
                  <a:cubicBezTo>
                    <a:pt x="3116" y="3084"/>
                    <a:pt x="3002" y="2945"/>
                    <a:pt x="2579" y="2527"/>
                  </a:cubicBezTo>
                  <a:cubicBezTo>
                    <a:pt x="1724" y="1672"/>
                    <a:pt x="21" y="1"/>
                    <a:pt x="8"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6"/>
            <p:cNvSpPr/>
            <p:nvPr/>
          </p:nvSpPr>
          <p:spPr>
            <a:xfrm>
              <a:off x="2432400" y="4142725"/>
              <a:ext cx="74875" cy="74375"/>
            </a:xfrm>
            <a:custGeom>
              <a:rect b="b" l="l" r="r" t="t"/>
              <a:pathLst>
                <a:path extrusionOk="0" h="2975" w="2995">
                  <a:moveTo>
                    <a:pt x="5" y="1"/>
                  </a:moveTo>
                  <a:cubicBezTo>
                    <a:pt x="5" y="1"/>
                    <a:pt x="5" y="1"/>
                    <a:pt x="5" y="1"/>
                  </a:cubicBezTo>
                  <a:cubicBezTo>
                    <a:pt x="1" y="5"/>
                    <a:pt x="1600" y="1641"/>
                    <a:pt x="2420" y="2461"/>
                  </a:cubicBezTo>
                  <a:cubicBezTo>
                    <a:pt x="2831" y="2868"/>
                    <a:pt x="2960" y="2974"/>
                    <a:pt x="2977" y="2974"/>
                  </a:cubicBezTo>
                  <a:cubicBezTo>
                    <a:pt x="2977" y="2974"/>
                    <a:pt x="2978" y="2974"/>
                    <a:pt x="2978" y="2974"/>
                  </a:cubicBezTo>
                  <a:cubicBezTo>
                    <a:pt x="2994" y="2961"/>
                    <a:pt x="2875" y="2822"/>
                    <a:pt x="2465" y="2412"/>
                  </a:cubicBezTo>
                  <a:cubicBezTo>
                    <a:pt x="1647" y="1594"/>
                    <a:pt x="22"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6"/>
            <p:cNvSpPr/>
            <p:nvPr/>
          </p:nvSpPr>
          <p:spPr>
            <a:xfrm>
              <a:off x="2435500" y="4145600"/>
              <a:ext cx="71775" cy="71300"/>
            </a:xfrm>
            <a:custGeom>
              <a:rect b="b" l="l" r="r" t="t"/>
              <a:pathLst>
                <a:path extrusionOk="0" h="2852" w="2871">
                  <a:moveTo>
                    <a:pt x="4" y="1"/>
                  </a:moveTo>
                  <a:cubicBezTo>
                    <a:pt x="4" y="1"/>
                    <a:pt x="4" y="1"/>
                    <a:pt x="4" y="1"/>
                  </a:cubicBezTo>
                  <a:cubicBezTo>
                    <a:pt x="0" y="13"/>
                    <a:pt x="1521" y="1567"/>
                    <a:pt x="2317" y="2350"/>
                  </a:cubicBezTo>
                  <a:cubicBezTo>
                    <a:pt x="2708" y="2746"/>
                    <a:pt x="2836" y="2851"/>
                    <a:pt x="2859" y="2851"/>
                  </a:cubicBezTo>
                  <a:cubicBezTo>
                    <a:pt x="2861" y="2851"/>
                    <a:pt x="2862" y="2851"/>
                    <a:pt x="2862" y="2850"/>
                  </a:cubicBezTo>
                  <a:cubicBezTo>
                    <a:pt x="2870" y="2842"/>
                    <a:pt x="2760" y="2707"/>
                    <a:pt x="2358" y="2309"/>
                  </a:cubicBezTo>
                  <a:cubicBezTo>
                    <a:pt x="1572" y="1519"/>
                    <a:pt x="17" y="1"/>
                    <a:pt x="4"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6"/>
            <p:cNvSpPr/>
            <p:nvPr/>
          </p:nvSpPr>
          <p:spPr>
            <a:xfrm>
              <a:off x="2438450" y="4148675"/>
              <a:ext cx="68825" cy="68425"/>
            </a:xfrm>
            <a:custGeom>
              <a:rect b="b" l="l" r="r" t="t"/>
              <a:pathLst>
                <a:path extrusionOk="0" h="2737" w="2753">
                  <a:moveTo>
                    <a:pt x="9" y="1"/>
                  </a:moveTo>
                  <a:cubicBezTo>
                    <a:pt x="9" y="1"/>
                    <a:pt x="9" y="1"/>
                    <a:pt x="9" y="1"/>
                  </a:cubicBezTo>
                  <a:cubicBezTo>
                    <a:pt x="1" y="9"/>
                    <a:pt x="1453" y="1489"/>
                    <a:pt x="2203" y="2248"/>
                  </a:cubicBezTo>
                  <a:cubicBezTo>
                    <a:pt x="2597" y="2637"/>
                    <a:pt x="2718" y="2736"/>
                    <a:pt x="2734" y="2736"/>
                  </a:cubicBezTo>
                  <a:cubicBezTo>
                    <a:pt x="2735" y="2736"/>
                    <a:pt x="2736" y="2736"/>
                    <a:pt x="2736" y="2736"/>
                  </a:cubicBezTo>
                  <a:cubicBezTo>
                    <a:pt x="2752" y="2719"/>
                    <a:pt x="2646" y="2596"/>
                    <a:pt x="2252" y="2203"/>
                  </a:cubicBezTo>
                  <a:cubicBezTo>
                    <a:pt x="1499" y="1449"/>
                    <a:pt x="21"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6"/>
            <p:cNvSpPr/>
            <p:nvPr/>
          </p:nvSpPr>
          <p:spPr>
            <a:xfrm>
              <a:off x="2441525" y="4151750"/>
              <a:ext cx="65550" cy="65150"/>
            </a:xfrm>
            <a:custGeom>
              <a:rect b="b" l="l" r="r" t="t"/>
              <a:pathLst>
                <a:path extrusionOk="0" h="2606" w="2622">
                  <a:moveTo>
                    <a:pt x="5" y="1"/>
                  </a:moveTo>
                  <a:cubicBezTo>
                    <a:pt x="5" y="1"/>
                    <a:pt x="5" y="1"/>
                    <a:pt x="5" y="1"/>
                  </a:cubicBezTo>
                  <a:cubicBezTo>
                    <a:pt x="1" y="9"/>
                    <a:pt x="1375" y="1411"/>
                    <a:pt x="2092" y="2129"/>
                  </a:cubicBezTo>
                  <a:cubicBezTo>
                    <a:pt x="2467" y="2507"/>
                    <a:pt x="2583" y="2605"/>
                    <a:pt x="2606" y="2605"/>
                  </a:cubicBezTo>
                  <a:cubicBezTo>
                    <a:pt x="2607" y="2605"/>
                    <a:pt x="2608" y="2605"/>
                    <a:pt x="2609" y="2604"/>
                  </a:cubicBezTo>
                  <a:cubicBezTo>
                    <a:pt x="2621" y="2596"/>
                    <a:pt x="2519" y="2473"/>
                    <a:pt x="2133" y="2088"/>
                  </a:cubicBezTo>
                  <a:cubicBezTo>
                    <a:pt x="1417" y="137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6"/>
            <p:cNvSpPr/>
            <p:nvPr/>
          </p:nvSpPr>
          <p:spPr>
            <a:xfrm>
              <a:off x="2444600" y="4154725"/>
              <a:ext cx="62475" cy="62075"/>
            </a:xfrm>
            <a:custGeom>
              <a:rect b="b" l="l" r="r" t="t"/>
              <a:pathLst>
                <a:path extrusionOk="0" h="2483" w="2499">
                  <a:moveTo>
                    <a:pt x="5" y="0"/>
                  </a:moveTo>
                  <a:cubicBezTo>
                    <a:pt x="5" y="0"/>
                    <a:pt x="5" y="0"/>
                    <a:pt x="5" y="0"/>
                  </a:cubicBezTo>
                  <a:cubicBezTo>
                    <a:pt x="1" y="5"/>
                    <a:pt x="1297" y="1333"/>
                    <a:pt x="1986" y="2022"/>
                  </a:cubicBezTo>
                  <a:cubicBezTo>
                    <a:pt x="2351" y="2388"/>
                    <a:pt x="2464" y="2482"/>
                    <a:pt x="2483" y="2482"/>
                  </a:cubicBezTo>
                  <a:cubicBezTo>
                    <a:pt x="2485" y="2482"/>
                    <a:pt x="2485" y="2482"/>
                    <a:pt x="2486" y="2481"/>
                  </a:cubicBezTo>
                  <a:cubicBezTo>
                    <a:pt x="2498" y="2473"/>
                    <a:pt x="2404" y="2358"/>
                    <a:pt x="2027" y="1981"/>
                  </a:cubicBezTo>
                  <a:cubicBezTo>
                    <a:pt x="1339" y="1293"/>
                    <a:pt x="13"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6"/>
            <p:cNvSpPr/>
            <p:nvPr/>
          </p:nvSpPr>
          <p:spPr>
            <a:xfrm>
              <a:off x="2447575" y="4157800"/>
              <a:ext cx="59275" cy="58875"/>
            </a:xfrm>
            <a:custGeom>
              <a:rect b="b" l="l" r="r" t="t"/>
              <a:pathLst>
                <a:path extrusionOk="0" h="2355" w="2371">
                  <a:moveTo>
                    <a:pt x="5" y="0"/>
                  </a:moveTo>
                  <a:cubicBezTo>
                    <a:pt x="5" y="0"/>
                    <a:pt x="5" y="0"/>
                    <a:pt x="5" y="0"/>
                  </a:cubicBezTo>
                  <a:cubicBezTo>
                    <a:pt x="1" y="5"/>
                    <a:pt x="1223" y="1255"/>
                    <a:pt x="1875" y="1903"/>
                  </a:cubicBezTo>
                  <a:cubicBezTo>
                    <a:pt x="2240" y="2264"/>
                    <a:pt x="2342" y="2355"/>
                    <a:pt x="2361" y="2355"/>
                  </a:cubicBezTo>
                  <a:cubicBezTo>
                    <a:pt x="2362" y="2355"/>
                    <a:pt x="2362" y="2355"/>
                    <a:pt x="2363" y="2354"/>
                  </a:cubicBezTo>
                  <a:cubicBezTo>
                    <a:pt x="2371" y="2342"/>
                    <a:pt x="2281" y="2235"/>
                    <a:pt x="1912" y="1866"/>
                  </a:cubicBezTo>
                  <a:cubicBezTo>
                    <a:pt x="1261" y="1215"/>
                    <a:pt x="13" y="0"/>
                    <a:pt x="5"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6"/>
            <p:cNvSpPr/>
            <p:nvPr/>
          </p:nvSpPr>
          <p:spPr>
            <a:xfrm>
              <a:off x="2450650" y="4160775"/>
              <a:ext cx="56100" cy="55900"/>
            </a:xfrm>
            <a:custGeom>
              <a:rect b="b" l="l" r="r" t="t"/>
              <a:pathLst>
                <a:path extrusionOk="0" h="2236" w="2244">
                  <a:moveTo>
                    <a:pt x="5" y="0"/>
                  </a:moveTo>
                  <a:cubicBezTo>
                    <a:pt x="5" y="0"/>
                    <a:pt x="5" y="0"/>
                    <a:pt x="5" y="0"/>
                  </a:cubicBezTo>
                  <a:cubicBezTo>
                    <a:pt x="1" y="9"/>
                    <a:pt x="1149" y="1177"/>
                    <a:pt x="1756" y="1801"/>
                  </a:cubicBezTo>
                  <a:cubicBezTo>
                    <a:pt x="2115" y="2152"/>
                    <a:pt x="2214" y="2236"/>
                    <a:pt x="2233" y="2236"/>
                  </a:cubicBezTo>
                  <a:cubicBezTo>
                    <a:pt x="2234" y="2236"/>
                    <a:pt x="2235" y="2236"/>
                    <a:pt x="2236" y="2235"/>
                  </a:cubicBezTo>
                  <a:cubicBezTo>
                    <a:pt x="2244" y="2223"/>
                    <a:pt x="2158" y="2116"/>
                    <a:pt x="1797" y="1760"/>
                  </a:cubicBezTo>
                  <a:cubicBezTo>
                    <a:pt x="1183" y="1146"/>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6"/>
            <p:cNvSpPr/>
            <p:nvPr/>
          </p:nvSpPr>
          <p:spPr>
            <a:xfrm>
              <a:off x="2453525" y="4163850"/>
              <a:ext cx="53325" cy="52825"/>
            </a:xfrm>
            <a:custGeom>
              <a:rect b="b" l="l" r="r" t="t"/>
              <a:pathLst>
                <a:path extrusionOk="0" h="2113" w="2133">
                  <a:moveTo>
                    <a:pt x="13" y="0"/>
                  </a:moveTo>
                  <a:cubicBezTo>
                    <a:pt x="13" y="0"/>
                    <a:pt x="13" y="0"/>
                    <a:pt x="13" y="0"/>
                  </a:cubicBezTo>
                  <a:cubicBezTo>
                    <a:pt x="1" y="5"/>
                    <a:pt x="1075" y="1103"/>
                    <a:pt x="1661" y="1686"/>
                  </a:cubicBezTo>
                  <a:cubicBezTo>
                    <a:pt x="2004" y="2033"/>
                    <a:pt x="2103" y="2113"/>
                    <a:pt x="2122" y="2113"/>
                  </a:cubicBezTo>
                  <a:cubicBezTo>
                    <a:pt x="2123" y="2113"/>
                    <a:pt x="2124" y="2113"/>
                    <a:pt x="2125" y="2112"/>
                  </a:cubicBezTo>
                  <a:cubicBezTo>
                    <a:pt x="2133" y="2100"/>
                    <a:pt x="2051" y="2006"/>
                    <a:pt x="1698" y="1649"/>
                  </a:cubicBezTo>
                  <a:cubicBezTo>
                    <a:pt x="1117" y="1068"/>
                    <a:pt x="21" y="0"/>
                    <a:pt x="13"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6"/>
            <p:cNvSpPr/>
            <p:nvPr/>
          </p:nvSpPr>
          <p:spPr>
            <a:xfrm>
              <a:off x="2456600" y="4166925"/>
              <a:ext cx="50050" cy="49650"/>
            </a:xfrm>
            <a:custGeom>
              <a:rect b="b" l="l" r="r" t="t"/>
              <a:pathLst>
                <a:path extrusionOk="0" h="1986" w="2002">
                  <a:moveTo>
                    <a:pt x="9" y="0"/>
                  </a:moveTo>
                  <a:cubicBezTo>
                    <a:pt x="9" y="0"/>
                    <a:pt x="9" y="0"/>
                    <a:pt x="9" y="0"/>
                  </a:cubicBezTo>
                  <a:cubicBezTo>
                    <a:pt x="1" y="5"/>
                    <a:pt x="997" y="1026"/>
                    <a:pt x="1547" y="1575"/>
                  </a:cubicBezTo>
                  <a:cubicBezTo>
                    <a:pt x="1878" y="1906"/>
                    <a:pt x="1972" y="1986"/>
                    <a:pt x="1988" y="1986"/>
                  </a:cubicBezTo>
                  <a:cubicBezTo>
                    <a:pt x="1988" y="1986"/>
                    <a:pt x="1989" y="1985"/>
                    <a:pt x="1989" y="1985"/>
                  </a:cubicBezTo>
                  <a:cubicBezTo>
                    <a:pt x="2002" y="1973"/>
                    <a:pt x="1924" y="1883"/>
                    <a:pt x="1579" y="1538"/>
                  </a:cubicBezTo>
                  <a:cubicBezTo>
                    <a:pt x="1035" y="990"/>
                    <a:pt x="17" y="0"/>
                    <a:pt x="9"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6"/>
            <p:cNvSpPr/>
            <p:nvPr/>
          </p:nvSpPr>
          <p:spPr>
            <a:xfrm>
              <a:off x="2459575" y="4169900"/>
              <a:ext cx="47075" cy="46675"/>
            </a:xfrm>
            <a:custGeom>
              <a:rect b="b" l="l" r="r" t="t"/>
              <a:pathLst>
                <a:path extrusionOk="0" h="1867" w="1883">
                  <a:moveTo>
                    <a:pt x="13" y="0"/>
                  </a:moveTo>
                  <a:cubicBezTo>
                    <a:pt x="13" y="0"/>
                    <a:pt x="13" y="0"/>
                    <a:pt x="13" y="0"/>
                  </a:cubicBezTo>
                  <a:cubicBezTo>
                    <a:pt x="1" y="4"/>
                    <a:pt x="923" y="948"/>
                    <a:pt x="1436" y="1464"/>
                  </a:cubicBezTo>
                  <a:cubicBezTo>
                    <a:pt x="1762" y="1791"/>
                    <a:pt x="1853" y="1867"/>
                    <a:pt x="1869" y="1867"/>
                  </a:cubicBezTo>
                  <a:cubicBezTo>
                    <a:pt x="1869" y="1867"/>
                    <a:pt x="1870" y="1867"/>
                    <a:pt x="1870" y="1866"/>
                  </a:cubicBezTo>
                  <a:cubicBezTo>
                    <a:pt x="1883" y="1854"/>
                    <a:pt x="1805" y="1764"/>
                    <a:pt x="1473" y="1427"/>
                  </a:cubicBezTo>
                  <a:cubicBezTo>
                    <a:pt x="962" y="913"/>
                    <a:pt x="25" y="0"/>
                    <a:pt x="13"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6"/>
            <p:cNvSpPr/>
            <p:nvPr/>
          </p:nvSpPr>
          <p:spPr>
            <a:xfrm>
              <a:off x="2462650" y="4172975"/>
              <a:ext cx="43900" cy="43425"/>
            </a:xfrm>
            <a:custGeom>
              <a:rect b="b" l="l" r="r" t="t"/>
              <a:pathLst>
                <a:path extrusionOk="0" h="1737" w="1756">
                  <a:moveTo>
                    <a:pt x="5" y="0"/>
                  </a:moveTo>
                  <a:cubicBezTo>
                    <a:pt x="5" y="0"/>
                    <a:pt x="5" y="0"/>
                    <a:pt x="5" y="0"/>
                  </a:cubicBezTo>
                  <a:cubicBezTo>
                    <a:pt x="1" y="4"/>
                    <a:pt x="845" y="870"/>
                    <a:pt x="1329" y="1345"/>
                  </a:cubicBezTo>
                  <a:cubicBezTo>
                    <a:pt x="1637" y="1657"/>
                    <a:pt x="1730" y="1736"/>
                    <a:pt x="1745" y="1736"/>
                  </a:cubicBezTo>
                  <a:cubicBezTo>
                    <a:pt x="1746" y="1736"/>
                    <a:pt x="1747" y="1736"/>
                    <a:pt x="1747" y="1735"/>
                  </a:cubicBezTo>
                  <a:cubicBezTo>
                    <a:pt x="1756" y="1727"/>
                    <a:pt x="1686" y="1645"/>
                    <a:pt x="1358" y="1317"/>
                  </a:cubicBezTo>
                  <a:cubicBezTo>
                    <a:pt x="880" y="843"/>
                    <a:pt x="17"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6"/>
            <p:cNvSpPr/>
            <p:nvPr/>
          </p:nvSpPr>
          <p:spPr>
            <a:xfrm>
              <a:off x="2465725" y="4175850"/>
              <a:ext cx="40825" cy="40450"/>
            </a:xfrm>
            <a:custGeom>
              <a:rect b="b" l="l" r="r" t="t"/>
              <a:pathLst>
                <a:path extrusionOk="0" h="1618" w="1633">
                  <a:moveTo>
                    <a:pt x="5" y="0"/>
                  </a:moveTo>
                  <a:cubicBezTo>
                    <a:pt x="5" y="0"/>
                    <a:pt x="5" y="0"/>
                    <a:pt x="5" y="0"/>
                  </a:cubicBezTo>
                  <a:cubicBezTo>
                    <a:pt x="1" y="12"/>
                    <a:pt x="772" y="796"/>
                    <a:pt x="1214" y="1243"/>
                  </a:cubicBezTo>
                  <a:cubicBezTo>
                    <a:pt x="1514" y="1542"/>
                    <a:pt x="1600" y="1617"/>
                    <a:pt x="1617" y="1617"/>
                  </a:cubicBezTo>
                  <a:cubicBezTo>
                    <a:pt x="1619" y="1617"/>
                    <a:pt x="1620" y="1617"/>
                    <a:pt x="1620" y="1616"/>
                  </a:cubicBezTo>
                  <a:cubicBezTo>
                    <a:pt x="1633" y="1612"/>
                    <a:pt x="1563" y="1530"/>
                    <a:pt x="1247" y="1210"/>
                  </a:cubicBezTo>
                  <a:cubicBezTo>
                    <a:pt x="801" y="768"/>
                    <a:pt x="17" y="0"/>
                    <a:pt x="5"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6"/>
            <p:cNvSpPr/>
            <p:nvPr/>
          </p:nvSpPr>
          <p:spPr>
            <a:xfrm>
              <a:off x="2468700" y="4178925"/>
              <a:ext cx="37650" cy="37475"/>
            </a:xfrm>
            <a:custGeom>
              <a:rect b="b" l="l" r="r" t="t"/>
              <a:pathLst>
                <a:path extrusionOk="0" h="1499" w="1506">
                  <a:moveTo>
                    <a:pt x="9" y="0"/>
                  </a:moveTo>
                  <a:cubicBezTo>
                    <a:pt x="9" y="0"/>
                    <a:pt x="9" y="0"/>
                    <a:pt x="9" y="0"/>
                  </a:cubicBezTo>
                  <a:cubicBezTo>
                    <a:pt x="1" y="8"/>
                    <a:pt x="698" y="718"/>
                    <a:pt x="1108" y="1136"/>
                  </a:cubicBezTo>
                  <a:cubicBezTo>
                    <a:pt x="1398" y="1427"/>
                    <a:pt x="1481" y="1498"/>
                    <a:pt x="1498" y="1498"/>
                  </a:cubicBezTo>
                  <a:cubicBezTo>
                    <a:pt x="1500" y="1498"/>
                    <a:pt x="1501" y="1498"/>
                    <a:pt x="1501" y="1497"/>
                  </a:cubicBezTo>
                  <a:cubicBezTo>
                    <a:pt x="1505" y="1489"/>
                    <a:pt x="1444" y="1411"/>
                    <a:pt x="1136" y="1103"/>
                  </a:cubicBezTo>
                  <a:cubicBezTo>
                    <a:pt x="728" y="690"/>
                    <a:pt x="21"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6"/>
            <p:cNvSpPr/>
            <p:nvPr/>
          </p:nvSpPr>
          <p:spPr>
            <a:xfrm>
              <a:off x="2471775" y="4182000"/>
              <a:ext cx="34575" cy="34300"/>
            </a:xfrm>
            <a:custGeom>
              <a:rect b="b" l="l" r="r" t="t"/>
              <a:pathLst>
                <a:path extrusionOk="0" h="1372" w="1383">
                  <a:moveTo>
                    <a:pt x="5" y="0"/>
                  </a:moveTo>
                  <a:cubicBezTo>
                    <a:pt x="5" y="0"/>
                    <a:pt x="5" y="0"/>
                    <a:pt x="5" y="0"/>
                  </a:cubicBezTo>
                  <a:cubicBezTo>
                    <a:pt x="1" y="8"/>
                    <a:pt x="616" y="644"/>
                    <a:pt x="993" y="1021"/>
                  </a:cubicBezTo>
                  <a:cubicBezTo>
                    <a:pt x="1272" y="1300"/>
                    <a:pt x="1350" y="1371"/>
                    <a:pt x="1370" y="1371"/>
                  </a:cubicBezTo>
                  <a:cubicBezTo>
                    <a:pt x="1372" y="1371"/>
                    <a:pt x="1373" y="1371"/>
                    <a:pt x="1374" y="1370"/>
                  </a:cubicBezTo>
                  <a:cubicBezTo>
                    <a:pt x="1382" y="1362"/>
                    <a:pt x="1329" y="1292"/>
                    <a:pt x="1026" y="993"/>
                  </a:cubicBezTo>
                  <a:cubicBezTo>
                    <a:pt x="646" y="612"/>
                    <a:pt x="13"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6"/>
            <p:cNvSpPr/>
            <p:nvPr/>
          </p:nvSpPr>
          <p:spPr>
            <a:xfrm>
              <a:off x="2474750" y="4184975"/>
              <a:ext cx="31500" cy="31200"/>
            </a:xfrm>
            <a:custGeom>
              <a:rect b="b" l="l" r="r" t="t"/>
              <a:pathLst>
                <a:path extrusionOk="0" h="1248" w="1260">
                  <a:moveTo>
                    <a:pt x="9" y="0"/>
                  </a:moveTo>
                  <a:cubicBezTo>
                    <a:pt x="9" y="0"/>
                    <a:pt x="9" y="0"/>
                    <a:pt x="9" y="0"/>
                  </a:cubicBezTo>
                  <a:cubicBezTo>
                    <a:pt x="1" y="12"/>
                    <a:pt x="542" y="566"/>
                    <a:pt x="890" y="906"/>
                  </a:cubicBezTo>
                  <a:cubicBezTo>
                    <a:pt x="1163" y="1186"/>
                    <a:pt x="1234" y="1248"/>
                    <a:pt x="1252" y="1248"/>
                  </a:cubicBezTo>
                  <a:cubicBezTo>
                    <a:pt x="1253" y="1248"/>
                    <a:pt x="1254" y="1247"/>
                    <a:pt x="1255" y="1247"/>
                  </a:cubicBezTo>
                  <a:cubicBezTo>
                    <a:pt x="1259" y="1238"/>
                    <a:pt x="1210" y="1173"/>
                    <a:pt x="915" y="882"/>
                  </a:cubicBezTo>
                  <a:cubicBezTo>
                    <a:pt x="576" y="539"/>
                    <a:pt x="17" y="0"/>
                    <a:pt x="9"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6"/>
            <p:cNvSpPr/>
            <p:nvPr/>
          </p:nvSpPr>
          <p:spPr>
            <a:xfrm>
              <a:off x="2477825" y="4188050"/>
              <a:ext cx="28425" cy="28000"/>
            </a:xfrm>
            <a:custGeom>
              <a:rect b="b" l="l" r="r" t="t"/>
              <a:pathLst>
                <a:path extrusionOk="0" h="1120" w="1137">
                  <a:moveTo>
                    <a:pt x="5" y="0"/>
                  </a:moveTo>
                  <a:cubicBezTo>
                    <a:pt x="5" y="0"/>
                    <a:pt x="5" y="0"/>
                    <a:pt x="5" y="0"/>
                  </a:cubicBezTo>
                  <a:cubicBezTo>
                    <a:pt x="1" y="4"/>
                    <a:pt x="464" y="488"/>
                    <a:pt x="780" y="796"/>
                  </a:cubicBezTo>
                  <a:cubicBezTo>
                    <a:pt x="1048" y="1068"/>
                    <a:pt x="1115" y="1120"/>
                    <a:pt x="1127" y="1120"/>
                  </a:cubicBezTo>
                  <a:cubicBezTo>
                    <a:pt x="1127" y="1120"/>
                    <a:pt x="1128" y="1120"/>
                    <a:pt x="1128" y="1120"/>
                  </a:cubicBezTo>
                  <a:cubicBezTo>
                    <a:pt x="1136" y="1111"/>
                    <a:pt x="1087" y="1050"/>
                    <a:pt x="804" y="771"/>
                  </a:cubicBezTo>
                  <a:cubicBezTo>
                    <a:pt x="494" y="465"/>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6"/>
            <p:cNvSpPr/>
            <p:nvPr/>
          </p:nvSpPr>
          <p:spPr>
            <a:xfrm>
              <a:off x="2480900" y="4191025"/>
              <a:ext cx="25250" cy="25050"/>
            </a:xfrm>
            <a:custGeom>
              <a:rect b="b" l="l" r="r" t="t"/>
              <a:pathLst>
                <a:path extrusionOk="0" h="1002" w="1010">
                  <a:moveTo>
                    <a:pt x="5" y="0"/>
                  </a:moveTo>
                  <a:cubicBezTo>
                    <a:pt x="5" y="0"/>
                    <a:pt x="5" y="0"/>
                    <a:pt x="5" y="0"/>
                  </a:cubicBezTo>
                  <a:cubicBezTo>
                    <a:pt x="1" y="8"/>
                    <a:pt x="390" y="414"/>
                    <a:pt x="665" y="685"/>
                  </a:cubicBezTo>
                  <a:cubicBezTo>
                    <a:pt x="924" y="944"/>
                    <a:pt x="989" y="1001"/>
                    <a:pt x="1003" y="1001"/>
                  </a:cubicBezTo>
                  <a:cubicBezTo>
                    <a:pt x="1004" y="1001"/>
                    <a:pt x="1005" y="1001"/>
                    <a:pt x="1005" y="1001"/>
                  </a:cubicBezTo>
                  <a:cubicBezTo>
                    <a:pt x="1009" y="988"/>
                    <a:pt x="968" y="939"/>
                    <a:pt x="689" y="660"/>
                  </a:cubicBezTo>
                  <a:cubicBezTo>
                    <a:pt x="416" y="387"/>
                    <a:pt x="13" y="0"/>
                    <a:pt x="5"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6"/>
            <p:cNvSpPr/>
            <p:nvPr/>
          </p:nvSpPr>
          <p:spPr>
            <a:xfrm>
              <a:off x="1839775" y="3978500"/>
              <a:ext cx="108175" cy="107775"/>
            </a:xfrm>
            <a:custGeom>
              <a:rect b="b" l="l" r="r" t="t"/>
              <a:pathLst>
                <a:path extrusionOk="0" h="4311" w="4327">
                  <a:moveTo>
                    <a:pt x="1" y="1"/>
                  </a:moveTo>
                  <a:cubicBezTo>
                    <a:pt x="1" y="1"/>
                    <a:pt x="2523" y="2617"/>
                    <a:pt x="3708" y="3810"/>
                  </a:cubicBezTo>
                  <a:cubicBezTo>
                    <a:pt x="4080" y="4178"/>
                    <a:pt x="4242" y="4310"/>
                    <a:pt x="4291" y="4310"/>
                  </a:cubicBezTo>
                  <a:cubicBezTo>
                    <a:pt x="4296" y="4310"/>
                    <a:pt x="4300" y="4309"/>
                    <a:pt x="4302" y="4306"/>
                  </a:cubicBezTo>
                  <a:cubicBezTo>
                    <a:pt x="4327" y="4282"/>
                    <a:pt x="4179" y="4089"/>
                    <a:pt x="3802" y="3712"/>
                  </a:cubicBezTo>
                  <a:cubicBezTo>
                    <a:pt x="2613" y="2523"/>
                    <a:pt x="1" y="1"/>
                    <a:pt x="1" y="1"/>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6"/>
            <p:cNvSpPr/>
            <p:nvPr/>
          </p:nvSpPr>
          <p:spPr>
            <a:xfrm>
              <a:off x="1840900" y="3979725"/>
              <a:ext cx="107150" cy="106550"/>
            </a:xfrm>
            <a:custGeom>
              <a:rect b="b" l="l" r="r" t="t"/>
              <a:pathLst>
                <a:path extrusionOk="0" h="4262" w="4286">
                  <a:moveTo>
                    <a:pt x="1" y="1"/>
                  </a:moveTo>
                  <a:cubicBezTo>
                    <a:pt x="1" y="1"/>
                    <a:pt x="2498" y="2588"/>
                    <a:pt x="3671" y="3761"/>
                  </a:cubicBezTo>
                  <a:cubicBezTo>
                    <a:pt x="4039" y="4129"/>
                    <a:pt x="4205" y="4261"/>
                    <a:pt x="4251" y="4261"/>
                  </a:cubicBezTo>
                  <a:cubicBezTo>
                    <a:pt x="4256" y="4261"/>
                    <a:pt x="4259" y="4260"/>
                    <a:pt x="4261" y="4257"/>
                  </a:cubicBezTo>
                  <a:cubicBezTo>
                    <a:pt x="4286" y="4233"/>
                    <a:pt x="4138" y="4044"/>
                    <a:pt x="3765" y="3671"/>
                  </a:cubicBezTo>
                  <a:cubicBezTo>
                    <a:pt x="2584" y="2490"/>
                    <a:pt x="1" y="1"/>
                    <a:pt x="1"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6"/>
            <p:cNvSpPr/>
            <p:nvPr/>
          </p:nvSpPr>
          <p:spPr>
            <a:xfrm>
              <a:off x="1842050" y="3980975"/>
              <a:ext cx="105900" cy="105175"/>
            </a:xfrm>
            <a:custGeom>
              <a:rect b="b" l="l" r="r" t="t"/>
              <a:pathLst>
                <a:path extrusionOk="0" h="4207" w="4236">
                  <a:moveTo>
                    <a:pt x="0" y="0"/>
                  </a:moveTo>
                  <a:lnTo>
                    <a:pt x="0" y="0"/>
                  </a:lnTo>
                  <a:cubicBezTo>
                    <a:pt x="1" y="1"/>
                    <a:pt x="2469" y="2555"/>
                    <a:pt x="3629" y="3711"/>
                  </a:cubicBezTo>
                  <a:cubicBezTo>
                    <a:pt x="3996" y="4082"/>
                    <a:pt x="4154" y="4206"/>
                    <a:pt x="4201" y="4206"/>
                  </a:cubicBezTo>
                  <a:cubicBezTo>
                    <a:pt x="4205" y="4206"/>
                    <a:pt x="4209" y="4205"/>
                    <a:pt x="4211" y="4203"/>
                  </a:cubicBezTo>
                  <a:cubicBezTo>
                    <a:pt x="4236" y="4183"/>
                    <a:pt x="4088" y="3994"/>
                    <a:pt x="3719" y="3625"/>
                  </a:cubicBezTo>
                  <a:cubicBezTo>
                    <a:pt x="2559" y="2465"/>
                    <a:pt x="1" y="1"/>
                    <a:pt x="0"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6"/>
            <p:cNvSpPr/>
            <p:nvPr/>
          </p:nvSpPr>
          <p:spPr>
            <a:xfrm>
              <a:off x="1843375" y="3982100"/>
              <a:ext cx="104675" cy="104050"/>
            </a:xfrm>
            <a:custGeom>
              <a:rect b="b" l="l" r="r" t="t"/>
              <a:pathLst>
                <a:path extrusionOk="0" h="4162" w="4187">
                  <a:moveTo>
                    <a:pt x="0" y="0"/>
                  </a:moveTo>
                  <a:lnTo>
                    <a:pt x="0" y="0"/>
                  </a:lnTo>
                  <a:cubicBezTo>
                    <a:pt x="1" y="1"/>
                    <a:pt x="2436" y="2522"/>
                    <a:pt x="3588" y="3670"/>
                  </a:cubicBezTo>
                  <a:cubicBezTo>
                    <a:pt x="3948" y="4037"/>
                    <a:pt x="4109" y="4161"/>
                    <a:pt x="4153" y="4161"/>
                  </a:cubicBezTo>
                  <a:cubicBezTo>
                    <a:pt x="4157" y="4161"/>
                    <a:pt x="4160" y="4160"/>
                    <a:pt x="4162" y="4158"/>
                  </a:cubicBezTo>
                  <a:cubicBezTo>
                    <a:pt x="4187" y="4134"/>
                    <a:pt x="4039" y="3949"/>
                    <a:pt x="3674" y="3584"/>
                  </a:cubicBezTo>
                  <a:cubicBezTo>
                    <a:pt x="2526" y="2436"/>
                    <a:pt x="1" y="1"/>
                    <a:pt x="0"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6"/>
            <p:cNvSpPr/>
            <p:nvPr/>
          </p:nvSpPr>
          <p:spPr>
            <a:xfrm>
              <a:off x="1844500" y="3983325"/>
              <a:ext cx="103450" cy="102825"/>
            </a:xfrm>
            <a:custGeom>
              <a:rect b="b" l="l" r="r" t="t"/>
              <a:pathLst>
                <a:path extrusionOk="0" h="4113" w="4138">
                  <a:moveTo>
                    <a:pt x="0" y="0"/>
                  </a:moveTo>
                  <a:cubicBezTo>
                    <a:pt x="1" y="1"/>
                    <a:pt x="2403" y="2494"/>
                    <a:pt x="3543" y="3629"/>
                  </a:cubicBezTo>
                  <a:cubicBezTo>
                    <a:pt x="3903" y="3989"/>
                    <a:pt x="4057" y="4112"/>
                    <a:pt x="4103" y="4112"/>
                  </a:cubicBezTo>
                  <a:cubicBezTo>
                    <a:pt x="4107" y="4112"/>
                    <a:pt x="4111" y="4111"/>
                    <a:pt x="4113" y="4109"/>
                  </a:cubicBezTo>
                  <a:cubicBezTo>
                    <a:pt x="4138" y="4085"/>
                    <a:pt x="3994" y="3904"/>
                    <a:pt x="3629" y="3539"/>
                  </a:cubicBezTo>
                  <a:cubicBezTo>
                    <a:pt x="2498" y="2403"/>
                    <a:pt x="1" y="1"/>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6"/>
            <p:cNvSpPr/>
            <p:nvPr/>
          </p:nvSpPr>
          <p:spPr>
            <a:xfrm>
              <a:off x="1845625" y="3984450"/>
              <a:ext cx="102325" cy="101600"/>
            </a:xfrm>
            <a:custGeom>
              <a:rect b="b" l="l" r="r" t="t"/>
              <a:pathLst>
                <a:path extrusionOk="0" h="4064" w="4093">
                  <a:moveTo>
                    <a:pt x="1" y="1"/>
                  </a:moveTo>
                  <a:cubicBezTo>
                    <a:pt x="1" y="1"/>
                    <a:pt x="2379" y="2465"/>
                    <a:pt x="3502" y="3580"/>
                  </a:cubicBezTo>
                  <a:cubicBezTo>
                    <a:pt x="3859" y="3937"/>
                    <a:pt x="4013" y="4063"/>
                    <a:pt x="4058" y="4063"/>
                  </a:cubicBezTo>
                  <a:cubicBezTo>
                    <a:pt x="4063" y="4063"/>
                    <a:pt x="4066" y="4062"/>
                    <a:pt x="4068" y="4060"/>
                  </a:cubicBezTo>
                  <a:cubicBezTo>
                    <a:pt x="4093" y="4031"/>
                    <a:pt x="3949" y="3855"/>
                    <a:pt x="3588" y="3494"/>
                  </a:cubicBezTo>
                  <a:cubicBezTo>
                    <a:pt x="2465" y="2379"/>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6"/>
            <p:cNvSpPr/>
            <p:nvPr/>
          </p:nvSpPr>
          <p:spPr>
            <a:xfrm>
              <a:off x="1846850" y="3985575"/>
              <a:ext cx="101000" cy="100475"/>
            </a:xfrm>
            <a:custGeom>
              <a:rect b="b" l="l" r="r" t="t"/>
              <a:pathLst>
                <a:path extrusionOk="0" h="4019" w="4040">
                  <a:moveTo>
                    <a:pt x="1" y="1"/>
                  </a:moveTo>
                  <a:cubicBezTo>
                    <a:pt x="1" y="5"/>
                    <a:pt x="2346" y="2436"/>
                    <a:pt x="3453" y="3543"/>
                  </a:cubicBezTo>
                  <a:cubicBezTo>
                    <a:pt x="3805" y="3895"/>
                    <a:pt x="3959" y="4018"/>
                    <a:pt x="4002" y="4018"/>
                  </a:cubicBezTo>
                  <a:cubicBezTo>
                    <a:pt x="4006" y="4018"/>
                    <a:pt x="4009" y="4017"/>
                    <a:pt x="4011" y="4015"/>
                  </a:cubicBezTo>
                  <a:cubicBezTo>
                    <a:pt x="4040" y="3990"/>
                    <a:pt x="3896" y="3810"/>
                    <a:pt x="3539" y="3457"/>
                  </a:cubicBezTo>
                  <a:cubicBezTo>
                    <a:pt x="2432" y="2350"/>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6"/>
            <p:cNvSpPr/>
            <p:nvPr/>
          </p:nvSpPr>
          <p:spPr>
            <a:xfrm>
              <a:off x="1847975" y="3986900"/>
              <a:ext cx="99975" cy="99250"/>
            </a:xfrm>
            <a:custGeom>
              <a:rect b="b" l="l" r="r" t="t"/>
              <a:pathLst>
                <a:path extrusionOk="0" h="3970" w="3999">
                  <a:moveTo>
                    <a:pt x="5" y="1"/>
                  </a:moveTo>
                  <a:cubicBezTo>
                    <a:pt x="1" y="1"/>
                    <a:pt x="2322" y="2404"/>
                    <a:pt x="3421" y="3499"/>
                  </a:cubicBezTo>
                  <a:cubicBezTo>
                    <a:pt x="3768" y="3850"/>
                    <a:pt x="3918" y="3969"/>
                    <a:pt x="3964" y="3969"/>
                  </a:cubicBezTo>
                  <a:cubicBezTo>
                    <a:pt x="3968" y="3969"/>
                    <a:pt x="3972" y="3968"/>
                    <a:pt x="3974" y="3966"/>
                  </a:cubicBezTo>
                  <a:cubicBezTo>
                    <a:pt x="3999" y="3942"/>
                    <a:pt x="3859" y="3765"/>
                    <a:pt x="3507" y="3413"/>
                  </a:cubicBezTo>
                  <a:cubicBezTo>
                    <a:pt x="2408" y="2314"/>
                    <a:pt x="5" y="1"/>
                    <a:pt x="5"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6"/>
            <p:cNvSpPr/>
            <p:nvPr/>
          </p:nvSpPr>
          <p:spPr>
            <a:xfrm>
              <a:off x="1849225" y="3988050"/>
              <a:ext cx="98625" cy="98000"/>
            </a:xfrm>
            <a:custGeom>
              <a:rect b="b" l="l" r="r" t="t"/>
              <a:pathLst>
                <a:path extrusionOk="0" h="3920" w="3945">
                  <a:moveTo>
                    <a:pt x="0" y="0"/>
                  </a:moveTo>
                  <a:lnTo>
                    <a:pt x="0" y="0"/>
                  </a:lnTo>
                  <a:cubicBezTo>
                    <a:pt x="1" y="1"/>
                    <a:pt x="2288" y="2374"/>
                    <a:pt x="3371" y="3453"/>
                  </a:cubicBezTo>
                  <a:cubicBezTo>
                    <a:pt x="3714" y="3800"/>
                    <a:pt x="3864" y="3919"/>
                    <a:pt x="3907" y="3919"/>
                  </a:cubicBezTo>
                  <a:cubicBezTo>
                    <a:pt x="3911" y="3919"/>
                    <a:pt x="3914" y="3918"/>
                    <a:pt x="3916" y="3916"/>
                  </a:cubicBezTo>
                  <a:cubicBezTo>
                    <a:pt x="3945" y="3887"/>
                    <a:pt x="3805" y="3715"/>
                    <a:pt x="3457" y="3367"/>
                  </a:cubicBezTo>
                  <a:cubicBezTo>
                    <a:pt x="2374" y="2284"/>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6"/>
            <p:cNvSpPr/>
            <p:nvPr/>
          </p:nvSpPr>
          <p:spPr>
            <a:xfrm>
              <a:off x="1850450" y="3989175"/>
              <a:ext cx="97400" cy="96875"/>
            </a:xfrm>
            <a:custGeom>
              <a:rect b="b" l="l" r="r" t="t"/>
              <a:pathLst>
                <a:path extrusionOk="0" h="3875" w="3896">
                  <a:moveTo>
                    <a:pt x="0" y="0"/>
                  </a:moveTo>
                  <a:cubicBezTo>
                    <a:pt x="1" y="1"/>
                    <a:pt x="2260" y="2342"/>
                    <a:pt x="3326" y="3416"/>
                  </a:cubicBezTo>
                  <a:cubicBezTo>
                    <a:pt x="3665" y="3756"/>
                    <a:pt x="3815" y="3874"/>
                    <a:pt x="3857" y="3874"/>
                  </a:cubicBezTo>
                  <a:cubicBezTo>
                    <a:pt x="3862" y="3874"/>
                    <a:pt x="3865" y="3873"/>
                    <a:pt x="3867" y="3871"/>
                  </a:cubicBezTo>
                  <a:cubicBezTo>
                    <a:pt x="3896" y="3846"/>
                    <a:pt x="3756" y="3670"/>
                    <a:pt x="3412" y="3326"/>
                  </a:cubicBezTo>
                  <a:cubicBezTo>
                    <a:pt x="2342" y="2260"/>
                    <a:pt x="1"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6"/>
            <p:cNvSpPr/>
            <p:nvPr/>
          </p:nvSpPr>
          <p:spPr>
            <a:xfrm>
              <a:off x="1851575" y="3990300"/>
              <a:ext cx="96075" cy="95750"/>
            </a:xfrm>
            <a:custGeom>
              <a:rect b="b" l="l" r="r" t="t"/>
              <a:pathLst>
                <a:path extrusionOk="0" h="3830" w="3843">
                  <a:moveTo>
                    <a:pt x="0" y="0"/>
                  </a:moveTo>
                  <a:cubicBezTo>
                    <a:pt x="0" y="8"/>
                    <a:pt x="2227" y="2317"/>
                    <a:pt x="3281" y="3375"/>
                  </a:cubicBezTo>
                  <a:cubicBezTo>
                    <a:pt x="3620" y="3711"/>
                    <a:pt x="3766" y="3829"/>
                    <a:pt x="3808" y="3829"/>
                  </a:cubicBezTo>
                  <a:cubicBezTo>
                    <a:pt x="3813" y="3829"/>
                    <a:pt x="3816" y="3828"/>
                    <a:pt x="3818" y="3826"/>
                  </a:cubicBezTo>
                  <a:cubicBezTo>
                    <a:pt x="3843" y="3801"/>
                    <a:pt x="3711" y="3629"/>
                    <a:pt x="3367" y="3289"/>
                  </a:cubicBezTo>
                  <a:cubicBezTo>
                    <a:pt x="2309" y="2231"/>
                    <a:pt x="1" y="0"/>
                    <a:pt x="0"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6"/>
            <p:cNvSpPr/>
            <p:nvPr/>
          </p:nvSpPr>
          <p:spPr>
            <a:xfrm>
              <a:off x="1852700" y="3991625"/>
              <a:ext cx="94950" cy="94400"/>
            </a:xfrm>
            <a:custGeom>
              <a:rect b="b" l="l" r="r" t="t"/>
              <a:pathLst>
                <a:path extrusionOk="0" h="3776" w="3798">
                  <a:moveTo>
                    <a:pt x="0" y="1"/>
                  </a:moveTo>
                  <a:cubicBezTo>
                    <a:pt x="1" y="1"/>
                    <a:pt x="2207" y="2281"/>
                    <a:pt x="3240" y="3326"/>
                  </a:cubicBezTo>
                  <a:cubicBezTo>
                    <a:pt x="3580" y="3662"/>
                    <a:pt x="3728" y="3776"/>
                    <a:pt x="3766" y="3776"/>
                  </a:cubicBezTo>
                  <a:cubicBezTo>
                    <a:pt x="3769" y="3776"/>
                    <a:pt x="3771" y="3775"/>
                    <a:pt x="3773" y="3773"/>
                  </a:cubicBezTo>
                  <a:cubicBezTo>
                    <a:pt x="3798" y="3748"/>
                    <a:pt x="3666" y="3576"/>
                    <a:pt x="3326" y="3240"/>
                  </a:cubicBezTo>
                  <a:cubicBezTo>
                    <a:pt x="2280" y="2199"/>
                    <a:pt x="1" y="1"/>
                    <a:pt x="0" y="1"/>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6"/>
            <p:cNvSpPr/>
            <p:nvPr/>
          </p:nvSpPr>
          <p:spPr>
            <a:xfrm>
              <a:off x="1854025" y="3992750"/>
              <a:ext cx="93625" cy="93075"/>
            </a:xfrm>
            <a:custGeom>
              <a:rect b="b" l="l" r="r" t="t"/>
              <a:pathLst>
                <a:path extrusionOk="0" h="3723" w="3745">
                  <a:moveTo>
                    <a:pt x="1" y="1"/>
                  </a:moveTo>
                  <a:cubicBezTo>
                    <a:pt x="1" y="1"/>
                    <a:pt x="2166" y="2252"/>
                    <a:pt x="3199" y="3281"/>
                  </a:cubicBezTo>
                  <a:cubicBezTo>
                    <a:pt x="3530" y="3615"/>
                    <a:pt x="3674" y="3722"/>
                    <a:pt x="3712" y="3722"/>
                  </a:cubicBezTo>
                  <a:cubicBezTo>
                    <a:pt x="3716" y="3722"/>
                    <a:pt x="3718" y="3722"/>
                    <a:pt x="3720" y="3720"/>
                  </a:cubicBezTo>
                  <a:cubicBezTo>
                    <a:pt x="3745" y="3703"/>
                    <a:pt x="3613" y="3531"/>
                    <a:pt x="3281" y="3199"/>
                  </a:cubicBezTo>
                  <a:cubicBezTo>
                    <a:pt x="2256" y="2174"/>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6"/>
            <p:cNvSpPr/>
            <p:nvPr/>
          </p:nvSpPr>
          <p:spPr>
            <a:xfrm>
              <a:off x="1855150" y="3993875"/>
              <a:ext cx="92500" cy="91950"/>
            </a:xfrm>
            <a:custGeom>
              <a:rect b="b" l="l" r="r" t="t"/>
              <a:pathLst>
                <a:path extrusionOk="0" h="3678" w="3700">
                  <a:moveTo>
                    <a:pt x="1" y="1"/>
                  </a:moveTo>
                  <a:lnTo>
                    <a:pt x="1" y="1"/>
                  </a:lnTo>
                  <a:cubicBezTo>
                    <a:pt x="1" y="1"/>
                    <a:pt x="2141" y="2227"/>
                    <a:pt x="3158" y="3240"/>
                  </a:cubicBezTo>
                  <a:cubicBezTo>
                    <a:pt x="3485" y="3571"/>
                    <a:pt x="3629" y="3677"/>
                    <a:pt x="3667" y="3677"/>
                  </a:cubicBezTo>
                  <a:cubicBezTo>
                    <a:pt x="3671" y="3677"/>
                    <a:pt x="3673" y="3677"/>
                    <a:pt x="3675" y="3675"/>
                  </a:cubicBezTo>
                  <a:cubicBezTo>
                    <a:pt x="3700" y="3654"/>
                    <a:pt x="3572" y="3490"/>
                    <a:pt x="3240" y="3158"/>
                  </a:cubicBezTo>
                  <a:cubicBezTo>
                    <a:pt x="2223" y="2145"/>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6"/>
            <p:cNvSpPr/>
            <p:nvPr/>
          </p:nvSpPr>
          <p:spPr>
            <a:xfrm>
              <a:off x="1856275" y="3995100"/>
              <a:ext cx="91275" cy="90825"/>
            </a:xfrm>
            <a:custGeom>
              <a:rect b="b" l="l" r="r" t="t"/>
              <a:pathLst>
                <a:path extrusionOk="0" h="3633" w="3651">
                  <a:moveTo>
                    <a:pt x="1" y="1"/>
                  </a:moveTo>
                  <a:cubicBezTo>
                    <a:pt x="1" y="2"/>
                    <a:pt x="2113" y="2195"/>
                    <a:pt x="3117" y="3191"/>
                  </a:cubicBezTo>
                  <a:cubicBezTo>
                    <a:pt x="3441" y="3522"/>
                    <a:pt x="3585" y="3632"/>
                    <a:pt x="3622" y="3632"/>
                  </a:cubicBezTo>
                  <a:cubicBezTo>
                    <a:pt x="3626" y="3632"/>
                    <a:pt x="3628" y="3632"/>
                    <a:pt x="3630" y="3630"/>
                  </a:cubicBezTo>
                  <a:cubicBezTo>
                    <a:pt x="3650" y="3609"/>
                    <a:pt x="3523" y="3445"/>
                    <a:pt x="3195" y="3117"/>
                  </a:cubicBezTo>
                  <a:cubicBezTo>
                    <a:pt x="2195" y="2109"/>
                    <a:pt x="2" y="1"/>
                    <a:pt x="1"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6"/>
            <p:cNvSpPr/>
            <p:nvPr/>
          </p:nvSpPr>
          <p:spPr>
            <a:xfrm>
              <a:off x="1857425" y="3996350"/>
              <a:ext cx="90125" cy="89575"/>
            </a:xfrm>
            <a:custGeom>
              <a:rect b="b" l="l" r="r" t="t"/>
              <a:pathLst>
                <a:path extrusionOk="0" h="3583" w="3605">
                  <a:moveTo>
                    <a:pt x="0" y="0"/>
                  </a:moveTo>
                  <a:lnTo>
                    <a:pt x="0" y="0"/>
                  </a:lnTo>
                  <a:cubicBezTo>
                    <a:pt x="1" y="1"/>
                    <a:pt x="2087" y="2157"/>
                    <a:pt x="3075" y="3149"/>
                  </a:cubicBezTo>
                  <a:cubicBezTo>
                    <a:pt x="3403" y="3473"/>
                    <a:pt x="3540" y="3582"/>
                    <a:pt x="3577" y="3582"/>
                  </a:cubicBezTo>
                  <a:cubicBezTo>
                    <a:pt x="3580" y="3582"/>
                    <a:pt x="3582" y="3582"/>
                    <a:pt x="3584" y="3580"/>
                  </a:cubicBezTo>
                  <a:cubicBezTo>
                    <a:pt x="3604" y="3559"/>
                    <a:pt x="3481" y="3400"/>
                    <a:pt x="3153" y="3071"/>
                  </a:cubicBezTo>
                  <a:cubicBezTo>
                    <a:pt x="2165" y="2083"/>
                    <a:pt x="1" y="1"/>
                    <a:pt x="0"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6"/>
            <p:cNvSpPr/>
            <p:nvPr/>
          </p:nvSpPr>
          <p:spPr>
            <a:xfrm>
              <a:off x="1858550" y="3997475"/>
              <a:ext cx="89000" cy="88450"/>
            </a:xfrm>
            <a:custGeom>
              <a:rect b="b" l="l" r="r" t="t"/>
              <a:pathLst>
                <a:path extrusionOk="0" h="3538" w="3560">
                  <a:moveTo>
                    <a:pt x="8" y="0"/>
                  </a:moveTo>
                  <a:lnTo>
                    <a:pt x="8" y="0"/>
                  </a:lnTo>
                  <a:cubicBezTo>
                    <a:pt x="0" y="0"/>
                    <a:pt x="2059" y="2133"/>
                    <a:pt x="3039" y="3108"/>
                  </a:cubicBezTo>
                  <a:cubicBezTo>
                    <a:pt x="3358" y="3428"/>
                    <a:pt x="3495" y="3538"/>
                    <a:pt x="3532" y="3538"/>
                  </a:cubicBezTo>
                  <a:cubicBezTo>
                    <a:pt x="3535" y="3538"/>
                    <a:pt x="3537" y="3537"/>
                    <a:pt x="3539" y="3535"/>
                  </a:cubicBezTo>
                  <a:cubicBezTo>
                    <a:pt x="3559" y="3514"/>
                    <a:pt x="3436" y="3355"/>
                    <a:pt x="3112" y="3031"/>
                  </a:cubicBezTo>
                  <a:cubicBezTo>
                    <a:pt x="2141" y="2059"/>
                    <a:pt x="8" y="0"/>
                    <a:pt x="8"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6"/>
            <p:cNvSpPr/>
            <p:nvPr/>
          </p:nvSpPr>
          <p:spPr>
            <a:xfrm>
              <a:off x="1859875" y="3998700"/>
              <a:ext cx="87675" cy="87225"/>
            </a:xfrm>
            <a:custGeom>
              <a:rect b="b" l="l" r="r" t="t"/>
              <a:pathLst>
                <a:path extrusionOk="0" h="3489" w="3507">
                  <a:moveTo>
                    <a:pt x="0" y="0"/>
                  </a:moveTo>
                  <a:lnTo>
                    <a:pt x="0" y="0"/>
                  </a:lnTo>
                  <a:cubicBezTo>
                    <a:pt x="1" y="1"/>
                    <a:pt x="2026" y="2100"/>
                    <a:pt x="2990" y="3064"/>
                  </a:cubicBezTo>
                  <a:cubicBezTo>
                    <a:pt x="3305" y="3383"/>
                    <a:pt x="3442" y="3489"/>
                    <a:pt x="3478" y="3489"/>
                  </a:cubicBezTo>
                  <a:cubicBezTo>
                    <a:pt x="3482" y="3489"/>
                    <a:pt x="3484" y="3488"/>
                    <a:pt x="3486" y="3486"/>
                  </a:cubicBezTo>
                  <a:cubicBezTo>
                    <a:pt x="3506" y="3465"/>
                    <a:pt x="3383" y="3306"/>
                    <a:pt x="3068" y="2986"/>
                  </a:cubicBezTo>
                  <a:cubicBezTo>
                    <a:pt x="2100" y="2022"/>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6"/>
            <p:cNvSpPr/>
            <p:nvPr/>
          </p:nvSpPr>
          <p:spPr>
            <a:xfrm>
              <a:off x="1861000" y="3999825"/>
              <a:ext cx="86450" cy="85900"/>
            </a:xfrm>
            <a:custGeom>
              <a:rect b="b" l="l" r="r" t="t"/>
              <a:pathLst>
                <a:path extrusionOk="0" h="3436" w="3458">
                  <a:moveTo>
                    <a:pt x="1" y="1"/>
                  </a:moveTo>
                  <a:lnTo>
                    <a:pt x="1" y="1"/>
                  </a:lnTo>
                  <a:cubicBezTo>
                    <a:pt x="1" y="1"/>
                    <a:pt x="1998" y="2071"/>
                    <a:pt x="2945" y="3019"/>
                  </a:cubicBezTo>
                  <a:cubicBezTo>
                    <a:pt x="3259" y="3333"/>
                    <a:pt x="3392" y="3435"/>
                    <a:pt x="3429" y="3435"/>
                  </a:cubicBezTo>
                  <a:cubicBezTo>
                    <a:pt x="3432" y="3435"/>
                    <a:pt x="3435" y="3435"/>
                    <a:pt x="3437" y="3433"/>
                  </a:cubicBezTo>
                  <a:cubicBezTo>
                    <a:pt x="3457" y="3412"/>
                    <a:pt x="3338" y="3261"/>
                    <a:pt x="3023" y="2941"/>
                  </a:cubicBezTo>
                  <a:cubicBezTo>
                    <a:pt x="2071" y="1994"/>
                    <a:pt x="1" y="1"/>
                    <a:pt x="1"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6"/>
            <p:cNvSpPr/>
            <p:nvPr/>
          </p:nvSpPr>
          <p:spPr>
            <a:xfrm>
              <a:off x="1862225" y="4000950"/>
              <a:ext cx="85225" cy="84775"/>
            </a:xfrm>
            <a:custGeom>
              <a:rect b="b" l="l" r="r" t="t"/>
              <a:pathLst>
                <a:path extrusionOk="0" h="3391" w="3409">
                  <a:moveTo>
                    <a:pt x="1" y="1"/>
                  </a:moveTo>
                  <a:cubicBezTo>
                    <a:pt x="1" y="5"/>
                    <a:pt x="1969" y="2047"/>
                    <a:pt x="2900" y="2978"/>
                  </a:cubicBezTo>
                  <a:cubicBezTo>
                    <a:pt x="3210" y="3288"/>
                    <a:pt x="3343" y="3390"/>
                    <a:pt x="3380" y="3390"/>
                  </a:cubicBezTo>
                  <a:cubicBezTo>
                    <a:pt x="3383" y="3390"/>
                    <a:pt x="3386" y="3390"/>
                    <a:pt x="3388" y="3388"/>
                  </a:cubicBezTo>
                  <a:cubicBezTo>
                    <a:pt x="3408" y="3367"/>
                    <a:pt x="3289" y="3216"/>
                    <a:pt x="2978" y="2900"/>
                  </a:cubicBezTo>
                  <a:cubicBezTo>
                    <a:pt x="2039" y="1965"/>
                    <a:pt x="1" y="1"/>
                    <a:pt x="1" y="1"/>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6"/>
            <p:cNvSpPr/>
            <p:nvPr/>
          </p:nvSpPr>
          <p:spPr>
            <a:xfrm>
              <a:off x="1863350" y="4002300"/>
              <a:ext cx="84000" cy="83625"/>
            </a:xfrm>
            <a:custGeom>
              <a:rect b="b" l="l" r="r" t="t"/>
              <a:pathLst>
                <a:path extrusionOk="0" h="3345" w="3360">
                  <a:moveTo>
                    <a:pt x="1" y="0"/>
                  </a:moveTo>
                  <a:lnTo>
                    <a:pt x="1" y="0"/>
                  </a:lnTo>
                  <a:cubicBezTo>
                    <a:pt x="1" y="1"/>
                    <a:pt x="1936" y="2009"/>
                    <a:pt x="2855" y="2936"/>
                  </a:cubicBezTo>
                  <a:cubicBezTo>
                    <a:pt x="3166" y="3240"/>
                    <a:pt x="3296" y="3345"/>
                    <a:pt x="3331" y="3345"/>
                  </a:cubicBezTo>
                  <a:cubicBezTo>
                    <a:pt x="3335" y="3345"/>
                    <a:pt x="3337" y="3344"/>
                    <a:pt x="3339" y="3342"/>
                  </a:cubicBezTo>
                  <a:cubicBezTo>
                    <a:pt x="3359" y="3321"/>
                    <a:pt x="3240" y="3166"/>
                    <a:pt x="2933" y="2858"/>
                  </a:cubicBezTo>
                  <a:cubicBezTo>
                    <a:pt x="2010" y="1936"/>
                    <a:pt x="1" y="1"/>
                    <a:pt x="1"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6"/>
            <p:cNvSpPr/>
            <p:nvPr/>
          </p:nvSpPr>
          <p:spPr>
            <a:xfrm>
              <a:off x="1864500" y="4003425"/>
              <a:ext cx="82950" cy="82300"/>
            </a:xfrm>
            <a:custGeom>
              <a:rect b="b" l="l" r="r" t="t"/>
              <a:pathLst>
                <a:path extrusionOk="0" h="3292" w="3318">
                  <a:moveTo>
                    <a:pt x="4" y="0"/>
                  </a:moveTo>
                  <a:lnTo>
                    <a:pt x="4" y="0"/>
                  </a:lnTo>
                  <a:cubicBezTo>
                    <a:pt x="0" y="0"/>
                    <a:pt x="1911" y="1977"/>
                    <a:pt x="2821" y="2891"/>
                  </a:cubicBezTo>
                  <a:cubicBezTo>
                    <a:pt x="3124" y="3190"/>
                    <a:pt x="3253" y="3291"/>
                    <a:pt x="3289" y="3291"/>
                  </a:cubicBezTo>
                  <a:cubicBezTo>
                    <a:pt x="3292" y="3291"/>
                    <a:pt x="3295" y="3291"/>
                    <a:pt x="3297" y="3289"/>
                  </a:cubicBezTo>
                  <a:cubicBezTo>
                    <a:pt x="3317" y="3268"/>
                    <a:pt x="3203" y="3121"/>
                    <a:pt x="2895" y="2813"/>
                  </a:cubicBezTo>
                  <a:cubicBezTo>
                    <a:pt x="1985" y="1907"/>
                    <a:pt x="4" y="0"/>
                    <a:pt x="4"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6"/>
            <p:cNvSpPr/>
            <p:nvPr/>
          </p:nvSpPr>
          <p:spPr>
            <a:xfrm>
              <a:off x="1865825" y="4004550"/>
              <a:ext cx="81525" cy="81075"/>
            </a:xfrm>
            <a:custGeom>
              <a:rect b="b" l="l" r="r" t="t"/>
              <a:pathLst>
                <a:path extrusionOk="0" h="3243" w="3261">
                  <a:moveTo>
                    <a:pt x="0" y="0"/>
                  </a:moveTo>
                  <a:cubicBezTo>
                    <a:pt x="1" y="1"/>
                    <a:pt x="1874" y="1952"/>
                    <a:pt x="2772" y="2846"/>
                  </a:cubicBezTo>
                  <a:cubicBezTo>
                    <a:pt x="3067" y="3144"/>
                    <a:pt x="3195" y="3242"/>
                    <a:pt x="3232" y="3242"/>
                  </a:cubicBezTo>
                  <a:cubicBezTo>
                    <a:pt x="3235" y="3242"/>
                    <a:pt x="3238" y="3241"/>
                    <a:pt x="3240" y="3240"/>
                  </a:cubicBezTo>
                  <a:cubicBezTo>
                    <a:pt x="3260" y="3223"/>
                    <a:pt x="3145" y="3076"/>
                    <a:pt x="2842" y="2772"/>
                  </a:cubicBezTo>
                  <a:cubicBezTo>
                    <a:pt x="1952" y="1878"/>
                    <a:pt x="1" y="1"/>
                    <a:pt x="0"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6"/>
            <p:cNvSpPr/>
            <p:nvPr/>
          </p:nvSpPr>
          <p:spPr>
            <a:xfrm>
              <a:off x="1866950" y="4005675"/>
              <a:ext cx="80400" cy="79950"/>
            </a:xfrm>
            <a:custGeom>
              <a:rect b="b" l="l" r="r" t="t"/>
              <a:pathLst>
                <a:path extrusionOk="0" h="3198" w="3216">
                  <a:moveTo>
                    <a:pt x="0" y="0"/>
                  </a:moveTo>
                  <a:cubicBezTo>
                    <a:pt x="0" y="9"/>
                    <a:pt x="1850" y="1923"/>
                    <a:pt x="2731" y="2805"/>
                  </a:cubicBezTo>
                  <a:cubicBezTo>
                    <a:pt x="3026" y="3100"/>
                    <a:pt x="3148" y="3197"/>
                    <a:pt x="3186" y="3197"/>
                  </a:cubicBezTo>
                  <a:cubicBezTo>
                    <a:pt x="3190" y="3197"/>
                    <a:pt x="3193" y="3196"/>
                    <a:pt x="3195" y="3195"/>
                  </a:cubicBezTo>
                  <a:cubicBezTo>
                    <a:pt x="3215" y="3174"/>
                    <a:pt x="3100" y="3031"/>
                    <a:pt x="2805" y="2735"/>
                  </a:cubicBezTo>
                  <a:cubicBezTo>
                    <a:pt x="1920" y="1854"/>
                    <a:pt x="1" y="0"/>
                    <a:pt x="0"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6"/>
            <p:cNvSpPr/>
            <p:nvPr/>
          </p:nvSpPr>
          <p:spPr>
            <a:xfrm>
              <a:off x="1868075" y="4007000"/>
              <a:ext cx="79075" cy="78625"/>
            </a:xfrm>
            <a:custGeom>
              <a:rect b="b" l="l" r="r" t="t"/>
              <a:pathLst>
                <a:path extrusionOk="0" h="3145" w="3163">
                  <a:moveTo>
                    <a:pt x="1" y="1"/>
                  </a:moveTo>
                  <a:lnTo>
                    <a:pt x="1" y="1"/>
                  </a:lnTo>
                  <a:cubicBezTo>
                    <a:pt x="1" y="1"/>
                    <a:pt x="1821" y="1887"/>
                    <a:pt x="2686" y="2756"/>
                  </a:cubicBezTo>
                  <a:cubicBezTo>
                    <a:pt x="2977" y="3047"/>
                    <a:pt x="3098" y="3144"/>
                    <a:pt x="3134" y="3144"/>
                  </a:cubicBezTo>
                  <a:cubicBezTo>
                    <a:pt x="3137" y="3144"/>
                    <a:pt x="3140" y="3143"/>
                    <a:pt x="3142" y="3142"/>
                  </a:cubicBezTo>
                  <a:cubicBezTo>
                    <a:pt x="3162" y="3121"/>
                    <a:pt x="3055" y="2982"/>
                    <a:pt x="2760" y="2686"/>
                  </a:cubicBezTo>
                  <a:cubicBezTo>
                    <a:pt x="1891" y="1821"/>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6"/>
            <p:cNvSpPr/>
            <p:nvPr/>
          </p:nvSpPr>
          <p:spPr>
            <a:xfrm>
              <a:off x="1869200" y="4008125"/>
              <a:ext cx="78150" cy="77500"/>
            </a:xfrm>
            <a:custGeom>
              <a:rect b="b" l="l" r="r" t="t"/>
              <a:pathLst>
                <a:path extrusionOk="0" h="3100" w="3126">
                  <a:moveTo>
                    <a:pt x="9" y="1"/>
                  </a:moveTo>
                  <a:cubicBezTo>
                    <a:pt x="1" y="1"/>
                    <a:pt x="1797" y="1862"/>
                    <a:pt x="2654" y="2715"/>
                  </a:cubicBezTo>
                  <a:cubicBezTo>
                    <a:pt x="2937" y="3002"/>
                    <a:pt x="3061" y="3099"/>
                    <a:pt x="3097" y="3099"/>
                  </a:cubicBezTo>
                  <a:cubicBezTo>
                    <a:pt x="3100" y="3099"/>
                    <a:pt x="3103" y="3099"/>
                    <a:pt x="3105" y="3097"/>
                  </a:cubicBezTo>
                  <a:cubicBezTo>
                    <a:pt x="3125" y="3076"/>
                    <a:pt x="3015" y="2937"/>
                    <a:pt x="2723" y="2646"/>
                  </a:cubicBezTo>
                  <a:cubicBezTo>
                    <a:pt x="1866" y="1789"/>
                    <a:pt x="9" y="1"/>
                    <a:pt x="9"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6"/>
            <p:cNvSpPr/>
            <p:nvPr/>
          </p:nvSpPr>
          <p:spPr>
            <a:xfrm>
              <a:off x="1870525" y="4009250"/>
              <a:ext cx="76625" cy="76375"/>
            </a:xfrm>
            <a:custGeom>
              <a:rect b="b" l="l" r="r" t="t"/>
              <a:pathLst>
                <a:path extrusionOk="0" h="3055" w="3065">
                  <a:moveTo>
                    <a:pt x="1" y="1"/>
                  </a:moveTo>
                  <a:cubicBezTo>
                    <a:pt x="1" y="1"/>
                    <a:pt x="1760" y="1834"/>
                    <a:pt x="2605" y="2670"/>
                  </a:cubicBezTo>
                  <a:cubicBezTo>
                    <a:pt x="2888" y="2957"/>
                    <a:pt x="3009" y="3054"/>
                    <a:pt x="3044" y="3054"/>
                  </a:cubicBezTo>
                  <a:cubicBezTo>
                    <a:pt x="3047" y="3054"/>
                    <a:pt x="3050" y="3054"/>
                    <a:pt x="3052" y="3052"/>
                  </a:cubicBezTo>
                  <a:cubicBezTo>
                    <a:pt x="3064" y="3031"/>
                    <a:pt x="2957" y="2892"/>
                    <a:pt x="2670" y="2605"/>
                  </a:cubicBezTo>
                  <a:cubicBezTo>
                    <a:pt x="1830" y="1760"/>
                    <a:pt x="1" y="1"/>
                    <a:pt x="1"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6"/>
            <p:cNvSpPr/>
            <p:nvPr/>
          </p:nvSpPr>
          <p:spPr>
            <a:xfrm>
              <a:off x="1871675" y="4010500"/>
              <a:ext cx="75475" cy="75025"/>
            </a:xfrm>
            <a:custGeom>
              <a:rect b="b" l="l" r="r" t="t"/>
              <a:pathLst>
                <a:path extrusionOk="0" h="3001" w="3019">
                  <a:moveTo>
                    <a:pt x="0" y="0"/>
                  </a:moveTo>
                  <a:cubicBezTo>
                    <a:pt x="0" y="4"/>
                    <a:pt x="1730" y="1796"/>
                    <a:pt x="2563" y="2620"/>
                  </a:cubicBezTo>
                  <a:cubicBezTo>
                    <a:pt x="2841" y="2906"/>
                    <a:pt x="2959" y="3000"/>
                    <a:pt x="2996" y="3000"/>
                  </a:cubicBezTo>
                  <a:cubicBezTo>
                    <a:pt x="3000" y="3000"/>
                    <a:pt x="3003" y="2999"/>
                    <a:pt x="3006" y="2998"/>
                  </a:cubicBezTo>
                  <a:cubicBezTo>
                    <a:pt x="3018" y="2977"/>
                    <a:pt x="2916" y="2842"/>
                    <a:pt x="2629" y="2555"/>
                  </a:cubicBezTo>
                  <a:cubicBezTo>
                    <a:pt x="1800" y="1730"/>
                    <a:pt x="0" y="0"/>
                    <a:pt x="0"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6"/>
            <p:cNvSpPr/>
            <p:nvPr/>
          </p:nvSpPr>
          <p:spPr>
            <a:xfrm>
              <a:off x="1872800" y="4011725"/>
              <a:ext cx="74225" cy="73900"/>
            </a:xfrm>
            <a:custGeom>
              <a:rect b="b" l="l" r="r" t="t"/>
              <a:pathLst>
                <a:path extrusionOk="0" h="2956" w="2969">
                  <a:moveTo>
                    <a:pt x="0" y="0"/>
                  </a:moveTo>
                  <a:lnTo>
                    <a:pt x="0" y="0"/>
                  </a:lnTo>
                  <a:cubicBezTo>
                    <a:pt x="1" y="1"/>
                    <a:pt x="1702" y="1768"/>
                    <a:pt x="2518" y="2584"/>
                  </a:cubicBezTo>
                  <a:cubicBezTo>
                    <a:pt x="2796" y="2862"/>
                    <a:pt x="2917" y="2956"/>
                    <a:pt x="2946" y="2956"/>
                  </a:cubicBezTo>
                  <a:cubicBezTo>
                    <a:pt x="2949" y="2956"/>
                    <a:pt x="2951" y="2955"/>
                    <a:pt x="2953" y="2953"/>
                  </a:cubicBezTo>
                  <a:cubicBezTo>
                    <a:pt x="2969" y="2932"/>
                    <a:pt x="2866" y="2801"/>
                    <a:pt x="2584" y="2518"/>
                  </a:cubicBezTo>
                  <a:cubicBezTo>
                    <a:pt x="1772" y="1702"/>
                    <a:pt x="1" y="1"/>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6"/>
            <p:cNvSpPr/>
            <p:nvPr/>
          </p:nvSpPr>
          <p:spPr>
            <a:xfrm>
              <a:off x="1873925" y="4012850"/>
              <a:ext cx="73225" cy="72775"/>
            </a:xfrm>
            <a:custGeom>
              <a:rect b="b" l="l" r="r" t="t"/>
              <a:pathLst>
                <a:path extrusionOk="0" h="2911" w="2929">
                  <a:moveTo>
                    <a:pt x="8" y="0"/>
                  </a:moveTo>
                  <a:cubicBezTo>
                    <a:pt x="0" y="0"/>
                    <a:pt x="1677" y="1739"/>
                    <a:pt x="2481" y="2543"/>
                  </a:cubicBezTo>
                  <a:cubicBezTo>
                    <a:pt x="2756" y="2817"/>
                    <a:pt x="2869" y="2911"/>
                    <a:pt x="2906" y="2911"/>
                  </a:cubicBezTo>
                  <a:cubicBezTo>
                    <a:pt x="2910" y="2911"/>
                    <a:pt x="2913" y="2910"/>
                    <a:pt x="2916" y="2908"/>
                  </a:cubicBezTo>
                  <a:cubicBezTo>
                    <a:pt x="2928" y="2887"/>
                    <a:pt x="2834" y="2760"/>
                    <a:pt x="2551" y="2477"/>
                  </a:cubicBezTo>
                  <a:cubicBezTo>
                    <a:pt x="1747" y="1673"/>
                    <a:pt x="8" y="0"/>
                    <a:pt x="8"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6"/>
            <p:cNvSpPr/>
            <p:nvPr/>
          </p:nvSpPr>
          <p:spPr>
            <a:xfrm>
              <a:off x="1875150" y="4014075"/>
              <a:ext cx="71875" cy="71450"/>
            </a:xfrm>
            <a:custGeom>
              <a:rect b="b" l="l" r="r" t="t"/>
              <a:pathLst>
                <a:path extrusionOk="0" h="2858" w="2875">
                  <a:moveTo>
                    <a:pt x="5" y="1"/>
                  </a:moveTo>
                  <a:lnTo>
                    <a:pt x="5" y="1"/>
                  </a:lnTo>
                  <a:cubicBezTo>
                    <a:pt x="0" y="1"/>
                    <a:pt x="1645" y="1706"/>
                    <a:pt x="2436" y="2494"/>
                  </a:cubicBezTo>
                  <a:cubicBezTo>
                    <a:pt x="2703" y="2765"/>
                    <a:pt x="2816" y="2857"/>
                    <a:pt x="2850" y="2857"/>
                  </a:cubicBezTo>
                  <a:cubicBezTo>
                    <a:pt x="2854" y="2857"/>
                    <a:pt x="2857" y="2856"/>
                    <a:pt x="2859" y="2855"/>
                  </a:cubicBezTo>
                  <a:cubicBezTo>
                    <a:pt x="2875" y="2834"/>
                    <a:pt x="2777" y="2707"/>
                    <a:pt x="2502" y="2428"/>
                  </a:cubicBezTo>
                  <a:cubicBezTo>
                    <a:pt x="1710" y="1641"/>
                    <a:pt x="5" y="1"/>
                    <a:pt x="5"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6"/>
            <p:cNvSpPr/>
            <p:nvPr/>
          </p:nvSpPr>
          <p:spPr>
            <a:xfrm>
              <a:off x="1876375" y="4015200"/>
              <a:ext cx="70650" cy="70325"/>
            </a:xfrm>
            <a:custGeom>
              <a:rect b="b" l="l" r="r" t="t"/>
              <a:pathLst>
                <a:path extrusionOk="0" h="2813" w="2826">
                  <a:moveTo>
                    <a:pt x="1" y="1"/>
                  </a:moveTo>
                  <a:cubicBezTo>
                    <a:pt x="1" y="5"/>
                    <a:pt x="1616" y="1682"/>
                    <a:pt x="2391" y="2453"/>
                  </a:cubicBezTo>
                  <a:cubicBezTo>
                    <a:pt x="2658" y="2720"/>
                    <a:pt x="2775" y="2812"/>
                    <a:pt x="2803" y="2812"/>
                  </a:cubicBezTo>
                  <a:cubicBezTo>
                    <a:pt x="2806" y="2812"/>
                    <a:pt x="2808" y="2811"/>
                    <a:pt x="2810" y="2810"/>
                  </a:cubicBezTo>
                  <a:cubicBezTo>
                    <a:pt x="2826" y="2789"/>
                    <a:pt x="2728" y="2662"/>
                    <a:pt x="2457" y="2387"/>
                  </a:cubicBezTo>
                  <a:cubicBezTo>
                    <a:pt x="1678" y="1612"/>
                    <a:pt x="1"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6"/>
            <p:cNvSpPr/>
            <p:nvPr/>
          </p:nvSpPr>
          <p:spPr>
            <a:xfrm>
              <a:off x="1877600" y="4016325"/>
              <a:ext cx="69325" cy="69050"/>
            </a:xfrm>
            <a:custGeom>
              <a:rect b="b" l="l" r="r" t="t"/>
              <a:pathLst>
                <a:path extrusionOk="0" h="2762" w="2773">
                  <a:moveTo>
                    <a:pt x="1" y="1"/>
                  </a:moveTo>
                  <a:cubicBezTo>
                    <a:pt x="1" y="5"/>
                    <a:pt x="1584" y="1653"/>
                    <a:pt x="2346" y="2412"/>
                  </a:cubicBezTo>
                  <a:cubicBezTo>
                    <a:pt x="2613" y="2682"/>
                    <a:pt x="2724" y="2762"/>
                    <a:pt x="2752" y="2762"/>
                  </a:cubicBezTo>
                  <a:cubicBezTo>
                    <a:pt x="2754" y="2762"/>
                    <a:pt x="2755" y="2761"/>
                    <a:pt x="2756" y="2760"/>
                  </a:cubicBezTo>
                  <a:cubicBezTo>
                    <a:pt x="2773" y="2744"/>
                    <a:pt x="2679" y="2621"/>
                    <a:pt x="2408" y="2350"/>
                  </a:cubicBezTo>
                  <a:cubicBezTo>
                    <a:pt x="1645" y="1584"/>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6"/>
            <p:cNvSpPr/>
            <p:nvPr/>
          </p:nvSpPr>
          <p:spPr>
            <a:xfrm>
              <a:off x="1878725" y="4017675"/>
              <a:ext cx="68200" cy="67700"/>
            </a:xfrm>
            <a:custGeom>
              <a:rect b="b" l="l" r="r" t="t"/>
              <a:pathLst>
                <a:path extrusionOk="0" h="2708" w="2728">
                  <a:moveTo>
                    <a:pt x="1" y="0"/>
                  </a:moveTo>
                  <a:lnTo>
                    <a:pt x="1" y="0"/>
                  </a:lnTo>
                  <a:cubicBezTo>
                    <a:pt x="1" y="1"/>
                    <a:pt x="1559" y="1612"/>
                    <a:pt x="2305" y="2362"/>
                  </a:cubicBezTo>
                  <a:cubicBezTo>
                    <a:pt x="2568" y="2629"/>
                    <a:pt x="2679" y="2708"/>
                    <a:pt x="2707" y="2708"/>
                  </a:cubicBezTo>
                  <a:cubicBezTo>
                    <a:pt x="2709" y="2708"/>
                    <a:pt x="2710" y="2707"/>
                    <a:pt x="2711" y="2706"/>
                  </a:cubicBezTo>
                  <a:cubicBezTo>
                    <a:pt x="2728" y="2690"/>
                    <a:pt x="2634" y="2567"/>
                    <a:pt x="2367" y="2300"/>
                  </a:cubicBezTo>
                  <a:cubicBezTo>
                    <a:pt x="1621" y="1550"/>
                    <a:pt x="1" y="1"/>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6"/>
            <p:cNvSpPr/>
            <p:nvPr/>
          </p:nvSpPr>
          <p:spPr>
            <a:xfrm>
              <a:off x="1879875" y="4018800"/>
              <a:ext cx="67050" cy="66575"/>
            </a:xfrm>
            <a:custGeom>
              <a:rect b="b" l="l" r="r" t="t"/>
              <a:pathLst>
                <a:path extrusionOk="0" h="2663" w="2682">
                  <a:moveTo>
                    <a:pt x="4" y="0"/>
                  </a:moveTo>
                  <a:cubicBezTo>
                    <a:pt x="0" y="0"/>
                    <a:pt x="1530" y="1587"/>
                    <a:pt x="2268" y="2321"/>
                  </a:cubicBezTo>
                  <a:cubicBezTo>
                    <a:pt x="2527" y="2584"/>
                    <a:pt x="2634" y="2663"/>
                    <a:pt x="2661" y="2663"/>
                  </a:cubicBezTo>
                  <a:cubicBezTo>
                    <a:pt x="2663" y="2663"/>
                    <a:pt x="2664" y="2662"/>
                    <a:pt x="2665" y="2661"/>
                  </a:cubicBezTo>
                  <a:cubicBezTo>
                    <a:pt x="2682" y="2645"/>
                    <a:pt x="2588" y="2522"/>
                    <a:pt x="2329" y="2260"/>
                  </a:cubicBezTo>
                  <a:cubicBezTo>
                    <a:pt x="1595" y="1526"/>
                    <a:pt x="4" y="0"/>
                    <a:pt x="4" y="0"/>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6"/>
            <p:cNvSpPr/>
            <p:nvPr/>
          </p:nvSpPr>
          <p:spPr>
            <a:xfrm>
              <a:off x="1881200" y="4019925"/>
              <a:ext cx="65825" cy="65450"/>
            </a:xfrm>
            <a:custGeom>
              <a:rect b="b" l="l" r="r" t="t"/>
              <a:pathLst>
                <a:path extrusionOk="0" h="2618" w="2633">
                  <a:moveTo>
                    <a:pt x="0" y="0"/>
                  </a:moveTo>
                  <a:cubicBezTo>
                    <a:pt x="0" y="4"/>
                    <a:pt x="1497" y="1558"/>
                    <a:pt x="2219" y="2280"/>
                  </a:cubicBezTo>
                  <a:cubicBezTo>
                    <a:pt x="2474" y="2539"/>
                    <a:pt x="2581" y="2618"/>
                    <a:pt x="2608" y="2618"/>
                  </a:cubicBezTo>
                  <a:cubicBezTo>
                    <a:pt x="2610" y="2618"/>
                    <a:pt x="2611" y="2617"/>
                    <a:pt x="2612" y="2616"/>
                  </a:cubicBezTo>
                  <a:cubicBezTo>
                    <a:pt x="2633" y="2600"/>
                    <a:pt x="2543" y="2481"/>
                    <a:pt x="2280" y="2219"/>
                  </a:cubicBezTo>
                  <a:cubicBezTo>
                    <a:pt x="1559" y="1497"/>
                    <a:pt x="1" y="0"/>
                    <a:pt x="0"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6"/>
            <p:cNvSpPr/>
            <p:nvPr/>
          </p:nvSpPr>
          <p:spPr>
            <a:xfrm>
              <a:off x="1882325" y="4021050"/>
              <a:ext cx="64600" cy="64150"/>
            </a:xfrm>
            <a:custGeom>
              <a:rect b="b" l="l" r="r" t="t"/>
              <a:pathLst>
                <a:path extrusionOk="0" h="2566" w="2584">
                  <a:moveTo>
                    <a:pt x="1" y="0"/>
                  </a:moveTo>
                  <a:cubicBezTo>
                    <a:pt x="1" y="9"/>
                    <a:pt x="1464" y="1530"/>
                    <a:pt x="2174" y="2235"/>
                  </a:cubicBezTo>
                  <a:cubicBezTo>
                    <a:pt x="2424" y="2485"/>
                    <a:pt x="2524" y="2565"/>
                    <a:pt x="2556" y="2565"/>
                  </a:cubicBezTo>
                  <a:cubicBezTo>
                    <a:pt x="2559" y="2565"/>
                    <a:pt x="2562" y="2565"/>
                    <a:pt x="2563" y="2563"/>
                  </a:cubicBezTo>
                  <a:cubicBezTo>
                    <a:pt x="2584" y="2551"/>
                    <a:pt x="2490" y="2432"/>
                    <a:pt x="2235" y="2174"/>
                  </a:cubicBezTo>
                  <a:cubicBezTo>
                    <a:pt x="1526" y="1468"/>
                    <a:pt x="1" y="1"/>
                    <a:pt x="1"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6"/>
            <p:cNvSpPr/>
            <p:nvPr/>
          </p:nvSpPr>
          <p:spPr>
            <a:xfrm>
              <a:off x="1883450" y="4022375"/>
              <a:ext cx="63475" cy="63000"/>
            </a:xfrm>
            <a:custGeom>
              <a:rect b="b" l="l" r="r" t="t"/>
              <a:pathLst>
                <a:path extrusionOk="0" h="2520" w="2539">
                  <a:moveTo>
                    <a:pt x="1" y="1"/>
                  </a:moveTo>
                  <a:lnTo>
                    <a:pt x="1" y="1"/>
                  </a:lnTo>
                  <a:cubicBezTo>
                    <a:pt x="1" y="1"/>
                    <a:pt x="1440" y="1497"/>
                    <a:pt x="2133" y="2194"/>
                  </a:cubicBezTo>
                  <a:cubicBezTo>
                    <a:pt x="2383" y="2445"/>
                    <a:pt x="2486" y="2520"/>
                    <a:pt x="2513" y="2520"/>
                  </a:cubicBezTo>
                  <a:cubicBezTo>
                    <a:pt x="2515" y="2520"/>
                    <a:pt x="2517" y="2519"/>
                    <a:pt x="2518" y="2518"/>
                  </a:cubicBezTo>
                  <a:cubicBezTo>
                    <a:pt x="2539" y="2502"/>
                    <a:pt x="2445" y="2383"/>
                    <a:pt x="2194" y="2133"/>
                  </a:cubicBezTo>
                  <a:cubicBezTo>
                    <a:pt x="1497" y="1436"/>
                    <a:pt x="1" y="1"/>
                    <a:pt x="1"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6"/>
            <p:cNvSpPr/>
            <p:nvPr/>
          </p:nvSpPr>
          <p:spPr>
            <a:xfrm>
              <a:off x="1884575" y="4023500"/>
              <a:ext cx="62350" cy="61875"/>
            </a:xfrm>
            <a:custGeom>
              <a:rect b="b" l="l" r="r" t="t"/>
              <a:pathLst>
                <a:path extrusionOk="0" h="2475" w="2494">
                  <a:moveTo>
                    <a:pt x="9" y="1"/>
                  </a:moveTo>
                  <a:lnTo>
                    <a:pt x="9" y="1"/>
                  </a:lnTo>
                  <a:cubicBezTo>
                    <a:pt x="1" y="1"/>
                    <a:pt x="1411" y="1469"/>
                    <a:pt x="2092" y="2154"/>
                  </a:cubicBezTo>
                  <a:cubicBezTo>
                    <a:pt x="2339" y="2400"/>
                    <a:pt x="2441" y="2475"/>
                    <a:pt x="2468" y="2475"/>
                  </a:cubicBezTo>
                  <a:cubicBezTo>
                    <a:pt x="2470" y="2475"/>
                    <a:pt x="2472" y="2474"/>
                    <a:pt x="2473" y="2473"/>
                  </a:cubicBezTo>
                  <a:cubicBezTo>
                    <a:pt x="2494" y="2457"/>
                    <a:pt x="2408" y="2342"/>
                    <a:pt x="2154" y="2092"/>
                  </a:cubicBezTo>
                  <a:cubicBezTo>
                    <a:pt x="1473" y="1411"/>
                    <a:pt x="9" y="1"/>
                    <a:pt x="9"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6"/>
            <p:cNvSpPr/>
            <p:nvPr/>
          </p:nvSpPr>
          <p:spPr>
            <a:xfrm>
              <a:off x="1885800" y="4024625"/>
              <a:ext cx="61125" cy="60575"/>
            </a:xfrm>
            <a:custGeom>
              <a:rect b="b" l="l" r="r" t="t"/>
              <a:pathLst>
                <a:path extrusionOk="0" h="2423" w="2445">
                  <a:moveTo>
                    <a:pt x="5" y="1"/>
                  </a:moveTo>
                  <a:cubicBezTo>
                    <a:pt x="5" y="1"/>
                    <a:pt x="5" y="1"/>
                    <a:pt x="5" y="1"/>
                  </a:cubicBezTo>
                  <a:cubicBezTo>
                    <a:pt x="1" y="5"/>
                    <a:pt x="1383" y="1436"/>
                    <a:pt x="2055" y="2104"/>
                  </a:cubicBezTo>
                  <a:cubicBezTo>
                    <a:pt x="2297" y="2346"/>
                    <a:pt x="2394" y="2423"/>
                    <a:pt x="2422" y="2423"/>
                  </a:cubicBezTo>
                  <a:cubicBezTo>
                    <a:pt x="2425" y="2423"/>
                    <a:pt x="2427" y="2422"/>
                    <a:pt x="2428" y="2420"/>
                  </a:cubicBezTo>
                  <a:cubicBezTo>
                    <a:pt x="2445" y="2408"/>
                    <a:pt x="2359" y="2293"/>
                    <a:pt x="2113" y="2047"/>
                  </a:cubicBezTo>
                  <a:cubicBezTo>
                    <a:pt x="1441" y="1384"/>
                    <a:pt x="13" y="1"/>
                    <a:pt x="5" y="1"/>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6"/>
            <p:cNvSpPr/>
            <p:nvPr/>
          </p:nvSpPr>
          <p:spPr>
            <a:xfrm>
              <a:off x="1887050" y="4025875"/>
              <a:ext cx="59775" cy="59325"/>
            </a:xfrm>
            <a:custGeom>
              <a:rect b="b" l="l" r="r" t="t"/>
              <a:pathLst>
                <a:path extrusionOk="0" h="2373" w="2391">
                  <a:moveTo>
                    <a:pt x="0" y="0"/>
                  </a:moveTo>
                  <a:cubicBezTo>
                    <a:pt x="0" y="0"/>
                    <a:pt x="0" y="0"/>
                    <a:pt x="0" y="0"/>
                  </a:cubicBezTo>
                  <a:cubicBezTo>
                    <a:pt x="0" y="4"/>
                    <a:pt x="1349" y="1407"/>
                    <a:pt x="2005" y="2059"/>
                  </a:cubicBezTo>
                  <a:cubicBezTo>
                    <a:pt x="2243" y="2296"/>
                    <a:pt x="2339" y="2373"/>
                    <a:pt x="2368" y="2373"/>
                  </a:cubicBezTo>
                  <a:cubicBezTo>
                    <a:pt x="2371" y="2373"/>
                    <a:pt x="2373" y="2372"/>
                    <a:pt x="2374" y="2370"/>
                  </a:cubicBezTo>
                  <a:cubicBezTo>
                    <a:pt x="2391" y="2358"/>
                    <a:pt x="2301" y="2243"/>
                    <a:pt x="2063" y="2001"/>
                  </a:cubicBezTo>
                  <a:cubicBezTo>
                    <a:pt x="1409" y="1347"/>
                    <a:pt x="13"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6"/>
            <p:cNvSpPr/>
            <p:nvPr/>
          </p:nvSpPr>
          <p:spPr>
            <a:xfrm>
              <a:off x="1888175" y="4027100"/>
              <a:ext cx="58650" cy="58275"/>
            </a:xfrm>
            <a:custGeom>
              <a:rect b="b" l="l" r="r" t="t"/>
              <a:pathLst>
                <a:path extrusionOk="0" h="2331" w="2346">
                  <a:moveTo>
                    <a:pt x="0" y="0"/>
                  </a:moveTo>
                  <a:cubicBezTo>
                    <a:pt x="0" y="0"/>
                    <a:pt x="0" y="0"/>
                    <a:pt x="0" y="0"/>
                  </a:cubicBezTo>
                  <a:cubicBezTo>
                    <a:pt x="0" y="0"/>
                    <a:pt x="1325" y="1374"/>
                    <a:pt x="1964" y="2022"/>
                  </a:cubicBezTo>
                  <a:cubicBezTo>
                    <a:pt x="2203" y="2257"/>
                    <a:pt x="2298" y="2331"/>
                    <a:pt x="2324" y="2331"/>
                  </a:cubicBezTo>
                  <a:cubicBezTo>
                    <a:pt x="2326" y="2331"/>
                    <a:pt x="2328" y="2330"/>
                    <a:pt x="2329" y="2329"/>
                  </a:cubicBezTo>
                  <a:cubicBezTo>
                    <a:pt x="2346" y="2313"/>
                    <a:pt x="2264" y="2206"/>
                    <a:pt x="2022" y="1964"/>
                  </a:cubicBezTo>
                  <a:cubicBezTo>
                    <a:pt x="1375" y="1318"/>
                    <a:pt x="13" y="0"/>
                    <a:pt x="0"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6"/>
            <p:cNvSpPr/>
            <p:nvPr/>
          </p:nvSpPr>
          <p:spPr>
            <a:xfrm>
              <a:off x="1889300" y="4028225"/>
              <a:ext cx="57525" cy="56850"/>
            </a:xfrm>
            <a:custGeom>
              <a:rect b="b" l="l" r="r" t="t"/>
              <a:pathLst>
                <a:path extrusionOk="0" h="2274" w="2301">
                  <a:moveTo>
                    <a:pt x="9" y="0"/>
                  </a:moveTo>
                  <a:cubicBezTo>
                    <a:pt x="9" y="0"/>
                    <a:pt x="9" y="0"/>
                    <a:pt x="9" y="0"/>
                  </a:cubicBezTo>
                  <a:cubicBezTo>
                    <a:pt x="0" y="0"/>
                    <a:pt x="1296" y="1345"/>
                    <a:pt x="1932" y="1969"/>
                  </a:cubicBezTo>
                  <a:cubicBezTo>
                    <a:pt x="2162" y="2203"/>
                    <a:pt x="2253" y="2274"/>
                    <a:pt x="2279" y="2274"/>
                  </a:cubicBezTo>
                  <a:cubicBezTo>
                    <a:pt x="2281" y="2274"/>
                    <a:pt x="2283" y="2273"/>
                    <a:pt x="2284" y="2272"/>
                  </a:cubicBezTo>
                  <a:cubicBezTo>
                    <a:pt x="2301" y="2264"/>
                    <a:pt x="2219" y="2153"/>
                    <a:pt x="1981" y="1919"/>
                  </a:cubicBezTo>
                  <a:cubicBezTo>
                    <a:pt x="1350" y="1293"/>
                    <a:pt x="17" y="0"/>
                    <a:pt x="9"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6"/>
            <p:cNvSpPr/>
            <p:nvPr/>
          </p:nvSpPr>
          <p:spPr>
            <a:xfrm>
              <a:off x="1890525" y="4029450"/>
              <a:ext cx="56300" cy="55650"/>
            </a:xfrm>
            <a:custGeom>
              <a:rect b="b" l="l" r="r" t="t"/>
              <a:pathLst>
                <a:path extrusionOk="0" h="2226" w="2252">
                  <a:moveTo>
                    <a:pt x="5" y="1"/>
                  </a:moveTo>
                  <a:cubicBezTo>
                    <a:pt x="5" y="1"/>
                    <a:pt x="5" y="1"/>
                    <a:pt x="5" y="1"/>
                  </a:cubicBezTo>
                  <a:cubicBezTo>
                    <a:pt x="1" y="5"/>
                    <a:pt x="1268" y="1317"/>
                    <a:pt x="1887" y="1928"/>
                  </a:cubicBezTo>
                  <a:cubicBezTo>
                    <a:pt x="2109" y="2153"/>
                    <a:pt x="2200" y="2226"/>
                    <a:pt x="2228" y="2226"/>
                  </a:cubicBezTo>
                  <a:cubicBezTo>
                    <a:pt x="2231" y="2226"/>
                    <a:pt x="2234" y="2225"/>
                    <a:pt x="2235" y="2223"/>
                  </a:cubicBezTo>
                  <a:cubicBezTo>
                    <a:pt x="2252" y="2207"/>
                    <a:pt x="2170" y="2104"/>
                    <a:pt x="1936" y="1875"/>
                  </a:cubicBezTo>
                  <a:cubicBezTo>
                    <a:pt x="1323" y="1261"/>
                    <a:pt x="17"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6"/>
            <p:cNvSpPr/>
            <p:nvPr/>
          </p:nvSpPr>
          <p:spPr>
            <a:xfrm>
              <a:off x="1891650" y="4030575"/>
              <a:ext cx="54975" cy="54525"/>
            </a:xfrm>
            <a:custGeom>
              <a:rect b="b" l="l" r="r" t="t"/>
              <a:pathLst>
                <a:path extrusionOk="0" h="2181" w="2199">
                  <a:moveTo>
                    <a:pt x="5" y="1"/>
                  </a:moveTo>
                  <a:cubicBezTo>
                    <a:pt x="5" y="1"/>
                    <a:pt x="5" y="1"/>
                    <a:pt x="5" y="1"/>
                  </a:cubicBezTo>
                  <a:cubicBezTo>
                    <a:pt x="1" y="5"/>
                    <a:pt x="1235" y="1288"/>
                    <a:pt x="1842" y="1887"/>
                  </a:cubicBezTo>
                  <a:cubicBezTo>
                    <a:pt x="2064" y="2109"/>
                    <a:pt x="2152" y="2181"/>
                    <a:pt x="2179" y="2181"/>
                  </a:cubicBezTo>
                  <a:cubicBezTo>
                    <a:pt x="2182" y="2181"/>
                    <a:pt x="2185" y="2180"/>
                    <a:pt x="2186" y="2178"/>
                  </a:cubicBezTo>
                  <a:cubicBezTo>
                    <a:pt x="2199" y="2162"/>
                    <a:pt x="2125" y="2067"/>
                    <a:pt x="1891" y="1834"/>
                  </a:cubicBezTo>
                  <a:cubicBezTo>
                    <a:pt x="1293" y="1232"/>
                    <a:pt x="13" y="1"/>
                    <a:pt x="5"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6"/>
            <p:cNvSpPr/>
            <p:nvPr/>
          </p:nvSpPr>
          <p:spPr>
            <a:xfrm>
              <a:off x="1892975" y="4031700"/>
              <a:ext cx="53550" cy="53300"/>
            </a:xfrm>
            <a:custGeom>
              <a:rect b="b" l="l" r="r" t="t"/>
              <a:pathLst>
                <a:path extrusionOk="0" h="2132" w="2142">
                  <a:moveTo>
                    <a:pt x="1" y="1"/>
                  </a:moveTo>
                  <a:cubicBezTo>
                    <a:pt x="1" y="1"/>
                    <a:pt x="1" y="1"/>
                    <a:pt x="1" y="1"/>
                  </a:cubicBezTo>
                  <a:cubicBezTo>
                    <a:pt x="1" y="5"/>
                    <a:pt x="1202" y="1256"/>
                    <a:pt x="1789" y="1842"/>
                  </a:cubicBezTo>
                  <a:cubicBezTo>
                    <a:pt x="2008" y="2057"/>
                    <a:pt x="2096" y="2131"/>
                    <a:pt x="2120" y="2131"/>
                  </a:cubicBezTo>
                  <a:cubicBezTo>
                    <a:pt x="2122" y="2131"/>
                    <a:pt x="2124" y="2131"/>
                    <a:pt x="2125" y="2129"/>
                  </a:cubicBezTo>
                  <a:cubicBezTo>
                    <a:pt x="2141" y="2113"/>
                    <a:pt x="2064" y="2014"/>
                    <a:pt x="1838" y="1789"/>
                  </a:cubicBezTo>
                  <a:cubicBezTo>
                    <a:pt x="1257" y="1207"/>
                    <a:pt x="9" y="1"/>
                    <a:pt x="1"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6"/>
            <p:cNvSpPr/>
            <p:nvPr/>
          </p:nvSpPr>
          <p:spPr>
            <a:xfrm>
              <a:off x="1894125" y="4033050"/>
              <a:ext cx="52400" cy="52050"/>
            </a:xfrm>
            <a:custGeom>
              <a:rect b="b" l="l" r="r" t="t"/>
              <a:pathLst>
                <a:path extrusionOk="0" h="2082" w="2096">
                  <a:moveTo>
                    <a:pt x="0" y="0"/>
                  </a:moveTo>
                  <a:cubicBezTo>
                    <a:pt x="0" y="0"/>
                    <a:pt x="0" y="0"/>
                    <a:pt x="0" y="0"/>
                  </a:cubicBezTo>
                  <a:cubicBezTo>
                    <a:pt x="0" y="0"/>
                    <a:pt x="1173" y="1222"/>
                    <a:pt x="1747" y="1796"/>
                  </a:cubicBezTo>
                  <a:cubicBezTo>
                    <a:pt x="1957" y="2010"/>
                    <a:pt x="2048" y="2082"/>
                    <a:pt x="2073" y="2082"/>
                  </a:cubicBezTo>
                  <a:cubicBezTo>
                    <a:pt x="2076" y="2082"/>
                    <a:pt x="2078" y="2081"/>
                    <a:pt x="2079" y="2079"/>
                  </a:cubicBezTo>
                  <a:cubicBezTo>
                    <a:pt x="2095" y="2063"/>
                    <a:pt x="2026" y="1973"/>
                    <a:pt x="1800" y="1747"/>
                  </a:cubicBezTo>
                  <a:cubicBezTo>
                    <a:pt x="1228" y="1175"/>
                    <a:pt x="13"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6"/>
            <p:cNvSpPr/>
            <p:nvPr/>
          </p:nvSpPr>
          <p:spPr>
            <a:xfrm>
              <a:off x="1895250" y="4034175"/>
              <a:ext cx="51275" cy="50925"/>
            </a:xfrm>
            <a:custGeom>
              <a:rect b="b" l="l" r="r" t="t"/>
              <a:pathLst>
                <a:path extrusionOk="0" h="2037" w="2051">
                  <a:moveTo>
                    <a:pt x="4" y="0"/>
                  </a:moveTo>
                  <a:cubicBezTo>
                    <a:pt x="4" y="0"/>
                    <a:pt x="4" y="0"/>
                    <a:pt x="4" y="0"/>
                  </a:cubicBezTo>
                  <a:cubicBezTo>
                    <a:pt x="0" y="0"/>
                    <a:pt x="1148" y="1194"/>
                    <a:pt x="1706" y="1759"/>
                  </a:cubicBezTo>
                  <a:cubicBezTo>
                    <a:pt x="1920" y="1966"/>
                    <a:pt x="2005" y="2037"/>
                    <a:pt x="2028" y="2037"/>
                  </a:cubicBezTo>
                  <a:cubicBezTo>
                    <a:pt x="2031" y="2037"/>
                    <a:pt x="2033" y="2036"/>
                    <a:pt x="2034" y="2034"/>
                  </a:cubicBezTo>
                  <a:cubicBezTo>
                    <a:pt x="2050" y="2018"/>
                    <a:pt x="1981" y="1928"/>
                    <a:pt x="1759" y="1706"/>
                  </a:cubicBezTo>
                  <a:cubicBezTo>
                    <a:pt x="1203" y="114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6"/>
            <p:cNvSpPr/>
            <p:nvPr/>
          </p:nvSpPr>
          <p:spPr>
            <a:xfrm>
              <a:off x="1896375" y="4035300"/>
              <a:ext cx="50150" cy="49700"/>
            </a:xfrm>
            <a:custGeom>
              <a:rect b="b" l="l" r="r" t="t"/>
              <a:pathLst>
                <a:path extrusionOk="0" h="1988" w="2006">
                  <a:moveTo>
                    <a:pt x="9" y="0"/>
                  </a:moveTo>
                  <a:cubicBezTo>
                    <a:pt x="9" y="0"/>
                    <a:pt x="8" y="0"/>
                    <a:pt x="8" y="0"/>
                  </a:cubicBezTo>
                  <a:cubicBezTo>
                    <a:pt x="0" y="4"/>
                    <a:pt x="1120" y="1165"/>
                    <a:pt x="1669" y="1714"/>
                  </a:cubicBezTo>
                  <a:cubicBezTo>
                    <a:pt x="1875" y="1920"/>
                    <a:pt x="1959" y="1988"/>
                    <a:pt x="1983" y="1988"/>
                  </a:cubicBezTo>
                  <a:cubicBezTo>
                    <a:pt x="1986" y="1988"/>
                    <a:pt x="1988" y="1987"/>
                    <a:pt x="1989" y="1985"/>
                  </a:cubicBezTo>
                  <a:cubicBezTo>
                    <a:pt x="2005" y="1969"/>
                    <a:pt x="1936" y="1878"/>
                    <a:pt x="1718" y="1661"/>
                  </a:cubicBezTo>
                  <a:cubicBezTo>
                    <a:pt x="1170" y="1113"/>
                    <a:pt x="17" y="0"/>
                    <a:pt x="9"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6"/>
            <p:cNvSpPr/>
            <p:nvPr/>
          </p:nvSpPr>
          <p:spPr>
            <a:xfrm>
              <a:off x="1897700" y="4036425"/>
              <a:ext cx="48725" cy="48575"/>
            </a:xfrm>
            <a:custGeom>
              <a:rect b="b" l="l" r="r" t="t"/>
              <a:pathLst>
                <a:path extrusionOk="0" h="1943" w="1949">
                  <a:moveTo>
                    <a:pt x="1" y="0"/>
                  </a:moveTo>
                  <a:cubicBezTo>
                    <a:pt x="1" y="0"/>
                    <a:pt x="1" y="0"/>
                    <a:pt x="1" y="0"/>
                  </a:cubicBezTo>
                  <a:cubicBezTo>
                    <a:pt x="1" y="9"/>
                    <a:pt x="1087" y="1136"/>
                    <a:pt x="1616" y="1673"/>
                  </a:cubicBezTo>
                  <a:cubicBezTo>
                    <a:pt x="1818" y="1876"/>
                    <a:pt x="1899" y="1943"/>
                    <a:pt x="1925" y="1943"/>
                  </a:cubicBezTo>
                  <a:cubicBezTo>
                    <a:pt x="1928" y="1943"/>
                    <a:pt x="1930" y="1942"/>
                    <a:pt x="1932" y="1940"/>
                  </a:cubicBezTo>
                  <a:cubicBezTo>
                    <a:pt x="1948" y="1924"/>
                    <a:pt x="1883" y="1838"/>
                    <a:pt x="1665" y="1620"/>
                  </a:cubicBezTo>
                  <a:cubicBezTo>
                    <a:pt x="1133" y="1088"/>
                    <a:pt x="9" y="0"/>
                    <a:pt x="1"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6"/>
            <p:cNvSpPr/>
            <p:nvPr/>
          </p:nvSpPr>
          <p:spPr>
            <a:xfrm>
              <a:off x="1898825" y="4037750"/>
              <a:ext cx="47600" cy="47350"/>
            </a:xfrm>
            <a:custGeom>
              <a:rect b="b" l="l" r="r" t="t"/>
              <a:pathLst>
                <a:path extrusionOk="0" h="1894" w="1904">
                  <a:moveTo>
                    <a:pt x="1" y="1"/>
                  </a:moveTo>
                  <a:cubicBezTo>
                    <a:pt x="1" y="1"/>
                    <a:pt x="1" y="1"/>
                    <a:pt x="1" y="1"/>
                  </a:cubicBezTo>
                  <a:cubicBezTo>
                    <a:pt x="1" y="1"/>
                    <a:pt x="1059" y="1104"/>
                    <a:pt x="1575" y="1629"/>
                  </a:cubicBezTo>
                  <a:cubicBezTo>
                    <a:pt x="1777" y="1827"/>
                    <a:pt x="1854" y="1894"/>
                    <a:pt x="1880" y="1894"/>
                  </a:cubicBezTo>
                  <a:cubicBezTo>
                    <a:pt x="1883" y="1894"/>
                    <a:pt x="1885" y="1893"/>
                    <a:pt x="1887" y="1891"/>
                  </a:cubicBezTo>
                  <a:cubicBezTo>
                    <a:pt x="1903" y="1875"/>
                    <a:pt x="1838" y="1789"/>
                    <a:pt x="1625" y="1579"/>
                  </a:cubicBezTo>
                  <a:cubicBezTo>
                    <a:pt x="1105" y="1056"/>
                    <a:pt x="9" y="1"/>
                    <a:pt x="1"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6"/>
            <p:cNvSpPr/>
            <p:nvPr/>
          </p:nvSpPr>
          <p:spPr>
            <a:xfrm>
              <a:off x="1899950" y="4038875"/>
              <a:ext cx="46475" cy="46125"/>
            </a:xfrm>
            <a:custGeom>
              <a:rect b="b" l="l" r="r" t="t"/>
              <a:pathLst>
                <a:path extrusionOk="0" h="1845" w="1859">
                  <a:moveTo>
                    <a:pt x="9" y="1"/>
                  </a:moveTo>
                  <a:cubicBezTo>
                    <a:pt x="9" y="1"/>
                    <a:pt x="9" y="1"/>
                    <a:pt x="9" y="1"/>
                  </a:cubicBezTo>
                  <a:cubicBezTo>
                    <a:pt x="1" y="1"/>
                    <a:pt x="1034" y="1071"/>
                    <a:pt x="1534" y="1584"/>
                  </a:cubicBezTo>
                  <a:cubicBezTo>
                    <a:pt x="1733" y="1778"/>
                    <a:pt x="1809" y="1845"/>
                    <a:pt x="1835" y="1845"/>
                  </a:cubicBezTo>
                  <a:cubicBezTo>
                    <a:pt x="1838" y="1845"/>
                    <a:pt x="1840" y="1844"/>
                    <a:pt x="1842" y="1842"/>
                  </a:cubicBezTo>
                  <a:cubicBezTo>
                    <a:pt x="1858" y="1826"/>
                    <a:pt x="1793" y="1740"/>
                    <a:pt x="1588" y="1534"/>
                  </a:cubicBezTo>
                  <a:cubicBezTo>
                    <a:pt x="1080" y="1027"/>
                    <a:pt x="17" y="1"/>
                    <a:pt x="9"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6"/>
            <p:cNvSpPr/>
            <p:nvPr/>
          </p:nvSpPr>
          <p:spPr>
            <a:xfrm>
              <a:off x="1901200" y="4040000"/>
              <a:ext cx="45225" cy="44850"/>
            </a:xfrm>
            <a:custGeom>
              <a:rect b="b" l="l" r="r" t="t"/>
              <a:pathLst>
                <a:path extrusionOk="0" h="1794" w="1809">
                  <a:moveTo>
                    <a:pt x="4" y="1"/>
                  </a:moveTo>
                  <a:cubicBezTo>
                    <a:pt x="4" y="1"/>
                    <a:pt x="4" y="1"/>
                    <a:pt x="4" y="1"/>
                  </a:cubicBezTo>
                  <a:cubicBezTo>
                    <a:pt x="0" y="5"/>
                    <a:pt x="996" y="1043"/>
                    <a:pt x="1501" y="1535"/>
                  </a:cubicBezTo>
                  <a:cubicBezTo>
                    <a:pt x="1701" y="1734"/>
                    <a:pt x="1778" y="1794"/>
                    <a:pt x="1794" y="1794"/>
                  </a:cubicBezTo>
                  <a:cubicBezTo>
                    <a:pt x="1795" y="1794"/>
                    <a:pt x="1796" y="1793"/>
                    <a:pt x="1796" y="1793"/>
                  </a:cubicBezTo>
                  <a:cubicBezTo>
                    <a:pt x="1808" y="1781"/>
                    <a:pt x="1747" y="1699"/>
                    <a:pt x="1542" y="1494"/>
                  </a:cubicBezTo>
                  <a:cubicBezTo>
                    <a:pt x="1047" y="1003"/>
                    <a:pt x="12" y="1"/>
                    <a:pt x="4"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6"/>
            <p:cNvSpPr/>
            <p:nvPr/>
          </p:nvSpPr>
          <p:spPr>
            <a:xfrm>
              <a:off x="1902325" y="4041250"/>
              <a:ext cx="43900" cy="43600"/>
            </a:xfrm>
            <a:custGeom>
              <a:rect b="b" l="l" r="r" t="t"/>
              <a:pathLst>
                <a:path extrusionOk="0" h="1744" w="1756">
                  <a:moveTo>
                    <a:pt x="4" y="0"/>
                  </a:moveTo>
                  <a:cubicBezTo>
                    <a:pt x="4" y="0"/>
                    <a:pt x="4" y="0"/>
                    <a:pt x="4" y="0"/>
                  </a:cubicBezTo>
                  <a:cubicBezTo>
                    <a:pt x="0" y="4"/>
                    <a:pt x="972" y="1013"/>
                    <a:pt x="1456" y="1489"/>
                  </a:cubicBezTo>
                  <a:cubicBezTo>
                    <a:pt x="1650" y="1691"/>
                    <a:pt x="1728" y="1744"/>
                    <a:pt x="1744" y="1744"/>
                  </a:cubicBezTo>
                  <a:cubicBezTo>
                    <a:pt x="1745" y="1744"/>
                    <a:pt x="1746" y="1744"/>
                    <a:pt x="1747" y="1743"/>
                  </a:cubicBezTo>
                  <a:cubicBezTo>
                    <a:pt x="1755" y="1731"/>
                    <a:pt x="1698" y="1649"/>
                    <a:pt x="1497" y="1448"/>
                  </a:cubicBezTo>
                  <a:cubicBezTo>
                    <a:pt x="1023" y="970"/>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6"/>
            <p:cNvSpPr/>
            <p:nvPr/>
          </p:nvSpPr>
          <p:spPr>
            <a:xfrm>
              <a:off x="1903550" y="4042475"/>
              <a:ext cx="42775" cy="42375"/>
            </a:xfrm>
            <a:custGeom>
              <a:rect b="b" l="l" r="r" t="t"/>
              <a:pathLst>
                <a:path extrusionOk="0" h="1695" w="1711">
                  <a:moveTo>
                    <a:pt x="0" y="0"/>
                  </a:moveTo>
                  <a:cubicBezTo>
                    <a:pt x="0" y="0"/>
                    <a:pt x="0" y="0"/>
                    <a:pt x="0" y="0"/>
                  </a:cubicBezTo>
                  <a:cubicBezTo>
                    <a:pt x="0" y="0"/>
                    <a:pt x="939" y="980"/>
                    <a:pt x="1411" y="1444"/>
                  </a:cubicBezTo>
                  <a:cubicBezTo>
                    <a:pt x="1601" y="1642"/>
                    <a:pt x="1679" y="1695"/>
                    <a:pt x="1695" y="1695"/>
                  </a:cubicBezTo>
                  <a:cubicBezTo>
                    <a:pt x="1696" y="1695"/>
                    <a:pt x="1697" y="1695"/>
                    <a:pt x="1698" y="1694"/>
                  </a:cubicBezTo>
                  <a:cubicBezTo>
                    <a:pt x="1710" y="1682"/>
                    <a:pt x="1649" y="1600"/>
                    <a:pt x="1452" y="1407"/>
                  </a:cubicBezTo>
                  <a:cubicBezTo>
                    <a:pt x="985" y="940"/>
                    <a:pt x="13" y="0"/>
                    <a:pt x="0" y="0"/>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6"/>
            <p:cNvSpPr/>
            <p:nvPr/>
          </p:nvSpPr>
          <p:spPr>
            <a:xfrm>
              <a:off x="1904675" y="4043600"/>
              <a:ext cx="41650" cy="41250"/>
            </a:xfrm>
            <a:custGeom>
              <a:rect b="b" l="l" r="r" t="t"/>
              <a:pathLst>
                <a:path extrusionOk="0" h="1650" w="1666">
                  <a:moveTo>
                    <a:pt x="9" y="1"/>
                  </a:moveTo>
                  <a:cubicBezTo>
                    <a:pt x="9" y="1"/>
                    <a:pt x="9" y="1"/>
                    <a:pt x="9" y="1"/>
                  </a:cubicBezTo>
                  <a:cubicBezTo>
                    <a:pt x="0" y="1"/>
                    <a:pt x="915" y="952"/>
                    <a:pt x="1370" y="1407"/>
                  </a:cubicBezTo>
                  <a:cubicBezTo>
                    <a:pt x="1560" y="1597"/>
                    <a:pt x="1634" y="1650"/>
                    <a:pt x="1650" y="1650"/>
                  </a:cubicBezTo>
                  <a:cubicBezTo>
                    <a:pt x="1651" y="1650"/>
                    <a:pt x="1652" y="1650"/>
                    <a:pt x="1653" y="1649"/>
                  </a:cubicBezTo>
                  <a:cubicBezTo>
                    <a:pt x="1665" y="1637"/>
                    <a:pt x="1608" y="1559"/>
                    <a:pt x="1411" y="1366"/>
                  </a:cubicBezTo>
                  <a:cubicBezTo>
                    <a:pt x="961" y="912"/>
                    <a:pt x="17" y="1"/>
                    <a:pt x="9"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6"/>
            <p:cNvSpPr/>
            <p:nvPr/>
          </p:nvSpPr>
          <p:spPr>
            <a:xfrm>
              <a:off x="1905900" y="4044825"/>
              <a:ext cx="40325" cy="40025"/>
            </a:xfrm>
            <a:custGeom>
              <a:rect b="b" l="l" r="r" t="t"/>
              <a:pathLst>
                <a:path extrusionOk="0" h="1601" w="1613">
                  <a:moveTo>
                    <a:pt x="5" y="1"/>
                  </a:moveTo>
                  <a:cubicBezTo>
                    <a:pt x="5" y="1"/>
                    <a:pt x="5" y="1"/>
                    <a:pt x="5" y="1"/>
                  </a:cubicBezTo>
                  <a:cubicBezTo>
                    <a:pt x="1" y="5"/>
                    <a:pt x="882" y="923"/>
                    <a:pt x="1325" y="1362"/>
                  </a:cubicBezTo>
                  <a:cubicBezTo>
                    <a:pt x="1512" y="1549"/>
                    <a:pt x="1582" y="1601"/>
                    <a:pt x="1600" y="1601"/>
                  </a:cubicBezTo>
                  <a:cubicBezTo>
                    <a:pt x="1602" y="1601"/>
                    <a:pt x="1603" y="1601"/>
                    <a:pt x="1604" y="1600"/>
                  </a:cubicBezTo>
                  <a:cubicBezTo>
                    <a:pt x="1612" y="1588"/>
                    <a:pt x="1559" y="1510"/>
                    <a:pt x="1366" y="1321"/>
                  </a:cubicBezTo>
                  <a:cubicBezTo>
                    <a:pt x="929" y="884"/>
                    <a:pt x="17" y="1"/>
                    <a:pt x="5"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6"/>
            <p:cNvSpPr/>
            <p:nvPr/>
          </p:nvSpPr>
          <p:spPr>
            <a:xfrm>
              <a:off x="1907025" y="4045950"/>
              <a:ext cx="39100" cy="38725"/>
            </a:xfrm>
            <a:custGeom>
              <a:rect b="b" l="l" r="r" t="t"/>
              <a:pathLst>
                <a:path extrusionOk="0" h="1549" w="1564">
                  <a:moveTo>
                    <a:pt x="5" y="1"/>
                  </a:moveTo>
                  <a:cubicBezTo>
                    <a:pt x="5" y="1"/>
                    <a:pt x="5" y="1"/>
                    <a:pt x="5" y="1"/>
                  </a:cubicBezTo>
                  <a:cubicBezTo>
                    <a:pt x="1" y="5"/>
                    <a:pt x="858" y="891"/>
                    <a:pt x="1284" y="1317"/>
                  </a:cubicBezTo>
                  <a:cubicBezTo>
                    <a:pt x="1458" y="1494"/>
                    <a:pt x="1528" y="1549"/>
                    <a:pt x="1550" y="1549"/>
                  </a:cubicBezTo>
                  <a:cubicBezTo>
                    <a:pt x="1552" y="1549"/>
                    <a:pt x="1554" y="1548"/>
                    <a:pt x="1555" y="1547"/>
                  </a:cubicBezTo>
                  <a:cubicBezTo>
                    <a:pt x="1563" y="1539"/>
                    <a:pt x="1510" y="1461"/>
                    <a:pt x="1325" y="1276"/>
                  </a:cubicBezTo>
                  <a:cubicBezTo>
                    <a:pt x="900" y="851"/>
                    <a:pt x="13" y="1"/>
                    <a:pt x="5"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6"/>
            <p:cNvSpPr/>
            <p:nvPr/>
          </p:nvSpPr>
          <p:spPr>
            <a:xfrm>
              <a:off x="1908375" y="4047075"/>
              <a:ext cx="37750" cy="37600"/>
            </a:xfrm>
            <a:custGeom>
              <a:rect b="b" l="l" r="r" t="t"/>
              <a:pathLst>
                <a:path extrusionOk="0" h="1504" w="1510">
                  <a:moveTo>
                    <a:pt x="0" y="1"/>
                  </a:moveTo>
                  <a:cubicBezTo>
                    <a:pt x="0" y="1"/>
                    <a:pt x="0" y="1"/>
                    <a:pt x="0" y="1"/>
                  </a:cubicBezTo>
                  <a:cubicBezTo>
                    <a:pt x="0" y="5"/>
                    <a:pt x="820" y="862"/>
                    <a:pt x="1234" y="1276"/>
                  </a:cubicBezTo>
                  <a:cubicBezTo>
                    <a:pt x="1407" y="1452"/>
                    <a:pt x="1474" y="1504"/>
                    <a:pt x="1495" y="1504"/>
                  </a:cubicBezTo>
                  <a:cubicBezTo>
                    <a:pt x="1498" y="1504"/>
                    <a:pt x="1500" y="1503"/>
                    <a:pt x="1501" y="1502"/>
                  </a:cubicBezTo>
                  <a:cubicBezTo>
                    <a:pt x="1509" y="1494"/>
                    <a:pt x="1460" y="1420"/>
                    <a:pt x="1275" y="1235"/>
                  </a:cubicBezTo>
                  <a:cubicBezTo>
                    <a:pt x="862" y="822"/>
                    <a:pt x="8"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6"/>
            <p:cNvSpPr/>
            <p:nvPr/>
          </p:nvSpPr>
          <p:spPr>
            <a:xfrm>
              <a:off x="1909500" y="4048425"/>
              <a:ext cx="36500" cy="36425"/>
            </a:xfrm>
            <a:custGeom>
              <a:rect b="b" l="l" r="r" t="t"/>
              <a:pathLst>
                <a:path extrusionOk="0" h="1457" w="1460">
                  <a:moveTo>
                    <a:pt x="0" y="0"/>
                  </a:moveTo>
                  <a:cubicBezTo>
                    <a:pt x="0" y="0"/>
                    <a:pt x="0" y="0"/>
                    <a:pt x="0" y="0"/>
                  </a:cubicBezTo>
                  <a:cubicBezTo>
                    <a:pt x="0" y="0"/>
                    <a:pt x="796" y="829"/>
                    <a:pt x="1189" y="1234"/>
                  </a:cubicBezTo>
                  <a:cubicBezTo>
                    <a:pt x="1363" y="1409"/>
                    <a:pt x="1429" y="1457"/>
                    <a:pt x="1448" y="1457"/>
                  </a:cubicBezTo>
                  <a:cubicBezTo>
                    <a:pt x="1450" y="1457"/>
                    <a:pt x="1451" y="1457"/>
                    <a:pt x="1452" y="1456"/>
                  </a:cubicBezTo>
                  <a:cubicBezTo>
                    <a:pt x="1460" y="1444"/>
                    <a:pt x="1411" y="1374"/>
                    <a:pt x="1230" y="1193"/>
                  </a:cubicBezTo>
                  <a:cubicBezTo>
                    <a:pt x="831" y="790"/>
                    <a:pt x="13" y="0"/>
                    <a:pt x="0"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6"/>
            <p:cNvSpPr/>
            <p:nvPr/>
          </p:nvSpPr>
          <p:spPr>
            <a:xfrm>
              <a:off x="1910625" y="4049550"/>
              <a:ext cx="35500" cy="35125"/>
            </a:xfrm>
            <a:custGeom>
              <a:rect b="b" l="l" r="r" t="t"/>
              <a:pathLst>
                <a:path extrusionOk="0" h="1405" w="1420">
                  <a:moveTo>
                    <a:pt x="4" y="0"/>
                  </a:moveTo>
                  <a:cubicBezTo>
                    <a:pt x="4" y="0"/>
                    <a:pt x="4" y="0"/>
                    <a:pt x="4" y="0"/>
                  </a:cubicBezTo>
                  <a:cubicBezTo>
                    <a:pt x="0" y="4"/>
                    <a:pt x="763" y="800"/>
                    <a:pt x="1153" y="1189"/>
                  </a:cubicBezTo>
                  <a:cubicBezTo>
                    <a:pt x="1325" y="1354"/>
                    <a:pt x="1386" y="1405"/>
                    <a:pt x="1405" y="1405"/>
                  </a:cubicBezTo>
                  <a:cubicBezTo>
                    <a:pt x="1408" y="1405"/>
                    <a:pt x="1410" y="1404"/>
                    <a:pt x="1411" y="1403"/>
                  </a:cubicBezTo>
                  <a:cubicBezTo>
                    <a:pt x="1419" y="1395"/>
                    <a:pt x="1374" y="1329"/>
                    <a:pt x="1194" y="1148"/>
                  </a:cubicBezTo>
                  <a:cubicBezTo>
                    <a:pt x="805" y="764"/>
                    <a:pt x="13" y="0"/>
                    <a:pt x="4"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6"/>
            <p:cNvSpPr/>
            <p:nvPr/>
          </p:nvSpPr>
          <p:spPr>
            <a:xfrm>
              <a:off x="1911750" y="4050675"/>
              <a:ext cx="34250" cy="34000"/>
            </a:xfrm>
            <a:custGeom>
              <a:rect b="b" l="l" r="r" t="t"/>
              <a:pathLst>
                <a:path extrusionOk="0" h="1360" w="1370">
                  <a:moveTo>
                    <a:pt x="9" y="0"/>
                  </a:moveTo>
                  <a:cubicBezTo>
                    <a:pt x="9" y="0"/>
                    <a:pt x="9" y="0"/>
                    <a:pt x="9" y="0"/>
                  </a:cubicBezTo>
                  <a:cubicBezTo>
                    <a:pt x="0" y="5"/>
                    <a:pt x="738" y="771"/>
                    <a:pt x="1108" y="1149"/>
                  </a:cubicBezTo>
                  <a:cubicBezTo>
                    <a:pt x="1272" y="1310"/>
                    <a:pt x="1336" y="1360"/>
                    <a:pt x="1356" y="1360"/>
                  </a:cubicBezTo>
                  <a:cubicBezTo>
                    <a:pt x="1359" y="1360"/>
                    <a:pt x="1360" y="1359"/>
                    <a:pt x="1362" y="1358"/>
                  </a:cubicBezTo>
                  <a:cubicBezTo>
                    <a:pt x="1370" y="1350"/>
                    <a:pt x="1325" y="1284"/>
                    <a:pt x="1149" y="1108"/>
                  </a:cubicBezTo>
                  <a:cubicBezTo>
                    <a:pt x="776" y="735"/>
                    <a:pt x="17" y="0"/>
                    <a:pt x="9"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
            <p:cNvSpPr/>
            <p:nvPr/>
          </p:nvSpPr>
          <p:spPr>
            <a:xfrm>
              <a:off x="1912975" y="4051800"/>
              <a:ext cx="33025" cy="32875"/>
            </a:xfrm>
            <a:custGeom>
              <a:rect b="b" l="l" r="r" t="t"/>
              <a:pathLst>
                <a:path extrusionOk="0" h="1315" w="1321">
                  <a:moveTo>
                    <a:pt x="5" y="1"/>
                  </a:moveTo>
                  <a:cubicBezTo>
                    <a:pt x="5" y="1"/>
                    <a:pt x="5" y="1"/>
                    <a:pt x="5" y="1"/>
                  </a:cubicBezTo>
                  <a:cubicBezTo>
                    <a:pt x="1" y="9"/>
                    <a:pt x="706" y="747"/>
                    <a:pt x="1067" y="1108"/>
                  </a:cubicBezTo>
                  <a:cubicBezTo>
                    <a:pt x="1224" y="1265"/>
                    <a:pt x="1287" y="1315"/>
                    <a:pt x="1307" y="1315"/>
                  </a:cubicBezTo>
                  <a:cubicBezTo>
                    <a:pt x="1310" y="1315"/>
                    <a:pt x="1311" y="1314"/>
                    <a:pt x="1313" y="1313"/>
                  </a:cubicBezTo>
                  <a:cubicBezTo>
                    <a:pt x="1321" y="1305"/>
                    <a:pt x="1276" y="1239"/>
                    <a:pt x="1108" y="1067"/>
                  </a:cubicBezTo>
                  <a:cubicBezTo>
                    <a:pt x="744" y="707"/>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6"/>
            <p:cNvSpPr/>
            <p:nvPr/>
          </p:nvSpPr>
          <p:spPr>
            <a:xfrm>
              <a:off x="1914200" y="4053125"/>
              <a:ext cx="31700" cy="31450"/>
            </a:xfrm>
            <a:custGeom>
              <a:rect b="b" l="l" r="r" t="t"/>
              <a:pathLst>
                <a:path extrusionOk="0" h="1258" w="1268">
                  <a:moveTo>
                    <a:pt x="1" y="1"/>
                  </a:moveTo>
                  <a:cubicBezTo>
                    <a:pt x="1" y="1"/>
                    <a:pt x="1" y="1"/>
                    <a:pt x="1" y="1"/>
                  </a:cubicBezTo>
                  <a:cubicBezTo>
                    <a:pt x="1" y="1"/>
                    <a:pt x="677" y="706"/>
                    <a:pt x="1022" y="1055"/>
                  </a:cubicBezTo>
                  <a:cubicBezTo>
                    <a:pt x="1175" y="1211"/>
                    <a:pt x="1234" y="1258"/>
                    <a:pt x="1251" y="1258"/>
                  </a:cubicBezTo>
                  <a:cubicBezTo>
                    <a:pt x="1253" y="1258"/>
                    <a:pt x="1255" y="1257"/>
                    <a:pt x="1256" y="1256"/>
                  </a:cubicBezTo>
                  <a:cubicBezTo>
                    <a:pt x="1268" y="1247"/>
                    <a:pt x="1227" y="1190"/>
                    <a:pt x="1059" y="1022"/>
                  </a:cubicBezTo>
                  <a:cubicBezTo>
                    <a:pt x="715" y="678"/>
                    <a:pt x="9" y="1"/>
                    <a:pt x="1"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6"/>
            <p:cNvSpPr/>
            <p:nvPr/>
          </p:nvSpPr>
          <p:spPr>
            <a:xfrm>
              <a:off x="1915325" y="4054250"/>
              <a:ext cx="30675" cy="30300"/>
            </a:xfrm>
            <a:custGeom>
              <a:rect b="b" l="l" r="r" t="t"/>
              <a:pathLst>
                <a:path extrusionOk="0" h="1212" w="1227">
                  <a:moveTo>
                    <a:pt x="9" y="1"/>
                  </a:moveTo>
                  <a:cubicBezTo>
                    <a:pt x="9" y="1"/>
                    <a:pt x="9" y="1"/>
                    <a:pt x="9" y="1"/>
                  </a:cubicBezTo>
                  <a:cubicBezTo>
                    <a:pt x="1" y="5"/>
                    <a:pt x="649" y="678"/>
                    <a:pt x="993" y="1010"/>
                  </a:cubicBezTo>
                  <a:cubicBezTo>
                    <a:pt x="1146" y="1170"/>
                    <a:pt x="1201" y="1212"/>
                    <a:pt x="1219" y="1212"/>
                  </a:cubicBezTo>
                  <a:cubicBezTo>
                    <a:pt x="1220" y="1212"/>
                    <a:pt x="1222" y="1211"/>
                    <a:pt x="1223" y="1211"/>
                  </a:cubicBezTo>
                  <a:cubicBezTo>
                    <a:pt x="1227" y="1202"/>
                    <a:pt x="1186" y="1145"/>
                    <a:pt x="1022" y="981"/>
                  </a:cubicBezTo>
                  <a:cubicBezTo>
                    <a:pt x="691" y="646"/>
                    <a:pt x="17" y="1"/>
                    <a:pt x="9"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6"/>
            <p:cNvSpPr/>
            <p:nvPr/>
          </p:nvSpPr>
          <p:spPr>
            <a:xfrm>
              <a:off x="1916575" y="4055400"/>
              <a:ext cx="29325" cy="29175"/>
            </a:xfrm>
            <a:custGeom>
              <a:rect b="b" l="l" r="r" t="t"/>
              <a:pathLst>
                <a:path extrusionOk="0" h="1167" w="1173">
                  <a:moveTo>
                    <a:pt x="4" y="0"/>
                  </a:moveTo>
                  <a:cubicBezTo>
                    <a:pt x="4" y="0"/>
                    <a:pt x="4" y="0"/>
                    <a:pt x="4" y="0"/>
                  </a:cubicBezTo>
                  <a:cubicBezTo>
                    <a:pt x="0" y="4"/>
                    <a:pt x="619" y="652"/>
                    <a:pt x="943" y="972"/>
                  </a:cubicBezTo>
                  <a:cubicBezTo>
                    <a:pt x="1089" y="1121"/>
                    <a:pt x="1144" y="1167"/>
                    <a:pt x="1163" y="1167"/>
                  </a:cubicBezTo>
                  <a:cubicBezTo>
                    <a:pt x="1165" y="1167"/>
                    <a:pt x="1167" y="1166"/>
                    <a:pt x="1169" y="1165"/>
                  </a:cubicBezTo>
                  <a:cubicBezTo>
                    <a:pt x="1173" y="1156"/>
                    <a:pt x="1132" y="1099"/>
                    <a:pt x="972" y="939"/>
                  </a:cubicBezTo>
                  <a:cubicBezTo>
                    <a:pt x="657" y="616"/>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
            <p:cNvSpPr/>
            <p:nvPr/>
          </p:nvSpPr>
          <p:spPr>
            <a:xfrm>
              <a:off x="1917700" y="4056625"/>
              <a:ext cx="28200" cy="27825"/>
            </a:xfrm>
            <a:custGeom>
              <a:rect b="b" l="l" r="r" t="t"/>
              <a:pathLst>
                <a:path extrusionOk="0" h="1113" w="1128">
                  <a:moveTo>
                    <a:pt x="4" y="0"/>
                  </a:moveTo>
                  <a:cubicBezTo>
                    <a:pt x="4" y="0"/>
                    <a:pt x="4" y="0"/>
                    <a:pt x="4" y="0"/>
                  </a:cubicBezTo>
                  <a:cubicBezTo>
                    <a:pt x="0" y="4"/>
                    <a:pt x="591" y="619"/>
                    <a:pt x="902" y="923"/>
                  </a:cubicBezTo>
                  <a:cubicBezTo>
                    <a:pt x="1051" y="1072"/>
                    <a:pt x="1102" y="1113"/>
                    <a:pt x="1120" y="1113"/>
                  </a:cubicBezTo>
                  <a:cubicBezTo>
                    <a:pt x="1121" y="1113"/>
                    <a:pt x="1123" y="1112"/>
                    <a:pt x="1124" y="1112"/>
                  </a:cubicBezTo>
                  <a:cubicBezTo>
                    <a:pt x="1128" y="1099"/>
                    <a:pt x="1091" y="1050"/>
                    <a:pt x="931" y="890"/>
                  </a:cubicBezTo>
                  <a:cubicBezTo>
                    <a:pt x="626" y="585"/>
                    <a:pt x="17"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6"/>
            <p:cNvSpPr/>
            <p:nvPr/>
          </p:nvSpPr>
          <p:spPr>
            <a:xfrm>
              <a:off x="1918825" y="4057750"/>
              <a:ext cx="26975" cy="26700"/>
            </a:xfrm>
            <a:custGeom>
              <a:rect b="b" l="l" r="r" t="t"/>
              <a:pathLst>
                <a:path extrusionOk="0" h="1068" w="1079">
                  <a:moveTo>
                    <a:pt x="5" y="0"/>
                  </a:moveTo>
                  <a:cubicBezTo>
                    <a:pt x="4" y="0"/>
                    <a:pt x="4" y="0"/>
                    <a:pt x="4" y="0"/>
                  </a:cubicBezTo>
                  <a:cubicBezTo>
                    <a:pt x="0" y="4"/>
                    <a:pt x="566" y="591"/>
                    <a:pt x="857" y="882"/>
                  </a:cubicBezTo>
                  <a:cubicBezTo>
                    <a:pt x="1004" y="1025"/>
                    <a:pt x="1054" y="1068"/>
                    <a:pt x="1068" y="1068"/>
                  </a:cubicBezTo>
                  <a:cubicBezTo>
                    <a:pt x="1069" y="1068"/>
                    <a:pt x="1070" y="1067"/>
                    <a:pt x="1071" y="1067"/>
                  </a:cubicBezTo>
                  <a:cubicBezTo>
                    <a:pt x="1079" y="1054"/>
                    <a:pt x="1042" y="1005"/>
                    <a:pt x="886" y="849"/>
                  </a:cubicBezTo>
                  <a:cubicBezTo>
                    <a:pt x="596" y="559"/>
                    <a:pt x="17"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6"/>
            <p:cNvSpPr/>
            <p:nvPr/>
          </p:nvSpPr>
          <p:spPr>
            <a:xfrm>
              <a:off x="1920150" y="4058975"/>
              <a:ext cx="25850" cy="25600"/>
            </a:xfrm>
            <a:custGeom>
              <a:rect b="b" l="l" r="r" t="t"/>
              <a:pathLst>
                <a:path extrusionOk="0" h="1024" w="1034">
                  <a:moveTo>
                    <a:pt x="5" y="1"/>
                  </a:moveTo>
                  <a:cubicBezTo>
                    <a:pt x="5" y="1"/>
                    <a:pt x="5" y="1"/>
                    <a:pt x="5" y="1"/>
                  </a:cubicBezTo>
                  <a:cubicBezTo>
                    <a:pt x="1" y="9"/>
                    <a:pt x="525" y="562"/>
                    <a:pt x="813" y="841"/>
                  </a:cubicBezTo>
                  <a:cubicBezTo>
                    <a:pt x="953" y="982"/>
                    <a:pt x="1002" y="1024"/>
                    <a:pt x="1020" y="1024"/>
                  </a:cubicBezTo>
                  <a:cubicBezTo>
                    <a:pt x="1022" y="1024"/>
                    <a:pt x="1024" y="1023"/>
                    <a:pt x="1026" y="1022"/>
                  </a:cubicBezTo>
                  <a:cubicBezTo>
                    <a:pt x="1034" y="1013"/>
                    <a:pt x="993" y="960"/>
                    <a:pt x="845" y="812"/>
                  </a:cubicBezTo>
                  <a:cubicBezTo>
                    <a:pt x="563" y="531"/>
                    <a:pt x="13"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6"/>
            <p:cNvSpPr/>
            <p:nvPr/>
          </p:nvSpPr>
          <p:spPr>
            <a:xfrm>
              <a:off x="1921275" y="4060200"/>
              <a:ext cx="24625" cy="24250"/>
            </a:xfrm>
            <a:custGeom>
              <a:rect b="b" l="l" r="r" t="t"/>
              <a:pathLst>
                <a:path extrusionOk="0" h="970" w="985">
                  <a:moveTo>
                    <a:pt x="5" y="1"/>
                  </a:moveTo>
                  <a:cubicBezTo>
                    <a:pt x="5" y="1"/>
                    <a:pt x="5" y="1"/>
                    <a:pt x="5" y="1"/>
                  </a:cubicBezTo>
                  <a:cubicBezTo>
                    <a:pt x="1" y="5"/>
                    <a:pt x="501" y="526"/>
                    <a:pt x="768" y="792"/>
                  </a:cubicBezTo>
                  <a:cubicBezTo>
                    <a:pt x="908" y="933"/>
                    <a:pt x="955" y="970"/>
                    <a:pt x="969" y="970"/>
                  </a:cubicBezTo>
                  <a:cubicBezTo>
                    <a:pt x="971" y="970"/>
                    <a:pt x="972" y="969"/>
                    <a:pt x="973" y="969"/>
                  </a:cubicBezTo>
                  <a:cubicBezTo>
                    <a:pt x="985" y="956"/>
                    <a:pt x="948" y="911"/>
                    <a:pt x="800" y="763"/>
                  </a:cubicBezTo>
                  <a:cubicBezTo>
                    <a:pt x="536" y="499"/>
                    <a:pt x="17" y="1"/>
                    <a:pt x="5"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6"/>
            <p:cNvSpPr/>
            <p:nvPr/>
          </p:nvSpPr>
          <p:spPr>
            <a:xfrm>
              <a:off x="1922400" y="4061325"/>
              <a:ext cx="23500" cy="23125"/>
            </a:xfrm>
            <a:custGeom>
              <a:rect b="b" l="l" r="r" t="t"/>
              <a:pathLst>
                <a:path extrusionOk="0" h="925" w="940">
                  <a:moveTo>
                    <a:pt x="5" y="1"/>
                  </a:moveTo>
                  <a:cubicBezTo>
                    <a:pt x="5" y="1"/>
                    <a:pt x="5" y="1"/>
                    <a:pt x="5" y="1"/>
                  </a:cubicBezTo>
                  <a:cubicBezTo>
                    <a:pt x="1" y="5"/>
                    <a:pt x="472" y="497"/>
                    <a:pt x="731" y="751"/>
                  </a:cubicBezTo>
                  <a:cubicBezTo>
                    <a:pt x="864" y="888"/>
                    <a:pt x="910" y="925"/>
                    <a:pt x="924" y="925"/>
                  </a:cubicBezTo>
                  <a:cubicBezTo>
                    <a:pt x="926" y="925"/>
                    <a:pt x="927" y="924"/>
                    <a:pt x="928" y="924"/>
                  </a:cubicBezTo>
                  <a:cubicBezTo>
                    <a:pt x="940" y="911"/>
                    <a:pt x="903" y="866"/>
                    <a:pt x="759" y="723"/>
                  </a:cubicBezTo>
                  <a:cubicBezTo>
                    <a:pt x="506" y="465"/>
                    <a:pt x="17"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6"/>
            <p:cNvSpPr/>
            <p:nvPr/>
          </p:nvSpPr>
          <p:spPr>
            <a:xfrm>
              <a:off x="1923525" y="4062450"/>
              <a:ext cx="22275" cy="22000"/>
            </a:xfrm>
            <a:custGeom>
              <a:rect b="b" l="l" r="r" t="t"/>
              <a:pathLst>
                <a:path extrusionOk="0" h="880" w="891">
                  <a:moveTo>
                    <a:pt x="9" y="1"/>
                  </a:moveTo>
                  <a:cubicBezTo>
                    <a:pt x="9" y="1"/>
                    <a:pt x="9" y="1"/>
                    <a:pt x="9" y="1"/>
                  </a:cubicBezTo>
                  <a:cubicBezTo>
                    <a:pt x="1" y="5"/>
                    <a:pt x="448" y="473"/>
                    <a:pt x="686" y="715"/>
                  </a:cubicBezTo>
                  <a:cubicBezTo>
                    <a:pt x="819" y="844"/>
                    <a:pt x="862" y="880"/>
                    <a:pt x="875" y="880"/>
                  </a:cubicBezTo>
                  <a:cubicBezTo>
                    <a:pt x="877" y="880"/>
                    <a:pt x="878" y="879"/>
                    <a:pt x="878" y="879"/>
                  </a:cubicBezTo>
                  <a:cubicBezTo>
                    <a:pt x="891" y="866"/>
                    <a:pt x="854" y="821"/>
                    <a:pt x="714" y="682"/>
                  </a:cubicBezTo>
                  <a:cubicBezTo>
                    <a:pt x="474" y="441"/>
                    <a:pt x="17" y="1"/>
                    <a:pt x="9"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6"/>
            <p:cNvSpPr/>
            <p:nvPr/>
          </p:nvSpPr>
          <p:spPr>
            <a:xfrm>
              <a:off x="1924875" y="4063800"/>
              <a:ext cx="20925" cy="20625"/>
            </a:xfrm>
            <a:custGeom>
              <a:rect b="b" l="l" r="r" t="t"/>
              <a:pathLst>
                <a:path extrusionOk="0" h="825" w="837">
                  <a:moveTo>
                    <a:pt x="0" y="0"/>
                  </a:moveTo>
                  <a:cubicBezTo>
                    <a:pt x="0" y="0"/>
                    <a:pt x="0" y="0"/>
                    <a:pt x="0" y="0"/>
                  </a:cubicBezTo>
                  <a:cubicBezTo>
                    <a:pt x="0" y="4"/>
                    <a:pt x="410" y="435"/>
                    <a:pt x="636" y="665"/>
                  </a:cubicBezTo>
                  <a:cubicBezTo>
                    <a:pt x="770" y="795"/>
                    <a:pt x="815" y="825"/>
                    <a:pt x="823" y="825"/>
                  </a:cubicBezTo>
                  <a:cubicBezTo>
                    <a:pt x="824" y="825"/>
                    <a:pt x="824" y="825"/>
                    <a:pt x="824" y="825"/>
                  </a:cubicBezTo>
                  <a:cubicBezTo>
                    <a:pt x="837" y="812"/>
                    <a:pt x="804" y="771"/>
                    <a:pt x="665" y="636"/>
                  </a:cubicBezTo>
                  <a:cubicBezTo>
                    <a:pt x="437" y="413"/>
                    <a:pt x="13" y="0"/>
                    <a:pt x="0"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6"/>
            <p:cNvSpPr/>
            <p:nvPr/>
          </p:nvSpPr>
          <p:spPr>
            <a:xfrm>
              <a:off x="1926000" y="4064925"/>
              <a:ext cx="19800" cy="19400"/>
            </a:xfrm>
            <a:custGeom>
              <a:rect b="b" l="l" r="r" t="t"/>
              <a:pathLst>
                <a:path extrusionOk="0" h="776" w="792">
                  <a:moveTo>
                    <a:pt x="5" y="0"/>
                  </a:moveTo>
                  <a:cubicBezTo>
                    <a:pt x="5" y="0"/>
                    <a:pt x="4" y="0"/>
                    <a:pt x="4" y="0"/>
                  </a:cubicBezTo>
                  <a:cubicBezTo>
                    <a:pt x="0" y="5"/>
                    <a:pt x="386" y="406"/>
                    <a:pt x="599" y="620"/>
                  </a:cubicBezTo>
                  <a:cubicBezTo>
                    <a:pt x="724" y="749"/>
                    <a:pt x="769" y="776"/>
                    <a:pt x="778" y="776"/>
                  </a:cubicBezTo>
                  <a:cubicBezTo>
                    <a:pt x="779" y="776"/>
                    <a:pt x="779" y="776"/>
                    <a:pt x="779" y="775"/>
                  </a:cubicBezTo>
                  <a:cubicBezTo>
                    <a:pt x="792" y="767"/>
                    <a:pt x="759" y="726"/>
                    <a:pt x="628" y="595"/>
                  </a:cubicBezTo>
                  <a:cubicBezTo>
                    <a:pt x="412" y="379"/>
                    <a:pt x="17" y="0"/>
                    <a:pt x="5" y="0"/>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
            <p:cNvSpPr/>
            <p:nvPr/>
          </p:nvSpPr>
          <p:spPr>
            <a:xfrm>
              <a:off x="1927125" y="4066050"/>
              <a:ext cx="18675" cy="18275"/>
            </a:xfrm>
            <a:custGeom>
              <a:rect b="b" l="l" r="r" t="t"/>
              <a:pathLst>
                <a:path extrusionOk="0" h="731" w="747">
                  <a:moveTo>
                    <a:pt x="9" y="0"/>
                  </a:moveTo>
                  <a:cubicBezTo>
                    <a:pt x="9" y="0"/>
                    <a:pt x="9" y="1"/>
                    <a:pt x="9" y="1"/>
                  </a:cubicBezTo>
                  <a:cubicBezTo>
                    <a:pt x="0" y="5"/>
                    <a:pt x="357" y="382"/>
                    <a:pt x="562" y="579"/>
                  </a:cubicBezTo>
                  <a:cubicBezTo>
                    <a:pt x="684" y="704"/>
                    <a:pt x="724" y="731"/>
                    <a:pt x="733" y="731"/>
                  </a:cubicBezTo>
                  <a:cubicBezTo>
                    <a:pt x="734" y="731"/>
                    <a:pt x="734" y="731"/>
                    <a:pt x="734" y="730"/>
                  </a:cubicBezTo>
                  <a:cubicBezTo>
                    <a:pt x="747" y="722"/>
                    <a:pt x="718" y="689"/>
                    <a:pt x="587" y="554"/>
                  </a:cubicBezTo>
                  <a:cubicBezTo>
                    <a:pt x="387" y="354"/>
                    <a:pt x="17"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
            <p:cNvSpPr/>
            <p:nvPr/>
          </p:nvSpPr>
          <p:spPr>
            <a:xfrm>
              <a:off x="1928350" y="4067175"/>
              <a:ext cx="17250" cy="16975"/>
            </a:xfrm>
            <a:custGeom>
              <a:rect b="b" l="l" r="r" t="t"/>
              <a:pathLst>
                <a:path extrusionOk="0" h="679" w="690">
                  <a:moveTo>
                    <a:pt x="5" y="1"/>
                  </a:moveTo>
                  <a:cubicBezTo>
                    <a:pt x="5" y="1"/>
                    <a:pt x="5" y="1"/>
                    <a:pt x="5" y="1"/>
                  </a:cubicBezTo>
                  <a:cubicBezTo>
                    <a:pt x="1" y="9"/>
                    <a:pt x="329" y="349"/>
                    <a:pt x="513" y="534"/>
                  </a:cubicBezTo>
                  <a:cubicBezTo>
                    <a:pt x="625" y="649"/>
                    <a:pt x="667" y="679"/>
                    <a:pt x="678" y="679"/>
                  </a:cubicBezTo>
                  <a:cubicBezTo>
                    <a:pt x="680" y="679"/>
                    <a:pt x="681" y="678"/>
                    <a:pt x="681" y="677"/>
                  </a:cubicBezTo>
                  <a:cubicBezTo>
                    <a:pt x="690" y="673"/>
                    <a:pt x="665" y="636"/>
                    <a:pt x="538" y="509"/>
                  </a:cubicBezTo>
                  <a:cubicBezTo>
                    <a:pt x="354" y="32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
            <p:cNvSpPr/>
            <p:nvPr/>
          </p:nvSpPr>
          <p:spPr>
            <a:xfrm>
              <a:off x="1929475" y="4068500"/>
              <a:ext cx="16125" cy="15825"/>
            </a:xfrm>
            <a:custGeom>
              <a:rect b="b" l="l" r="r" t="t"/>
              <a:pathLst>
                <a:path extrusionOk="0" h="633" w="645">
                  <a:moveTo>
                    <a:pt x="5" y="1"/>
                  </a:moveTo>
                  <a:cubicBezTo>
                    <a:pt x="5" y="1"/>
                    <a:pt x="5" y="1"/>
                    <a:pt x="5" y="1"/>
                  </a:cubicBezTo>
                  <a:cubicBezTo>
                    <a:pt x="1" y="5"/>
                    <a:pt x="296" y="313"/>
                    <a:pt x="472" y="493"/>
                  </a:cubicBezTo>
                  <a:cubicBezTo>
                    <a:pt x="590" y="607"/>
                    <a:pt x="620" y="633"/>
                    <a:pt x="633" y="633"/>
                  </a:cubicBezTo>
                  <a:cubicBezTo>
                    <a:pt x="634" y="633"/>
                    <a:pt x="635" y="633"/>
                    <a:pt x="636" y="632"/>
                  </a:cubicBezTo>
                  <a:cubicBezTo>
                    <a:pt x="645" y="624"/>
                    <a:pt x="620" y="591"/>
                    <a:pt x="497" y="468"/>
                  </a:cubicBezTo>
                  <a:cubicBezTo>
                    <a:pt x="326" y="293"/>
                    <a:pt x="13"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6"/>
            <p:cNvSpPr/>
            <p:nvPr/>
          </p:nvSpPr>
          <p:spPr>
            <a:xfrm>
              <a:off x="1930700" y="4069650"/>
              <a:ext cx="14900" cy="14675"/>
            </a:xfrm>
            <a:custGeom>
              <a:rect b="b" l="l" r="r" t="t"/>
              <a:pathLst>
                <a:path extrusionOk="0" h="587" w="596">
                  <a:moveTo>
                    <a:pt x="9" y="0"/>
                  </a:moveTo>
                  <a:cubicBezTo>
                    <a:pt x="9" y="0"/>
                    <a:pt x="9" y="0"/>
                    <a:pt x="9" y="0"/>
                  </a:cubicBezTo>
                  <a:cubicBezTo>
                    <a:pt x="1" y="4"/>
                    <a:pt x="268" y="287"/>
                    <a:pt x="432" y="447"/>
                  </a:cubicBezTo>
                  <a:cubicBezTo>
                    <a:pt x="545" y="561"/>
                    <a:pt x="582" y="587"/>
                    <a:pt x="590" y="587"/>
                  </a:cubicBezTo>
                  <a:cubicBezTo>
                    <a:pt x="591" y="587"/>
                    <a:pt x="591" y="587"/>
                    <a:pt x="591" y="586"/>
                  </a:cubicBezTo>
                  <a:cubicBezTo>
                    <a:pt x="596" y="578"/>
                    <a:pt x="575" y="550"/>
                    <a:pt x="452" y="427"/>
                  </a:cubicBezTo>
                  <a:cubicBezTo>
                    <a:pt x="297" y="264"/>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6"/>
            <p:cNvSpPr/>
            <p:nvPr/>
          </p:nvSpPr>
          <p:spPr>
            <a:xfrm>
              <a:off x="1931950" y="4070775"/>
              <a:ext cx="13650" cy="13375"/>
            </a:xfrm>
            <a:custGeom>
              <a:rect b="b" l="l" r="r" t="t"/>
              <a:pathLst>
                <a:path extrusionOk="0" h="535" w="546">
                  <a:moveTo>
                    <a:pt x="4" y="0"/>
                  </a:moveTo>
                  <a:cubicBezTo>
                    <a:pt x="4" y="0"/>
                    <a:pt x="4" y="0"/>
                    <a:pt x="4" y="0"/>
                  </a:cubicBezTo>
                  <a:cubicBezTo>
                    <a:pt x="0" y="4"/>
                    <a:pt x="238" y="258"/>
                    <a:pt x="390" y="402"/>
                  </a:cubicBezTo>
                  <a:cubicBezTo>
                    <a:pt x="489" y="508"/>
                    <a:pt x="527" y="535"/>
                    <a:pt x="538" y="535"/>
                  </a:cubicBezTo>
                  <a:cubicBezTo>
                    <a:pt x="540" y="535"/>
                    <a:pt x="541" y="534"/>
                    <a:pt x="541" y="533"/>
                  </a:cubicBezTo>
                  <a:cubicBezTo>
                    <a:pt x="546" y="529"/>
                    <a:pt x="525" y="500"/>
                    <a:pt x="410" y="382"/>
                  </a:cubicBezTo>
                  <a:cubicBezTo>
                    <a:pt x="260" y="239"/>
                    <a:pt x="13" y="0"/>
                    <a:pt x="4"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
            <p:cNvSpPr/>
            <p:nvPr/>
          </p:nvSpPr>
          <p:spPr>
            <a:xfrm>
              <a:off x="1933075" y="4072000"/>
              <a:ext cx="12425" cy="12150"/>
            </a:xfrm>
            <a:custGeom>
              <a:rect b="b" l="l" r="r" t="t"/>
              <a:pathLst>
                <a:path extrusionOk="0" h="486" w="497">
                  <a:moveTo>
                    <a:pt x="5" y="0"/>
                  </a:moveTo>
                  <a:cubicBezTo>
                    <a:pt x="5" y="0"/>
                    <a:pt x="4" y="0"/>
                    <a:pt x="4" y="0"/>
                  </a:cubicBezTo>
                  <a:cubicBezTo>
                    <a:pt x="0" y="4"/>
                    <a:pt x="209" y="226"/>
                    <a:pt x="345" y="357"/>
                  </a:cubicBezTo>
                  <a:cubicBezTo>
                    <a:pt x="444" y="460"/>
                    <a:pt x="479" y="486"/>
                    <a:pt x="489" y="486"/>
                  </a:cubicBezTo>
                  <a:cubicBezTo>
                    <a:pt x="491" y="486"/>
                    <a:pt x="492" y="485"/>
                    <a:pt x="492" y="484"/>
                  </a:cubicBezTo>
                  <a:cubicBezTo>
                    <a:pt x="496" y="480"/>
                    <a:pt x="476" y="447"/>
                    <a:pt x="365" y="337"/>
                  </a:cubicBezTo>
                  <a:cubicBezTo>
                    <a:pt x="232" y="208"/>
                    <a:pt x="17"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
            <p:cNvSpPr/>
            <p:nvPr/>
          </p:nvSpPr>
          <p:spPr>
            <a:xfrm>
              <a:off x="1934200" y="4073125"/>
              <a:ext cx="11300" cy="11050"/>
            </a:xfrm>
            <a:custGeom>
              <a:rect b="b" l="l" r="r" t="t"/>
              <a:pathLst>
                <a:path extrusionOk="0" h="442" w="452">
                  <a:moveTo>
                    <a:pt x="5" y="0"/>
                  </a:moveTo>
                  <a:cubicBezTo>
                    <a:pt x="5" y="0"/>
                    <a:pt x="5" y="0"/>
                    <a:pt x="4" y="0"/>
                  </a:cubicBezTo>
                  <a:cubicBezTo>
                    <a:pt x="0" y="9"/>
                    <a:pt x="185" y="201"/>
                    <a:pt x="304" y="316"/>
                  </a:cubicBezTo>
                  <a:cubicBezTo>
                    <a:pt x="399" y="415"/>
                    <a:pt x="434" y="441"/>
                    <a:pt x="444" y="441"/>
                  </a:cubicBezTo>
                  <a:cubicBezTo>
                    <a:pt x="446" y="441"/>
                    <a:pt x="447" y="440"/>
                    <a:pt x="447" y="439"/>
                  </a:cubicBezTo>
                  <a:cubicBezTo>
                    <a:pt x="451" y="435"/>
                    <a:pt x="435" y="411"/>
                    <a:pt x="324" y="296"/>
                  </a:cubicBezTo>
                  <a:cubicBezTo>
                    <a:pt x="203" y="174"/>
                    <a:pt x="17"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
            <p:cNvSpPr/>
            <p:nvPr/>
          </p:nvSpPr>
          <p:spPr>
            <a:xfrm>
              <a:off x="1935525" y="4074350"/>
              <a:ext cx="9975" cy="9975"/>
            </a:xfrm>
            <a:custGeom>
              <a:rect b="b" l="l" r="r" t="t"/>
              <a:pathLst>
                <a:path extrusionOk="0" h="399" w="399">
                  <a:moveTo>
                    <a:pt x="5" y="1"/>
                  </a:moveTo>
                  <a:cubicBezTo>
                    <a:pt x="5" y="1"/>
                    <a:pt x="5" y="1"/>
                    <a:pt x="5" y="1"/>
                  </a:cubicBezTo>
                  <a:cubicBezTo>
                    <a:pt x="1" y="9"/>
                    <a:pt x="148" y="165"/>
                    <a:pt x="255" y="280"/>
                  </a:cubicBezTo>
                  <a:cubicBezTo>
                    <a:pt x="352" y="377"/>
                    <a:pt x="385" y="399"/>
                    <a:pt x="393" y="399"/>
                  </a:cubicBezTo>
                  <a:cubicBezTo>
                    <a:pt x="393" y="399"/>
                    <a:pt x="394" y="399"/>
                    <a:pt x="394" y="398"/>
                  </a:cubicBezTo>
                  <a:cubicBezTo>
                    <a:pt x="398" y="390"/>
                    <a:pt x="382" y="366"/>
                    <a:pt x="275" y="259"/>
                  </a:cubicBezTo>
                  <a:cubicBezTo>
                    <a:pt x="170" y="146"/>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6"/>
            <p:cNvSpPr/>
            <p:nvPr/>
          </p:nvSpPr>
          <p:spPr>
            <a:xfrm>
              <a:off x="2231800" y="4090250"/>
              <a:ext cx="108175" cy="107750"/>
            </a:xfrm>
            <a:custGeom>
              <a:rect b="b" l="l" r="r" t="t"/>
              <a:pathLst>
                <a:path extrusionOk="0" h="4310" w="4327">
                  <a:moveTo>
                    <a:pt x="0" y="0"/>
                  </a:moveTo>
                  <a:cubicBezTo>
                    <a:pt x="1" y="1"/>
                    <a:pt x="2522" y="2621"/>
                    <a:pt x="3703" y="3810"/>
                  </a:cubicBezTo>
                  <a:cubicBezTo>
                    <a:pt x="4075" y="4178"/>
                    <a:pt x="4241" y="4310"/>
                    <a:pt x="4287" y="4310"/>
                  </a:cubicBezTo>
                  <a:cubicBezTo>
                    <a:pt x="4292" y="4310"/>
                    <a:pt x="4295" y="4308"/>
                    <a:pt x="4298" y="4306"/>
                  </a:cubicBezTo>
                  <a:cubicBezTo>
                    <a:pt x="4326" y="4281"/>
                    <a:pt x="4175" y="4088"/>
                    <a:pt x="3801" y="3711"/>
                  </a:cubicBezTo>
                  <a:cubicBezTo>
                    <a:pt x="2612" y="2522"/>
                    <a:pt x="1" y="1"/>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6"/>
            <p:cNvSpPr/>
            <p:nvPr/>
          </p:nvSpPr>
          <p:spPr>
            <a:xfrm>
              <a:off x="2232925" y="4091375"/>
              <a:ext cx="107150" cy="106625"/>
            </a:xfrm>
            <a:custGeom>
              <a:rect b="b" l="l" r="r" t="t"/>
              <a:pathLst>
                <a:path extrusionOk="0" h="4265" w="4286">
                  <a:moveTo>
                    <a:pt x="0" y="0"/>
                  </a:moveTo>
                  <a:cubicBezTo>
                    <a:pt x="1" y="1"/>
                    <a:pt x="2498" y="2592"/>
                    <a:pt x="3670" y="3765"/>
                  </a:cubicBezTo>
                  <a:cubicBezTo>
                    <a:pt x="4038" y="4133"/>
                    <a:pt x="4201" y="4265"/>
                    <a:pt x="4249" y="4265"/>
                  </a:cubicBezTo>
                  <a:cubicBezTo>
                    <a:pt x="4254" y="4265"/>
                    <a:pt x="4258" y="4263"/>
                    <a:pt x="4261" y="4261"/>
                  </a:cubicBezTo>
                  <a:cubicBezTo>
                    <a:pt x="4285" y="4236"/>
                    <a:pt x="4138" y="4048"/>
                    <a:pt x="3761" y="3674"/>
                  </a:cubicBezTo>
                  <a:cubicBezTo>
                    <a:pt x="2584" y="2494"/>
                    <a:pt x="1" y="1"/>
                    <a:pt x="0"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6"/>
            <p:cNvSpPr/>
            <p:nvPr/>
          </p:nvSpPr>
          <p:spPr>
            <a:xfrm>
              <a:off x="2234050" y="4092700"/>
              <a:ext cx="105825" cy="105175"/>
            </a:xfrm>
            <a:custGeom>
              <a:rect b="b" l="l" r="r" t="t"/>
              <a:pathLst>
                <a:path extrusionOk="0" h="4207" w="4233">
                  <a:moveTo>
                    <a:pt x="0" y="1"/>
                  </a:moveTo>
                  <a:lnTo>
                    <a:pt x="0" y="1"/>
                  </a:lnTo>
                  <a:cubicBezTo>
                    <a:pt x="1" y="1"/>
                    <a:pt x="2465" y="2555"/>
                    <a:pt x="3629" y="3712"/>
                  </a:cubicBezTo>
                  <a:cubicBezTo>
                    <a:pt x="3997" y="4086"/>
                    <a:pt x="4158" y="4206"/>
                    <a:pt x="4200" y="4206"/>
                  </a:cubicBezTo>
                  <a:cubicBezTo>
                    <a:pt x="4203" y="4206"/>
                    <a:pt x="4206" y="4205"/>
                    <a:pt x="4208" y="4204"/>
                  </a:cubicBezTo>
                  <a:cubicBezTo>
                    <a:pt x="4232" y="4183"/>
                    <a:pt x="4085" y="3995"/>
                    <a:pt x="3716" y="3626"/>
                  </a:cubicBezTo>
                  <a:cubicBezTo>
                    <a:pt x="2559" y="2465"/>
                    <a:pt x="1" y="1"/>
                    <a:pt x="0"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6"/>
            <p:cNvSpPr/>
            <p:nvPr/>
          </p:nvSpPr>
          <p:spPr>
            <a:xfrm>
              <a:off x="2235375" y="4093825"/>
              <a:ext cx="104700" cy="104050"/>
            </a:xfrm>
            <a:custGeom>
              <a:rect b="b" l="l" r="r" t="t"/>
              <a:pathLst>
                <a:path extrusionOk="0" h="4162" w="4188">
                  <a:moveTo>
                    <a:pt x="1" y="1"/>
                  </a:moveTo>
                  <a:cubicBezTo>
                    <a:pt x="1" y="1"/>
                    <a:pt x="2433" y="2531"/>
                    <a:pt x="3589" y="3671"/>
                  </a:cubicBezTo>
                  <a:cubicBezTo>
                    <a:pt x="3948" y="4038"/>
                    <a:pt x="4106" y="4162"/>
                    <a:pt x="4153" y="4162"/>
                  </a:cubicBezTo>
                  <a:cubicBezTo>
                    <a:pt x="4157" y="4162"/>
                    <a:pt x="4160" y="4161"/>
                    <a:pt x="4163" y="4159"/>
                  </a:cubicBezTo>
                  <a:cubicBezTo>
                    <a:pt x="4187" y="4134"/>
                    <a:pt x="4040" y="3950"/>
                    <a:pt x="3675" y="3585"/>
                  </a:cubicBezTo>
                  <a:cubicBezTo>
                    <a:pt x="2527" y="2437"/>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6"/>
            <p:cNvSpPr/>
            <p:nvPr/>
          </p:nvSpPr>
          <p:spPr>
            <a:xfrm>
              <a:off x="2236500" y="4095050"/>
              <a:ext cx="103475" cy="102825"/>
            </a:xfrm>
            <a:custGeom>
              <a:rect b="b" l="l" r="r" t="t"/>
              <a:pathLst>
                <a:path extrusionOk="0" h="4113" w="4139">
                  <a:moveTo>
                    <a:pt x="1" y="1"/>
                  </a:moveTo>
                  <a:cubicBezTo>
                    <a:pt x="1" y="2"/>
                    <a:pt x="2404" y="2494"/>
                    <a:pt x="3544" y="3630"/>
                  </a:cubicBezTo>
                  <a:cubicBezTo>
                    <a:pt x="3903" y="3989"/>
                    <a:pt x="4058" y="4113"/>
                    <a:pt x="4100" y="4113"/>
                  </a:cubicBezTo>
                  <a:cubicBezTo>
                    <a:pt x="4104" y="4113"/>
                    <a:pt x="4107" y="4112"/>
                    <a:pt x="4110" y="4110"/>
                  </a:cubicBezTo>
                  <a:cubicBezTo>
                    <a:pt x="4138" y="4085"/>
                    <a:pt x="3995" y="3905"/>
                    <a:pt x="3630" y="3540"/>
                  </a:cubicBezTo>
                  <a:cubicBezTo>
                    <a:pt x="2498" y="2404"/>
                    <a:pt x="2" y="2"/>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6"/>
            <p:cNvSpPr/>
            <p:nvPr/>
          </p:nvSpPr>
          <p:spPr>
            <a:xfrm>
              <a:off x="2237625" y="4096200"/>
              <a:ext cx="102350" cy="101575"/>
            </a:xfrm>
            <a:custGeom>
              <a:rect b="b" l="l" r="r" t="t"/>
              <a:pathLst>
                <a:path extrusionOk="0" h="4063" w="4094">
                  <a:moveTo>
                    <a:pt x="1" y="0"/>
                  </a:moveTo>
                  <a:cubicBezTo>
                    <a:pt x="2" y="1"/>
                    <a:pt x="2379" y="2465"/>
                    <a:pt x="3503" y="3584"/>
                  </a:cubicBezTo>
                  <a:cubicBezTo>
                    <a:pt x="3859" y="3940"/>
                    <a:pt x="4013" y="4063"/>
                    <a:pt x="4055" y="4063"/>
                  </a:cubicBezTo>
                  <a:cubicBezTo>
                    <a:pt x="4059" y="4063"/>
                    <a:pt x="4062" y="4062"/>
                    <a:pt x="4065" y="4060"/>
                  </a:cubicBezTo>
                  <a:cubicBezTo>
                    <a:pt x="4093" y="4035"/>
                    <a:pt x="3950" y="3855"/>
                    <a:pt x="3589" y="3494"/>
                  </a:cubicBezTo>
                  <a:cubicBezTo>
                    <a:pt x="2466" y="2379"/>
                    <a:pt x="2" y="1"/>
                    <a:pt x="1" y="0"/>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6"/>
            <p:cNvSpPr/>
            <p:nvPr/>
          </p:nvSpPr>
          <p:spPr>
            <a:xfrm>
              <a:off x="2238775" y="4097425"/>
              <a:ext cx="101000" cy="100450"/>
            </a:xfrm>
            <a:custGeom>
              <a:rect b="b" l="l" r="r" t="t"/>
              <a:pathLst>
                <a:path extrusionOk="0" h="4018" w="4040">
                  <a:moveTo>
                    <a:pt x="0" y="0"/>
                  </a:moveTo>
                  <a:lnTo>
                    <a:pt x="0" y="0"/>
                  </a:lnTo>
                  <a:cubicBezTo>
                    <a:pt x="1" y="1"/>
                    <a:pt x="2350" y="2436"/>
                    <a:pt x="3457" y="3543"/>
                  </a:cubicBezTo>
                  <a:cubicBezTo>
                    <a:pt x="3805" y="3895"/>
                    <a:pt x="3962" y="4018"/>
                    <a:pt x="4005" y="4018"/>
                  </a:cubicBezTo>
                  <a:cubicBezTo>
                    <a:pt x="4009" y="4018"/>
                    <a:pt x="4012" y="4017"/>
                    <a:pt x="4015" y="4015"/>
                  </a:cubicBezTo>
                  <a:cubicBezTo>
                    <a:pt x="4039" y="3990"/>
                    <a:pt x="3896" y="3810"/>
                    <a:pt x="3543" y="3457"/>
                  </a:cubicBezTo>
                  <a:cubicBezTo>
                    <a:pt x="2436" y="2350"/>
                    <a:pt x="1"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6"/>
            <p:cNvSpPr/>
            <p:nvPr/>
          </p:nvSpPr>
          <p:spPr>
            <a:xfrm>
              <a:off x="2240000" y="4098650"/>
              <a:ext cx="99875" cy="99250"/>
            </a:xfrm>
            <a:custGeom>
              <a:rect b="b" l="l" r="r" t="t"/>
              <a:pathLst>
                <a:path extrusionOk="0" h="3970" w="3995">
                  <a:moveTo>
                    <a:pt x="4" y="0"/>
                  </a:moveTo>
                  <a:lnTo>
                    <a:pt x="4" y="0"/>
                  </a:lnTo>
                  <a:cubicBezTo>
                    <a:pt x="0" y="0"/>
                    <a:pt x="2321" y="2403"/>
                    <a:pt x="3416" y="3498"/>
                  </a:cubicBezTo>
                  <a:cubicBezTo>
                    <a:pt x="3767" y="3849"/>
                    <a:pt x="3917" y="3969"/>
                    <a:pt x="3960" y="3969"/>
                  </a:cubicBezTo>
                  <a:cubicBezTo>
                    <a:pt x="3964" y="3969"/>
                    <a:pt x="3967" y="3968"/>
                    <a:pt x="3970" y="3966"/>
                  </a:cubicBezTo>
                  <a:cubicBezTo>
                    <a:pt x="3994" y="3941"/>
                    <a:pt x="3859" y="3765"/>
                    <a:pt x="3506" y="3412"/>
                  </a:cubicBezTo>
                  <a:cubicBezTo>
                    <a:pt x="2407" y="2317"/>
                    <a:pt x="4" y="0"/>
                    <a:pt x="4"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6"/>
            <p:cNvSpPr/>
            <p:nvPr/>
          </p:nvSpPr>
          <p:spPr>
            <a:xfrm>
              <a:off x="2241225" y="4099775"/>
              <a:ext cx="98550" cy="98000"/>
            </a:xfrm>
            <a:custGeom>
              <a:rect b="b" l="l" r="r" t="t"/>
              <a:pathLst>
                <a:path extrusionOk="0" h="3920" w="3942">
                  <a:moveTo>
                    <a:pt x="0" y="1"/>
                  </a:moveTo>
                  <a:lnTo>
                    <a:pt x="0" y="1"/>
                  </a:lnTo>
                  <a:cubicBezTo>
                    <a:pt x="1" y="1"/>
                    <a:pt x="2289" y="2375"/>
                    <a:pt x="3367" y="3453"/>
                  </a:cubicBezTo>
                  <a:cubicBezTo>
                    <a:pt x="3714" y="3800"/>
                    <a:pt x="3864" y="3920"/>
                    <a:pt x="3907" y="3920"/>
                  </a:cubicBezTo>
                  <a:cubicBezTo>
                    <a:pt x="3911" y="3920"/>
                    <a:pt x="3914" y="3919"/>
                    <a:pt x="3917" y="3917"/>
                  </a:cubicBezTo>
                  <a:cubicBezTo>
                    <a:pt x="3941" y="3888"/>
                    <a:pt x="3806" y="3716"/>
                    <a:pt x="3457" y="3367"/>
                  </a:cubicBezTo>
                  <a:cubicBezTo>
                    <a:pt x="2375" y="2285"/>
                    <a:pt x="1" y="1"/>
                    <a:pt x="0" y="1"/>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6"/>
            <p:cNvSpPr/>
            <p:nvPr/>
          </p:nvSpPr>
          <p:spPr>
            <a:xfrm>
              <a:off x="2242350" y="4100900"/>
              <a:ext cx="97425" cy="96875"/>
            </a:xfrm>
            <a:custGeom>
              <a:rect b="b" l="l" r="r" t="t"/>
              <a:pathLst>
                <a:path extrusionOk="0" h="3875" w="3897">
                  <a:moveTo>
                    <a:pt x="1" y="1"/>
                  </a:moveTo>
                  <a:cubicBezTo>
                    <a:pt x="1" y="1"/>
                    <a:pt x="2264" y="2350"/>
                    <a:pt x="3330" y="3416"/>
                  </a:cubicBezTo>
                  <a:cubicBezTo>
                    <a:pt x="3670" y="3756"/>
                    <a:pt x="3819" y="3875"/>
                    <a:pt x="3862" y="3875"/>
                  </a:cubicBezTo>
                  <a:cubicBezTo>
                    <a:pt x="3866" y="3875"/>
                    <a:pt x="3869" y="3874"/>
                    <a:pt x="3872" y="3872"/>
                  </a:cubicBezTo>
                  <a:cubicBezTo>
                    <a:pt x="3896" y="3847"/>
                    <a:pt x="3761" y="3671"/>
                    <a:pt x="3416" y="3326"/>
                  </a:cubicBezTo>
                  <a:cubicBezTo>
                    <a:pt x="2346" y="2260"/>
                    <a:pt x="1" y="1"/>
                    <a:pt x="1"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6"/>
            <p:cNvSpPr/>
            <p:nvPr/>
          </p:nvSpPr>
          <p:spPr>
            <a:xfrm>
              <a:off x="2243575" y="4102025"/>
              <a:ext cx="96075" cy="95750"/>
            </a:xfrm>
            <a:custGeom>
              <a:rect b="b" l="l" r="r" t="t"/>
              <a:pathLst>
                <a:path extrusionOk="0" h="3830" w="3843">
                  <a:moveTo>
                    <a:pt x="1" y="1"/>
                  </a:moveTo>
                  <a:cubicBezTo>
                    <a:pt x="1" y="9"/>
                    <a:pt x="2227" y="2318"/>
                    <a:pt x="3281" y="3376"/>
                  </a:cubicBezTo>
                  <a:cubicBezTo>
                    <a:pt x="3621" y="3711"/>
                    <a:pt x="3767" y="3830"/>
                    <a:pt x="3809" y="3830"/>
                  </a:cubicBezTo>
                  <a:cubicBezTo>
                    <a:pt x="3813" y="3830"/>
                    <a:pt x="3816" y="3829"/>
                    <a:pt x="3818" y="3827"/>
                  </a:cubicBezTo>
                  <a:cubicBezTo>
                    <a:pt x="3843" y="3802"/>
                    <a:pt x="3712" y="3630"/>
                    <a:pt x="3367" y="3289"/>
                  </a:cubicBezTo>
                  <a:cubicBezTo>
                    <a:pt x="2309" y="2232"/>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6"/>
            <p:cNvSpPr/>
            <p:nvPr/>
          </p:nvSpPr>
          <p:spPr>
            <a:xfrm>
              <a:off x="2244700" y="4103375"/>
              <a:ext cx="94950" cy="94400"/>
            </a:xfrm>
            <a:custGeom>
              <a:rect b="b" l="l" r="r" t="t"/>
              <a:pathLst>
                <a:path extrusionOk="0" h="3776" w="3798">
                  <a:moveTo>
                    <a:pt x="1" y="0"/>
                  </a:moveTo>
                  <a:cubicBezTo>
                    <a:pt x="2" y="1"/>
                    <a:pt x="2203" y="2280"/>
                    <a:pt x="3240" y="3326"/>
                  </a:cubicBezTo>
                  <a:cubicBezTo>
                    <a:pt x="3576" y="3658"/>
                    <a:pt x="3722" y="3776"/>
                    <a:pt x="3764" y="3776"/>
                  </a:cubicBezTo>
                  <a:cubicBezTo>
                    <a:pt x="3768" y="3776"/>
                    <a:pt x="3771" y="3775"/>
                    <a:pt x="3773" y="3773"/>
                  </a:cubicBezTo>
                  <a:cubicBezTo>
                    <a:pt x="3798" y="3748"/>
                    <a:pt x="3667" y="3576"/>
                    <a:pt x="3326" y="3240"/>
                  </a:cubicBezTo>
                  <a:cubicBezTo>
                    <a:pt x="2281" y="2198"/>
                    <a:pt x="2" y="1"/>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6"/>
            <p:cNvSpPr/>
            <p:nvPr/>
          </p:nvSpPr>
          <p:spPr>
            <a:xfrm>
              <a:off x="2245950" y="4104500"/>
              <a:ext cx="93700" cy="93175"/>
            </a:xfrm>
            <a:custGeom>
              <a:rect b="b" l="l" r="r" t="t"/>
              <a:pathLst>
                <a:path extrusionOk="0" h="3727" w="3748">
                  <a:moveTo>
                    <a:pt x="0" y="0"/>
                  </a:moveTo>
                  <a:cubicBezTo>
                    <a:pt x="1" y="1"/>
                    <a:pt x="2169" y="2252"/>
                    <a:pt x="3199" y="3281"/>
                  </a:cubicBezTo>
                  <a:cubicBezTo>
                    <a:pt x="3534" y="3616"/>
                    <a:pt x="3679" y="3726"/>
                    <a:pt x="3716" y="3726"/>
                  </a:cubicBezTo>
                  <a:cubicBezTo>
                    <a:pt x="3719" y="3726"/>
                    <a:pt x="3722" y="3725"/>
                    <a:pt x="3723" y="3723"/>
                  </a:cubicBezTo>
                  <a:cubicBezTo>
                    <a:pt x="3748" y="3703"/>
                    <a:pt x="3617" y="3531"/>
                    <a:pt x="3281" y="3199"/>
                  </a:cubicBezTo>
                  <a:cubicBezTo>
                    <a:pt x="2256" y="2174"/>
                    <a:pt x="1" y="1"/>
                    <a:pt x="0"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6"/>
            <p:cNvSpPr/>
            <p:nvPr/>
          </p:nvSpPr>
          <p:spPr>
            <a:xfrm>
              <a:off x="2247175" y="4105625"/>
              <a:ext cx="92475" cy="92050"/>
            </a:xfrm>
            <a:custGeom>
              <a:rect b="b" l="l" r="r" t="t"/>
              <a:pathLst>
                <a:path extrusionOk="0" h="3682" w="3699">
                  <a:moveTo>
                    <a:pt x="0" y="0"/>
                  </a:moveTo>
                  <a:cubicBezTo>
                    <a:pt x="1" y="1"/>
                    <a:pt x="2141" y="2227"/>
                    <a:pt x="3158" y="3240"/>
                  </a:cubicBezTo>
                  <a:cubicBezTo>
                    <a:pt x="3485" y="3571"/>
                    <a:pt x="3630" y="3681"/>
                    <a:pt x="3667" y="3681"/>
                  </a:cubicBezTo>
                  <a:cubicBezTo>
                    <a:pt x="3670" y="3681"/>
                    <a:pt x="3673" y="3680"/>
                    <a:pt x="3674" y="3678"/>
                  </a:cubicBezTo>
                  <a:cubicBezTo>
                    <a:pt x="3699" y="3658"/>
                    <a:pt x="3572" y="3494"/>
                    <a:pt x="3240" y="3158"/>
                  </a:cubicBezTo>
                  <a:cubicBezTo>
                    <a:pt x="2223" y="2145"/>
                    <a:pt x="1" y="1"/>
                    <a:pt x="0" y="0"/>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6"/>
            <p:cNvSpPr/>
            <p:nvPr/>
          </p:nvSpPr>
          <p:spPr>
            <a:xfrm>
              <a:off x="2248300" y="4106750"/>
              <a:ext cx="91250" cy="90925"/>
            </a:xfrm>
            <a:custGeom>
              <a:rect b="b" l="l" r="r" t="t"/>
              <a:pathLst>
                <a:path extrusionOk="0" h="3637" w="3650">
                  <a:moveTo>
                    <a:pt x="0" y="0"/>
                  </a:moveTo>
                  <a:cubicBezTo>
                    <a:pt x="0" y="9"/>
                    <a:pt x="2112" y="2198"/>
                    <a:pt x="3117" y="3195"/>
                  </a:cubicBezTo>
                  <a:cubicBezTo>
                    <a:pt x="3441" y="3526"/>
                    <a:pt x="3585" y="3636"/>
                    <a:pt x="3622" y="3636"/>
                  </a:cubicBezTo>
                  <a:cubicBezTo>
                    <a:pt x="3625" y="3636"/>
                    <a:pt x="3628" y="3635"/>
                    <a:pt x="3629" y="3633"/>
                  </a:cubicBezTo>
                  <a:cubicBezTo>
                    <a:pt x="3650" y="3613"/>
                    <a:pt x="3523" y="3449"/>
                    <a:pt x="3195" y="3121"/>
                  </a:cubicBezTo>
                  <a:cubicBezTo>
                    <a:pt x="2194" y="2112"/>
                    <a:pt x="1" y="1"/>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6"/>
            <p:cNvSpPr/>
            <p:nvPr/>
          </p:nvSpPr>
          <p:spPr>
            <a:xfrm>
              <a:off x="2249425" y="4108075"/>
              <a:ext cx="90125" cy="89600"/>
            </a:xfrm>
            <a:custGeom>
              <a:rect b="b" l="l" r="r" t="t"/>
              <a:pathLst>
                <a:path extrusionOk="0" h="3584" w="3605">
                  <a:moveTo>
                    <a:pt x="1" y="1"/>
                  </a:moveTo>
                  <a:cubicBezTo>
                    <a:pt x="1" y="1"/>
                    <a:pt x="2088" y="2158"/>
                    <a:pt x="3076" y="3150"/>
                  </a:cubicBezTo>
                  <a:cubicBezTo>
                    <a:pt x="3400" y="3474"/>
                    <a:pt x="3540" y="3583"/>
                    <a:pt x="3577" y="3583"/>
                  </a:cubicBezTo>
                  <a:cubicBezTo>
                    <a:pt x="3580" y="3583"/>
                    <a:pt x="3583" y="3582"/>
                    <a:pt x="3584" y="3580"/>
                  </a:cubicBezTo>
                  <a:cubicBezTo>
                    <a:pt x="3605" y="3560"/>
                    <a:pt x="3482" y="3400"/>
                    <a:pt x="3154" y="3072"/>
                  </a:cubicBezTo>
                  <a:cubicBezTo>
                    <a:pt x="2166" y="2084"/>
                    <a:pt x="1" y="1"/>
                    <a:pt x="1"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6"/>
            <p:cNvSpPr/>
            <p:nvPr/>
          </p:nvSpPr>
          <p:spPr>
            <a:xfrm>
              <a:off x="2250550" y="4109200"/>
              <a:ext cx="89000" cy="88475"/>
            </a:xfrm>
            <a:custGeom>
              <a:rect b="b" l="l" r="r" t="t"/>
              <a:pathLst>
                <a:path extrusionOk="0" h="3539" w="3560">
                  <a:moveTo>
                    <a:pt x="9" y="1"/>
                  </a:moveTo>
                  <a:cubicBezTo>
                    <a:pt x="1" y="1"/>
                    <a:pt x="2059" y="2133"/>
                    <a:pt x="3035" y="3109"/>
                  </a:cubicBezTo>
                  <a:cubicBezTo>
                    <a:pt x="3355" y="3429"/>
                    <a:pt x="3495" y="3538"/>
                    <a:pt x="3532" y="3538"/>
                  </a:cubicBezTo>
                  <a:cubicBezTo>
                    <a:pt x="3535" y="3538"/>
                    <a:pt x="3538" y="3537"/>
                    <a:pt x="3539" y="3535"/>
                  </a:cubicBezTo>
                  <a:cubicBezTo>
                    <a:pt x="3560" y="3515"/>
                    <a:pt x="3437" y="3355"/>
                    <a:pt x="3113" y="3031"/>
                  </a:cubicBezTo>
                  <a:cubicBezTo>
                    <a:pt x="2137" y="2059"/>
                    <a:pt x="9" y="1"/>
                    <a:pt x="9"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6"/>
            <p:cNvSpPr/>
            <p:nvPr/>
          </p:nvSpPr>
          <p:spPr>
            <a:xfrm>
              <a:off x="2251875" y="4110450"/>
              <a:ext cx="87675" cy="87225"/>
            </a:xfrm>
            <a:custGeom>
              <a:rect b="b" l="l" r="r" t="t"/>
              <a:pathLst>
                <a:path extrusionOk="0" h="3489" w="3507">
                  <a:moveTo>
                    <a:pt x="1" y="0"/>
                  </a:moveTo>
                  <a:lnTo>
                    <a:pt x="1" y="0"/>
                  </a:lnTo>
                  <a:cubicBezTo>
                    <a:pt x="2" y="1"/>
                    <a:pt x="2027" y="2100"/>
                    <a:pt x="2990" y="3063"/>
                  </a:cubicBezTo>
                  <a:cubicBezTo>
                    <a:pt x="3302" y="3382"/>
                    <a:pt x="3441" y="3488"/>
                    <a:pt x="3479" y="3488"/>
                  </a:cubicBezTo>
                  <a:cubicBezTo>
                    <a:pt x="3482" y="3488"/>
                    <a:pt x="3485" y="3487"/>
                    <a:pt x="3486" y="3485"/>
                  </a:cubicBezTo>
                  <a:cubicBezTo>
                    <a:pt x="3507" y="3465"/>
                    <a:pt x="3384" y="3305"/>
                    <a:pt x="3064" y="2985"/>
                  </a:cubicBezTo>
                  <a:cubicBezTo>
                    <a:pt x="2101" y="2022"/>
                    <a:pt x="2" y="1"/>
                    <a:pt x="1"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6"/>
            <p:cNvSpPr/>
            <p:nvPr/>
          </p:nvSpPr>
          <p:spPr>
            <a:xfrm>
              <a:off x="2253025" y="4111575"/>
              <a:ext cx="86425" cy="85900"/>
            </a:xfrm>
            <a:custGeom>
              <a:rect b="b" l="l" r="r" t="t"/>
              <a:pathLst>
                <a:path extrusionOk="0" h="3436" w="3457">
                  <a:moveTo>
                    <a:pt x="0" y="0"/>
                  </a:moveTo>
                  <a:cubicBezTo>
                    <a:pt x="0" y="4"/>
                    <a:pt x="1993" y="2071"/>
                    <a:pt x="2944" y="3018"/>
                  </a:cubicBezTo>
                  <a:cubicBezTo>
                    <a:pt x="3255" y="3332"/>
                    <a:pt x="3391" y="3435"/>
                    <a:pt x="3428" y="3435"/>
                  </a:cubicBezTo>
                  <a:cubicBezTo>
                    <a:pt x="3432" y="3435"/>
                    <a:pt x="3435" y="3434"/>
                    <a:pt x="3436" y="3432"/>
                  </a:cubicBezTo>
                  <a:cubicBezTo>
                    <a:pt x="3457" y="3412"/>
                    <a:pt x="3338" y="3260"/>
                    <a:pt x="3018" y="2940"/>
                  </a:cubicBezTo>
                  <a:cubicBezTo>
                    <a:pt x="2071" y="1993"/>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6"/>
            <p:cNvSpPr/>
            <p:nvPr/>
          </p:nvSpPr>
          <p:spPr>
            <a:xfrm>
              <a:off x="2254150" y="4112800"/>
              <a:ext cx="85300" cy="84875"/>
            </a:xfrm>
            <a:custGeom>
              <a:rect b="b" l="l" r="r" t="t"/>
              <a:pathLst>
                <a:path extrusionOk="0" h="3395" w="3412">
                  <a:moveTo>
                    <a:pt x="0" y="0"/>
                  </a:moveTo>
                  <a:cubicBezTo>
                    <a:pt x="1" y="1"/>
                    <a:pt x="1969" y="2043"/>
                    <a:pt x="2903" y="2981"/>
                  </a:cubicBezTo>
                  <a:cubicBezTo>
                    <a:pt x="3211" y="3289"/>
                    <a:pt x="3344" y="3394"/>
                    <a:pt x="3383" y="3394"/>
                  </a:cubicBezTo>
                  <a:cubicBezTo>
                    <a:pt x="3386" y="3394"/>
                    <a:pt x="3389" y="3393"/>
                    <a:pt x="3391" y="3391"/>
                  </a:cubicBezTo>
                  <a:cubicBezTo>
                    <a:pt x="3412" y="3371"/>
                    <a:pt x="3293" y="3215"/>
                    <a:pt x="2981" y="2904"/>
                  </a:cubicBezTo>
                  <a:cubicBezTo>
                    <a:pt x="2042" y="1965"/>
                    <a:pt x="1" y="1"/>
                    <a:pt x="0"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6"/>
            <p:cNvSpPr/>
            <p:nvPr/>
          </p:nvSpPr>
          <p:spPr>
            <a:xfrm>
              <a:off x="2255375" y="4114025"/>
              <a:ext cx="84075" cy="83650"/>
            </a:xfrm>
            <a:custGeom>
              <a:rect b="b" l="l" r="r" t="t"/>
              <a:pathLst>
                <a:path extrusionOk="0" h="3346" w="3363">
                  <a:moveTo>
                    <a:pt x="4" y="1"/>
                  </a:moveTo>
                  <a:cubicBezTo>
                    <a:pt x="0" y="1"/>
                    <a:pt x="1936" y="2010"/>
                    <a:pt x="2858" y="2937"/>
                  </a:cubicBezTo>
                  <a:cubicBezTo>
                    <a:pt x="3170" y="3240"/>
                    <a:pt x="3299" y="3345"/>
                    <a:pt x="3335" y="3345"/>
                  </a:cubicBezTo>
                  <a:cubicBezTo>
                    <a:pt x="3338" y="3345"/>
                    <a:pt x="3341" y="3344"/>
                    <a:pt x="3342" y="3342"/>
                  </a:cubicBezTo>
                  <a:cubicBezTo>
                    <a:pt x="3363" y="3322"/>
                    <a:pt x="3244" y="3166"/>
                    <a:pt x="2936" y="2859"/>
                  </a:cubicBezTo>
                  <a:cubicBezTo>
                    <a:pt x="2014" y="1936"/>
                    <a:pt x="4" y="1"/>
                    <a:pt x="4" y="1"/>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6"/>
            <p:cNvSpPr/>
            <p:nvPr/>
          </p:nvSpPr>
          <p:spPr>
            <a:xfrm>
              <a:off x="2256600" y="4115150"/>
              <a:ext cx="82850" cy="82325"/>
            </a:xfrm>
            <a:custGeom>
              <a:rect b="b" l="l" r="r" t="t"/>
              <a:pathLst>
                <a:path extrusionOk="0" h="3293" w="3314">
                  <a:moveTo>
                    <a:pt x="1" y="1"/>
                  </a:moveTo>
                  <a:lnTo>
                    <a:pt x="1" y="1"/>
                  </a:lnTo>
                  <a:cubicBezTo>
                    <a:pt x="1" y="1"/>
                    <a:pt x="1907" y="1977"/>
                    <a:pt x="2814" y="2892"/>
                  </a:cubicBezTo>
                  <a:cubicBezTo>
                    <a:pt x="3120" y="3191"/>
                    <a:pt x="3249" y="3292"/>
                    <a:pt x="3285" y="3292"/>
                  </a:cubicBezTo>
                  <a:cubicBezTo>
                    <a:pt x="3289" y="3292"/>
                    <a:pt x="3291" y="3291"/>
                    <a:pt x="3293" y="3289"/>
                  </a:cubicBezTo>
                  <a:cubicBezTo>
                    <a:pt x="3314" y="3269"/>
                    <a:pt x="3199" y="3121"/>
                    <a:pt x="2891" y="2814"/>
                  </a:cubicBezTo>
                  <a:cubicBezTo>
                    <a:pt x="1981" y="1908"/>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6"/>
            <p:cNvSpPr/>
            <p:nvPr/>
          </p:nvSpPr>
          <p:spPr>
            <a:xfrm>
              <a:off x="2257725" y="4116275"/>
              <a:ext cx="81525" cy="81100"/>
            </a:xfrm>
            <a:custGeom>
              <a:rect b="b" l="l" r="r" t="t"/>
              <a:pathLst>
                <a:path extrusionOk="0" h="3244" w="3261">
                  <a:moveTo>
                    <a:pt x="1" y="1"/>
                  </a:moveTo>
                  <a:cubicBezTo>
                    <a:pt x="1" y="5"/>
                    <a:pt x="1879" y="1953"/>
                    <a:pt x="2777" y="2847"/>
                  </a:cubicBezTo>
                  <a:cubicBezTo>
                    <a:pt x="3068" y="3145"/>
                    <a:pt x="3196" y="3243"/>
                    <a:pt x="3232" y="3243"/>
                  </a:cubicBezTo>
                  <a:cubicBezTo>
                    <a:pt x="3236" y="3243"/>
                    <a:pt x="3238" y="3242"/>
                    <a:pt x="3240" y="3240"/>
                  </a:cubicBezTo>
                  <a:cubicBezTo>
                    <a:pt x="3261" y="3224"/>
                    <a:pt x="3150" y="3076"/>
                    <a:pt x="2846" y="2773"/>
                  </a:cubicBezTo>
                  <a:cubicBezTo>
                    <a:pt x="1953" y="1879"/>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6"/>
            <p:cNvSpPr/>
            <p:nvPr/>
          </p:nvSpPr>
          <p:spPr>
            <a:xfrm>
              <a:off x="2258950" y="4117400"/>
              <a:ext cx="80300" cy="79975"/>
            </a:xfrm>
            <a:custGeom>
              <a:rect b="b" l="l" r="r" t="t"/>
              <a:pathLst>
                <a:path extrusionOk="0" h="3199" w="3212">
                  <a:moveTo>
                    <a:pt x="1" y="1"/>
                  </a:moveTo>
                  <a:cubicBezTo>
                    <a:pt x="1" y="9"/>
                    <a:pt x="1850" y="1924"/>
                    <a:pt x="2732" y="2806"/>
                  </a:cubicBezTo>
                  <a:cubicBezTo>
                    <a:pt x="3026" y="3100"/>
                    <a:pt x="3148" y="3198"/>
                    <a:pt x="3183" y="3198"/>
                  </a:cubicBezTo>
                  <a:cubicBezTo>
                    <a:pt x="3187" y="3198"/>
                    <a:pt x="3189" y="3197"/>
                    <a:pt x="3191" y="3195"/>
                  </a:cubicBezTo>
                  <a:cubicBezTo>
                    <a:pt x="3212" y="3175"/>
                    <a:pt x="3101" y="3031"/>
                    <a:pt x="2802" y="2736"/>
                  </a:cubicBezTo>
                  <a:cubicBezTo>
                    <a:pt x="1920" y="1854"/>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6"/>
            <p:cNvSpPr/>
            <p:nvPr/>
          </p:nvSpPr>
          <p:spPr>
            <a:xfrm>
              <a:off x="2260075" y="4118750"/>
              <a:ext cx="79075" cy="78625"/>
            </a:xfrm>
            <a:custGeom>
              <a:rect b="b" l="l" r="r" t="t"/>
              <a:pathLst>
                <a:path extrusionOk="0" h="3145" w="3163">
                  <a:moveTo>
                    <a:pt x="1" y="0"/>
                  </a:moveTo>
                  <a:cubicBezTo>
                    <a:pt x="2" y="1"/>
                    <a:pt x="1822" y="1887"/>
                    <a:pt x="2687" y="2756"/>
                  </a:cubicBezTo>
                  <a:cubicBezTo>
                    <a:pt x="2974" y="3046"/>
                    <a:pt x="3098" y="3144"/>
                    <a:pt x="3134" y="3144"/>
                  </a:cubicBezTo>
                  <a:cubicBezTo>
                    <a:pt x="3137" y="3144"/>
                    <a:pt x="3140" y="3143"/>
                    <a:pt x="3142" y="3141"/>
                  </a:cubicBezTo>
                  <a:cubicBezTo>
                    <a:pt x="3163" y="3121"/>
                    <a:pt x="3056" y="2981"/>
                    <a:pt x="2757" y="2686"/>
                  </a:cubicBezTo>
                  <a:cubicBezTo>
                    <a:pt x="1891" y="1821"/>
                    <a:pt x="2" y="1"/>
                    <a:pt x="1"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6"/>
            <p:cNvSpPr/>
            <p:nvPr/>
          </p:nvSpPr>
          <p:spPr>
            <a:xfrm>
              <a:off x="2261225" y="4119875"/>
              <a:ext cx="78025" cy="77500"/>
            </a:xfrm>
            <a:custGeom>
              <a:rect b="b" l="l" r="r" t="t"/>
              <a:pathLst>
                <a:path extrusionOk="0" h="3100" w="3121">
                  <a:moveTo>
                    <a:pt x="4" y="0"/>
                  </a:moveTo>
                  <a:cubicBezTo>
                    <a:pt x="0" y="0"/>
                    <a:pt x="1796" y="1862"/>
                    <a:pt x="2649" y="2719"/>
                  </a:cubicBezTo>
                  <a:cubicBezTo>
                    <a:pt x="2936" y="3002"/>
                    <a:pt x="3057" y="3099"/>
                    <a:pt x="3092" y="3099"/>
                  </a:cubicBezTo>
                  <a:cubicBezTo>
                    <a:pt x="3096" y="3099"/>
                    <a:pt x="3098" y="3098"/>
                    <a:pt x="3100" y="3096"/>
                  </a:cubicBezTo>
                  <a:cubicBezTo>
                    <a:pt x="3121" y="3076"/>
                    <a:pt x="3014" y="2936"/>
                    <a:pt x="2723" y="2645"/>
                  </a:cubicBezTo>
                  <a:cubicBezTo>
                    <a:pt x="1866" y="1788"/>
                    <a:pt x="4" y="0"/>
                    <a:pt x="4"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6"/>
            <p:cNvSpPr/>
            <p:nvPr/>
          </p:nvSpPr>
          <p:spPr>
            <a:xfrm>
              <a:off x="2262550" y="4121000"/>
              <a:ext cx="76600" cy="76375"/>
            </a:xfrm>
            <a:custGeom>
              <a:rect b="b" l="l" r="r" t="t"/>
              <a:pathLst>
                <a:path extrusionOk="0" h="3055" w="3064">
                  <a:moveTo>
                    <a:pt x="0" y="0"/>
                  </a:moveTo>
                  <a:cubicBezTo>
                    <a:pt x="1" y="1"/>
                    <a:pt x="1756" y="1833"/>
                    <a:pt x="2604" y="2674"/>
                  </a:cubicBezTo>
                  <a:cubicBezTo>
                    <a:pt x="2887" y="2957"/>
                    <a:pt x="3005" y="3054"/>
                    <a:pt x="3039" y="3054"/>
                  </a:cubicBezTo>
                  <a:cubicBezTo>
                    <a:pt x="3043" y="3054"/>
                    <a:pt x="3045" y="3053"/>
                    <a:pt x="3047" y="3051"/>
                  </a:cubicBezTo>
                  <a:cubicBezTo>
                    <a:pt x="3064" y="3031"/>
                    <a:pt x="2957" y="2891"/>
                    <a:pt x="2670" y="2604"/>
                  </a:cubicBezTo>
                  <a:cubicBezTo>
                    <a:pt x="1829" y="1760"/>
                    <a:pt x="1" y="1"/>
                    <a:pt x="0" y="0"/>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6"/>
            <p:cNvSpPr/>
            <p:nvPr/>
          </p:nvSpPr>
          <p:spPr>
            <a:xfrm>
              <a:off x="2263675" y="4122125"/>
              <a:ext cx="75475" cy="75150"/>
            </a:xfrm>
            <a:custGeom>
              <a:rect b="b" l="l" r="r" t="t"/>
              <a:pathLst>
                <a:path extrusionOk="0" h="3006" w="3019">
                  <a:moveTo>
                    <a:pt x="1" y="1"/>
                  </a:moveTo>
                  <a:cubicBezTo>
                    <a:pt x="1" y="9"/>
                    <a:pt x="1731" y="1801"/>
                    <a:pt x="2563" y="2625"/>
                  </a:cubicBezTo>
                  <a:cubicBezTo>
                    <a:pt x="2842" y="2911"/>
                    <a:pt x="2959" y="3005"/>
                    <a:pt x="2994" y="3005"/>
                  </a:cubicBezTo>
                  <a:cubicBezTo>
                    <a:pt x="2997" y="3005"/>
                    <a:pt x="3000" y="3004"/>
                    <a:pt x="3002" y="3002"/>
                  </a:cubicBezTo>
                  <a:cubicBezTo>
                    <a:pt x="3019" y="2982"/>
                    <a:pt x="2916" y="2846"/>
                    <a:pt x="2629" y="2559"/>
                  </a:cubicBezTo>
                  <a:cubicBezTo>
                    <a:pt x="1801" y="1735"/>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6"/>
            <p:cNvSpPr/>
            <p:nvPr/>
          </p:nvSpPr>
          <p:spPr>
            <a:xfrm>
              <a:off x="2264800" y="4123450"/>
              <a:ext cx="74250" cy="73925"/>
            </a:xfrm>
            <a:custGeom>
              <a:rect b="b" l="l" r="r" t="t"/>
              <a:pathLst>
                <a:path extrusionOk="0" h="2957" w="2970">
                  <a:moveTo>
                    <a:pt x="1" y="1"/>
                  </a:moveTo>
                  <a:lnTo>
                    <a:pt x="1" y="1"/>
                  </a:lnTo>
                  <a:cubicBezTo>
                    <a:pt x="1" y="1"/>
                    <a:pt x="1702" y="1768"/>
                    <a:pt x="2518" y="2584"/>
                  </a:cubicBezTo>
                  <a:cubicBezTo>
                    <a:pt x="2797" y="2863"/>
                    <a:pt x="2911" y="2956"/>
                    <a:pt x="2945" y="2956"/>
                  </a:cubicBezTo>
                  <a:cubicBezTo>
                    <a:pt x="2948" y="2956"/>
                    <a:pt x="2951" y="2955"/>
                    <a:pt x="2953" y="2953"/>
                  </a:cubicBezTo>
                  <a:cubicBezTo>
                    <a:pt x="2969" y="2933"/>
                    <a:pt x="2867" y="2801"/>
                    <a:pt x="2584" y="2519"/>
                  </a:cubicBezTo>
                  <a:cubicBezTo>
                    <a:pt x="1768" y="1703"/>
                    <a:pt x="1" y="1"/>
                    <a:pt x="1" y="1"/>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6"/>
            <p:cNvSpPr/>
            <p:nvPr/>
          </p:nvSpPr>
          <p:spPr>
            <a:xfrm>
              <a:off x="2265925" y="4124575"/>
              <a:ext cx="73225" cy="72800"/>
            </a:xfrm>
            <a:custGeom>
              <a:rect b="b" l="l" r="r" t="t"/>
              <a:pathLst>
                <a:path extrusionOk="0" h="2912" w="2929">
                  <a:moveTo>
                    <a:pt x="9" y="1"/>
                  </a:moveTo>
                  <a:lnTo>
                    <a:pt x="9" y="1"/>
                  </a:lnTo>
                  <a:cubicBezTo>
                    <a:pt x="1" y="1"/>
                    <a:pt x="1678" y="1740"/>
                    <a:pt x="2482" y="2543"/>
                  </a:cubicBezTo>
                  <a:cubicBezTo>
                    <a:pt x="2756" y="2818"/>
                    <a:pt x="2873" y="2911"/>
                    <a:pt x="2905" y="2911"/>
                  </a:cubicBezTo>
                  <a:cubicBezTo>
                    <a:pt x="2908" y="2911"/>
                    <a:pt x="2911" y="2910"/>
                    <a:pt x="2912" y="2908"/>
                  </a:cubicBezTo>
                  <a:cubicBezTo>
                    <a:pt x="2929" y="2888"/>
                    <a:pt x="2830" y="2761"/>
                    <a:pt x="2547" y="2478"/>
                  </a:cubicBezTo>
                  <a:cubicBezTo>
                    <a:pt x="1743" y="1674"/>
                    <a:pt x="9" y="1"/>
                    <a:pt x="9"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6"/>
            <p:cNvSpPr/>
            <p:nvPr/>
          </p:nvSpPr>
          <p:spPr>
            <a:xfrm>
              <a:off x="2267150" y="4125825"/>
              <a:ext cx="71900" cy="71450"/>
            </a:xfrm>
            <a:custGeom>
              <a:rect b="b" l="l" r="r" t="t"/>
              <a:pathLst>
                <a:path extrusionOk="0" h="2858" w="2876">
                  <a:moveTo>
                    <a:pt x="5" y="0"/>
                  </a:moveTo>
                  <a:cubicBezTo>
                    <a:pt x="1" y="0"/>
                    <a:pt x="1645" y="1706"/>
                    <a:pt x="2433" y="2493"/>
                  </a:cubicBezTo>
                  <a:cubicBezTo>
                    <a:pt x="2703" y="2764"/>
                    <a:pt x="2817" y="2857"/>
                    <a:pt x="2851" y="2857"/>
                  </a:cubicBezTo>
                  <a:cubicBezTo>
                    <a:pt x="2854" y="2857"/>
                    <a:pt x="2857" y="2856"/>
                    <a:pt x="2859" y="2854"/>
                  </a:cubicBezTo>
                  <a:cubicBezTo>
                    <a:pt x="2875" y="2834"/>
                    <a:pt x="2777" y="2706"/>
                    <a:pt x="2502" y="2428"/>
                  </a:cubicBezTo>
                  <a:cubicBezTo>
                    <a:pt x="1711" y="1640"/>
                    <a:pt x="5" y="0"/>
                    <a:pt x="5"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6"/>
            <p:cNvSpPr/>
            <p:nvPr/>
          </p:nvSpPr>
          <p:spPr>
            <a:xfrm>
              <a:off x="2268400" y="4126950"/>
              <a:ext cx="70650" cy="70300"/>
            </a:xfrm>
            <a:custGeom>
              <a:rect b="b" l="l" r="r" t="t"/>
              <a:pathLst>
                <a:path extrusionOk="0" h="2812" w="2826">
                  <a:moveTo>
                    <a:pt x="0" y="0"/>
                  </a:moveTo>
                  <a:cubicBezTo>
                    <a:pt x="0" y="4"/>
                    <a:pt x="1616" y="1681"/>
                    <a:pt x="2391" y="2456"/>
                  </a:cubicBezTo>
                  <a:cubicBezTo>
                    <a:pt x="2662" y="2724"/>
                    <a:pt x="2774" y="2811"/>
                    <a:pt x="2803" y="2811"/>
                  </a:cubicBezTo>
                  <a:cubicBezTo>
                    <a:pt x="2806" y="2811"/>
                    <a:pt x="2808" y="2810"/>
                    <a:pt x="2809" y="2809"/>
                  </a:cubicBezTo>
                  <a:cubicBezTo>
                    <a:pt x="2825" y="2789"/>
                    <a:pt x="2727" y="2661"/>
                    <a:pt x="2456" y="2387"/>
                  </a:cubicBezTo>
                  <a:cubicBezTo>
                    <a:pt x="1677" y="1616"/>
                    <a:pt x="0" y="0"/>
                    <a:pt x="0"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6"/>
            <p:cNvSpPr/>
            <p:nvPr/>
          </p:nvSpPr>
          <p:spPr>
            <a:xfrm>
              <a:off x="2269525" y="4128175"/>
              <a:ext cx="69425" cy="69075"/>
            </a:xfrm>
            <a:custGeom>
              <a:rect b="b" l="l" r="r" t="t"/>
              <a:pathLst>
                <a:path extrusionOk="0" h="2763" w="2777">
                  <a:moveTo>
                    <a:pt x="0" y="0"/>
                  </a:moveTo>
                  <a:lnTo>
                    <a:pt x="0" y="0"/>
                  </a:lnTo>
                  <a:cubicBezTo>
                    <a:pt x="1" y="1"/>
                    <a:pt x="1587" y="1649"/>
                    <a:pt x="2350" y="2412"/>
                  </a:cubicBezTo>
                  <a:cubicBezTo>
                    <a:pt x="2612" y="2678"/>
                    <a:pt x="2724" y="2762"/>
                    <a:pt x="2754" y="2762"/>
                  </a:cubicBezTo>
                  <a:cubicBezTo>
                    <a:pt x="2756" y="2762"/>
                    <a:pt x="2758" y="2761"/>
                    <a:pt x="2760" y="2760"/>
                  </a:cubicBezTo>
                  <a:cubicBezTo>
                    <a:pt x="2776" y="2744"/>
                    <a:pt x="2682" y="2621"/>
                    <a:pt x="2411" y="2350"/>
                  </a:cubicBezTo>
                  <a:cubicBezTo>
                    <a:pt x="1649" y="1587"/>
                    <a:pt x="1" y="1"/>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6"/>
            <p:cNvSpPr/>
            <p:nvPr/>
          </p:nvSpPr>
          <p:spPr>
            <a:xfrm>
              <a:off x="2270750" y="4129400"/>
              <a:ext cx="68300" cy="67725"/>
            </a:xfrm>
            <a:custGeom>
              <a:rect b="b" l="l" r="r" t="t"/>
              <a:pathLst>
                <a:path extrusionOk="0" h="2709" w="2732">
                  <a:moveTo>
                    <a:pt x="5" y="1"/>
                  </a:moveTo>
                  <a:lnTo>
                    <a:pt x="5" y="1"/>
                  </a:lnTo>
                  <a:cubicBezTo>
                    <a:pt x="0" y="1"/>
                    <a:pt x="1559" y="1612"/>
                    <a:pt x="2309" y="2363"/>
                  </a:cubicBezTo>
                  <a:cubicBezTo>
                    <a:pt x="2572" y="2629"/>
                    <a:pt x="2683" y="2708"/>
                    <a:pt x="2710" y="2708"/>
                  </a:cubicBezTo>
                  <a:cubicBezTo>
                    <a:pt x="2712" y="2708"/>
                    <a:pt x="2714" y="2708"/>
                    <a:pt x="2715" y="2707"/>
                  </a:cubicBezTo>
                  <a:cubicBezTo>
                    <a:pt x="2731" y="2691"/>
                    <a:pt x="2637" y="2568"/>
                    <a:pt x="2371" y="2301"/>
                  </a:cubicBezTo>
                  <a:cubicBezTo>
                    <a:pt x="1624" y="1551"/>
                    <a:pt x="5"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6"/>
            <p:cNvSpPr/>
            <p:nvPr/>
          </p:nvSpPr>
          <p:spPr>
            <a:xfrm>
              <a:off x="2271875" y="4130525"/>
              <a:ext cx="67075" cy="66600"/>
            </a:xfrm>
            <a:custGeom>
              <a:rect b="b" l="l" r="r" t="t"/>
              <a:pathLst>
                <a:path extrusionOk="0" h="2664" w="2683">
                  <a:moveTo>
                    <a:pt x="5" y="1"/>
                  </a:moveTo>
                  <a:cubicBezTo>
                    <a:pt x="1" y="1"/>
                    <a:pt x="1526" y="1588"/>
                    <a:pt x="2264" y="2322"/>
                  </a:cubicBezTo>
                  <a:cubicBezTo>
                    <a:pt x="2527" y="2585"/>
                    <a:pt x="2634" y="2663"/>
                    <a:pt x="2661" y="2663"/>
                  </a:cubicBezTo>
                  <a:cubicBezTo>
                    <a:pt x="2663" y="2663"/>
                    <a:pt x="2665" y="2663"/>
                    <a:pt x="2666" y="2662"/>
                  </a:cubicBezTo>
                  <a:cubicBezTo>
                    <a:pt x="2682" y="2646"/>
                    <a:pt x="2588" y="2523"/>
                    <a:pt x="2326" y="2260"/>
                  </a:cubicBezTo>
                  <a:cubicBezTo>
                    <a:pt x="1596" y="1526"/>
                    <a:pt x="5"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6"/>
            <p:cNvSpPr/>
            <p:nvPr/>
          </p:nvSpPr>
          <p:spPr>
            <a:xfrm>
              <a:off x="2273100" y="4131650"/>
              <a:ext cx="65950" cy="65475"/>
            </a:xfrm>
            <a:custGeom>
              <a:rect b="b" l="l" r="r" t="t"/>
              <a:pathLst>
                <a:path extrusionOk="0" h="2619" w="2638">
                  <a:moveTo>
                    <a:pt x="1" y="1"/>
                  </a:moveTo>
                  <a:cubicBezTo>
                    <a:pt x="1" y="5"/>
                    <a:pt x="1497" y="1559"/>
                    <a:pt x="2223" y="2281"/>
                  </a:cubicBezTo>
                  <a:cubicBezTo>
                    <a:pt x="2478" y="2540"/>
                    <a:pt x="2582" y="2618"/>
                    <a:pt x="2611" y="2618"/>
                  </a:cubicBezTo>
                  <a:cubicBezTo>
                    <a:pt x="2614" y="2618"/>
                    <a:pt x="2615" y="2618"/>
                    <a:pt x="2617" y="2617"/>
                  </a:cubicBezTo>
                  <a:cubicBezTo>
                    <a:pt x="2637" y="2601"/>
                    <a:pt x="2543" y="2482"/>
                    <a:pt x="2285" y="2219"/>
                  </a:cubicBezTo>
                  <a:cubicBezTo>
                    <a:pt x="1559" y="1498"/>
                    <a:pt x="1" y="1"/>
                    <a:pt x="1"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6"/>
            <p:cNvSpPr/>
            <p:nvPr/>
          </p:nvSpPr>
          <p:spPr>
            <a:xfrm>
              <a:off x="2274325" y="4132775"/>
              <a:ext cx="64625" cy="64175"/>
            </a:xfrm>
            <a:custGeom>
              <a:rect b="b" l="l" r="r" t="t"/>
              <a:pathLst>
                <a:path extrusionOk="0" h="2567" w="2585">
                  <a:moveTo>
                    <a:pt x="1" y="1"/>
                  </a:moveTo>
                  <a:cubicBezTo>
                    <a:pt x="1" y="9"/>
                    <a:pt x="1465" y="1530"/>
                    <a:pt x="2174" y="2236"/>
                  </a:cubicBezTo>
                  <a:cubicBezTo>
                    <a:pt x="2424" y="2486"/>
                    <a:pt x="2528" y="2566"/>
                    <a:pt x="2557" y="2566"/>
                  </a:cubicBezTo>
                  <a:cubicBezTo>
                    <a:pt x="2560" y="2566"/>
                    <a:pt x="2562" y="2565"/>
                    <a:pt x="2564" y="2564"/>
                  </a:cubicBezTo>
                  <a:cubicBezTo>
                    <a:pt x="2584" y="2551"/>
                    <a:pt x="2490" y="2433"/>
                    <a:pt x="2236" y="2174"/>
                  </a:cubicBezTo>
                  <a:cubicBezTo>
                    <a:pt x="1526" y="1469"/>
                    <a:pt x="1" y="1"/>
                    <a:pt x="1" y="1"/>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6"/>
            <p:cNvSpPr/>
            <p:nvPr/>
          </p:nvSpPr>
          <p:spPr>
            <a:xfrm>
              <a:off x="2275475" y="4134125"/>
              <a:ext cx="63475" cy="63000"/>
            </a:xfrm>
            <a:custGeom>
              <a:rect b="b" l="l" r="r" t="t"/>
              <a:pathLst>
                <a:path extrusionOk="0" h="2520" w="2539">
                  <a:moveTo>
                    <a:pt x="0" y="0"/>
                  </a:moveTo>
                  <a:lnTo>
                    <a:pt x="0" y="0"/>
                  </a:lnTo>
                  <a:cubicBezTo>
                    <a:pt x="1" y="1"/>
                    <a:pt x="1439" y="1497"/>
                    <a:pt x="2132" y="2194"/>
                  </a:cubicBezTo>
                  <a:cubicBezTo>
                    <a:pt x="2383" y="2445"/>
                    <a:pt x="2486" y="2519"/>
                    <a:pt x="2513" y="2519"/>
                  </a:cubicBezTo>
                  <a:cubicBezTo>
                    <a:pt x="2515" y="2519"/>
                    <a:pt x="2517" y="2519"/>
                    <a:pt x="2518" y="2518"/>
                  </a:cubicBezTo>
                  <a:cubicBezTo>
                    <a:pt x="2538" y="2502"/>
                    <a:pt x="2444" y="2383"/>
                    <a:pt x="2194" y="2133"/>
                  </a:cubicBezTo>
                  <a:cubicBezTo>
                    <a:pt x="1497" y="1436"/>
                    <a:pt x="1" y="1"/>
                    <a:pt x="0"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6"/>
            <p:cNvSpPr/>
            <p:nvPr/>
          </p:nvSpPr>
          <p:spPr>
            <a:xfrm>
              <a:off x="2276600" y="4135250"/>
              <a:ext cx="62350" cy="61875"/>
            </a:xfrm>
            <a:custGeom>
              <a:rect b="b" l="l" r="r" t="t"/>
              <a:pathLst>
                <a:path extrusionOk="0" h="2475" w="2494">
                  <a:moveTo>
                    <a:pt x="4" y="0"/>
                  </a:moveTo>
                  <a:cubicBezTo>
                    <a:pt x="0" y="0"/>
                    <a:pt x="1411" y="1468"/>
                    <a:pt x="2091" y="2153"/>
                  </a:cubicBezTo>
                  <a:cubicBezTo>
                    <a:pt x="2338" y="2400"/>
                    <a:pt x="2441" y="2474"/>
                    <a:pt x="2468" y="2474"/>
                  </a:cubicBezTo>
                  <a:cubicBezTo>
                    <a:pt x="2470" y="2474"/>
                    <a:pt x="2472" y="2474"/>
                    <a:pt x="2473" y="2473"/>
                  </a:cubicBezTo>
                  <a:cubicBezTo>
                    <a:pt x="2493" y="2457"/>
                    <a:pt x="2403" y="2342"/>
                    <a:pt x="2153" y="2092"/>
                  </a:cubicBezTo>
                  <a:cubicBezTo>
                    <a:pt x="1472" y="1411"/>
                    <a:pt x="4" y="0"/>
                    <a:pt x="4"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6"/>
            <p:cNvSpPr/>
            <p:nvPr/>
          </p:nvSpPr>
          <p:spPr>
            <a:xfrm>
              <a:off x="2277725" y="4136375"/>
              <a:ext cx="61225" cy="60575"/>
            </a:xfrm>
            <a:custGeom>
              <a:rect b="b" l="l" r="r" t="t"/>
              <a:pathLst>
                <a:path extrusionOk="0" h="2423" w="2449">
                  <a:moveTo>
                    <a:pt x="8" y="0"/>
                  </a:moveTo>
                  <a:lnTo>
                    <a:pt x="8" y="0"/>
                  </a:lnTo>
                  <a:cubicBezTo>
                    <a:pt x="0" y="9"/>
                    <a:pt x="1386" y="1436"/>
                    <a:pt x="2059" y="2104"/>
                  </a:cubicBezTo>
                  <a:cubicBezTo>
                    <a:pt x="2300" y="2346"/>
                    <a:pt x="2397" y="2422"/>
                    <a:pt x="2425" y="2422"/>
                  </a:cubicBezTo>
                  <a:cubicBezTo>
                    <a:pt x="2428" y="2422"/>
                    <a:pt x="2430" y="2421"/>
                    <a:pt x="2432" y="2420"/>
                  </a:cubicBezTo>
                  <a:cubicBezTo>
                    <a:pt x="2448" y="2407"/>
                    <a:pt x="2358" y="2293"/>
                    <a:pt x="2112" y="2047"/>
                  </a:cubicBezTo>
                  <a:cubicBezTo>
                    <a:pt x="1444" y="1382"/>
                    <a:pt x="9" y="1"/>
                    <a:pt x="8"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6"/>
            <p:cNvSpPr/>
            <p:nvPr/>
          </p:nvSpPr>
          <p:spPr>
            <a:xfrm>
              <a:off x="2279050" y="4137600"/>
              <a:ext cx="59700" cy="59350"/>
            </a:xfrm>
            <a:custGeom>
              <a:rect b="b" l="l" r="r" t="t"/>
              <a:pathLst>
                <a:path extrusionOk="0" h="2374" w="2388">
                  <a:moveTo>
                    <a:pt x="1" y="1"/>
                  </a:moveTo>
                  <a:cubicBezTo>
                    <a:pt x="1" y="1"/>
                    <a:pt x="1" y="1"/>
                    <a:pt x="1" y="1"/>
                  </a:cubicBezTo>
                  <a:cubicBezTo>
                    <a:pt x="1" y="5"/>
                    <a:pt x="1350" y="1407"/>
                    <a:pt x="2006" y="2059"/>
                  </a:cubicBezTo>
                  <a:cubicBezTo>
                    <a:pt x="2240" y="2297"/>
                    <a:pt x="2339" y="2373"/>
                    <a:pt x="2368" y="2373"/>
                  </a:cubicBezTo>
                  <a:cubicBezTo>
                    <a:pt x="2371" y="2373"/>
                    <a:pt x="2373" y="2372"/>
                    <a:pt x="2375" y="2371"/>
                  </a:cubicBezTo>
                  <a:cubicBezTo>
                    <a:pt x="2387" y="2358"/>
                    <a:pt x="2301" y="2244"/>
                    <a:pt x="2059" y="2002"/>
                  </a:cubicBezTo>
                  <a:cubicBezTo>
                    <a:pt x="1405" y="1348"/>
                    <a:pt x="13" y="1"/>
                    <a:pt x="1"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6"/>
            <p:cNvSpPr/>
            <p:nvPr/>
          </p:nvSpPr>
          <p:spPr>
            <a:xfrm>
              <a:off x="2280175" y="4138825"/>
              <a:ext cx="58575" cy="58300"/>
            </a:xfrm>
            <a:custGeom>
              <a:rect b="b" l="l" r="r" t="t"/>
              <a:pathLst>
                <a:path extrusionOk="0" h="2332" w="2343">
                  <a:moveTo>
                    <a:pt x="1" y="1"/>
                  </a:moveTo>
                  <a:cubicBezTo>
                    <a:pt x="1" y="1"/>
                    <a:pt x="1" y="1"/>
                    <a:pt x="1" y="1"/>
                  </a:cubicBezTo>
                  <a:cubicBezTo>
                    <a:pt x="1" y="1"/>
                    <a:pt x="1325" y="1375"/>
                    <a:pt x="1965" y="2022"/>
                  </a:cubicBezTo>
                  <a:cubicBezTo>
                    <a:pt x="2200" y="2258"/>
                    <a:pt x="2298" y="2331"/>
                    <a:pt x="2325" y="2331"/>
                  </a:cubicBezTo>
                  <a:cubicBezTo>
                    <a:pt x="2327" y="2331"/>
                    <a:pt x="2329" y="2331"/>
                    <a:pt x="2330" y="2330"/>
                  </a:cubicBezTo>
                  <a:cubicBezTo>
                    <a:pt x="2342" y="2314"/>
                    <a:pt x="2260" y="2207"/>
                    <a:pt x="2022" y="1965"/>
                  </a:cubicBezTo>
                  <a:cubicBezTo>
                    <a:pt x="1375" y="1318"/>
                    <a:pt x="9" y="1"/>
                    <a:pt x="1"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6"/>
            <p:cNvSpPr/>
            <p:nvPr/>
          </p:nvSpPr>
          <p:spPr>
            <a:xfrm>
              <a:off x="2281300" y="4139950"/>
              <a:ext cx="57450" cy="56900"/>
            </a:xfrm>
            <a:custGeom>
              <a:rect b="b" l="l" r="r" t="t"/>
              <a:pathLst>
                <a:path extrusionOk="0" h="2276" w="2298">
                  <a:moveTo>
                    <a:pt x="9" y="1"/>
                  </a:moveTo>
                  <a:cubicBezTo>
                    <a:pt x="9" y="1"/>
                    <a:pt x="9" y="1"/>
                    <a:pt x="9" y="1"/>
                  </a:cubicBezTo>
                  <a:cubicBezTo>
                    <a:pt x="1" y="1"/>
                    <a:pt x="1292" y="1346"/>
                    <a:pt x="1928" y="1969"/>
                  </a:cubicBezTo>
                  <a:cubicBezTo>
                    <a:pt x="2158" y="2200"/>
                    <a:pt x="2251" y="2275"/>
                    <a:pt x="2278" y="2275"/>
                  </a:cubicBezTo>
                  <a:cubicBezTo>
                    <a:pt x="2281" y="2275"/>
                    <a:pt x="2283" y="2274"/>
                    <a:pt x="2285" y="2273"/>
                  </a:cubicBezTo>
                  <a:cubicBezTo>
                    <a:pt x="2297" y="2264"/>
                    <a:pt x="2215" y="2154"/>
                    <a:pt x="1981" y="1920"/>
                  </a:cubicBezTo>
                  <a:cubicBezTo>
                    <a:pt x="1351" y="1294"/>
                    <a:pt x="17" y="1"/>
                    <a:pt x="9"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6"/>
            <p:cNvSpPr/>
            <p:nvPr/>
          </p:nvSpPr>
          <p:spPr>
            <a:xfrm>
              <a:off x="2282550" y="4141200"/>
              <a:ext cx="56200" cy="55650"/>
            </a:xfrm>
            <a:custGeom>
              <a:rect b="b" l="l" r="r" t="t"/>
              <a:pathLst>
                <a:path extrusionOk="0" h="2226" w="2248">
                  <a:moveTo>
                    <a:pt x="4" y="0"/>
                  </a:moveTo>
                  <a:cubicBezTo>
                    <a:pt x="4" y="0"/>
                    <a:pt x="4" y="0"/>
                    <a:pt x="4" y="0"/>
                  </a:cubicBezTo>
                  <a:cubicBezTo>
                    <a:pt x="0" y="4"/>
                    <a:pt x="1263" y="1316"/>
                    <a:pt x="1886" y="1927"/>
                  </a:cubicBezTo>
                  <a:cubicBezTo>
                    <a:pt x="2108" y="2153"/>
                    <a:pt x="2200" y="2225"/>
                    <a:pt x="2228" y="2225"/>
                  </a:cubicBezTo>
                  <a:cubicBezTo>
                    <a:pt x="2231" y="2225"/>
                    <a:pt x="2233" y="2224"/>
                    <a:pt x="2235" y="2223"/>
                  </a:cubicBezTo>
                  <a:cubicBezTo>
                    <a:pt x="2247" y="2206"/>
                    <a:pt x="2165" y="2104"/>
                    <a:pt x="1935" y="1874"/>
                  </a:cubicBezTo>
                  <a:cubicBezTo>
                    <a:pt x="1322" y="1261"/>
                    <a:pt x="17" y="0"/>
                    <a:pt x="4"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6"/>
            <p:cNvSpPr/>
            <p:nvPr/>
          </p:nvSpPr>
          <p:spPr>
            <a:xfrm>
              <a:off x="2283775" y="4142325"/>
              <a:ext cx="54850" cy="54525"/>
            </a:xfrm>
            <a:custGeom>
              <a:rect b="b" l="l" r="r" t="t"/>
              <a:pathLst>
                <a:path extrusionOk="0" h="2181" w="2194">
                  <a:moveTo>
                    <a:pt x="0" y="0"/>
                  </a:moveTo>
                  <a:cubicBezTo>
                    <a:pt x="0" y="0"/>
                    <a:pt x="0" y="0"/>
                    <a:pt x="0" y="0"/>
                  </a:cubicBezTo>
                  <a:cubicBezTo>
                    <a:pt x="0" y="4"/>
                    <a:pt x="1230" y="1288"/>
                    <a:pt x="1837" y="1887"/>
                  </a:cubicBezTo>
                  <a:cubicBezTo>
                    <a:pt x="2059" y="2108"/>
                    <a:pt x="2148" y="2180"/>
                    <a:pt x="2172" y="2180"/>
                  </a:cubicBezTo>
                  <a:cubicBezTo>
                    <a:pt x="2174" y="2180"/>
                    <a:pt x="2176" y="2179"/>
                    <a:pt x="2178" y="2178"/>
                  </a:cubicBezTo>
                  <a:cubicBezTo>
                    <a:pt x="2194" y="2161"/>
                    <a:pt x="2116" y="2067"/>
                    <a:pt x="1886" y="1833"/>
                  </a:cubicBezTo>
                  <a:cubicBezTo>
                    <a:pt x="1289" y="1231"/>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6"/>
            <p:cNvSpPr/>
            <p:nvPr/>
          </p:nvSpPr>
          <p:spPr>
            <a:xfrm>
              <a:off x="2284900" y="4143550"/>
              <a:ext cx="53625" cy="53300"/>
            </a:xfrm>
            <a:custGeom>
              <a:rect b="b" l="l" r="r" t="t"/>
              <a:pathLst>
                <a:path extrusionOk="0" h="2132" w="2145">
                  <a:moveTo>
                    <a:pt x="0" y="1"/>
                  </a:moveTo>
                  <a:cubicBezTo>
                    <a:pt x="0" y="1"/>
                    <a:pt x="0" y="1"/>
                    <a:pt x="0" y="1"/>
                  </a:cubicBezTo>
                  <a:cubicBezTo>
                    <a:pt x="0" y="1"/>
                    <a:pt x="1206" y="1251"/>
                    <a:pt x="1792" y="1842"/>
                  </a:cubicBezTo>
                  <a:cubicBezTo>
                    <a:pt x="2007" y="2060"/>
                    <a:pt x="2094" y="2131"/>
                    <a:pt x="2122" y="2131"/>
                  </a:cubicBezTo>
                  <a:cubicBezTo>
                    <a:pt x="2125" y="2131"/>
                    <a:pt x="2127" y="2130"/>
                    <a:pt x="2128" y="2129"/>
                  </a:cubicBezTo>
                  <a:cubicBezTo>
                    <a:pt x="2145" y="2112"/>
                    <a:pt x="2067" y="2018"/>
                    <a:pt x="1841" y="1792"/>
                  </a:cubicBezTo>
                  <a:cubicBezTo>
                    <a:pt x="1260" y="120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6"/>
            <p:cNvSpPr/>
            <p:nvPr/>
          </p:nvSpPr>
          <p:spPr>
            <a:xfrm>
              <a:off x="2286125" y="4144775"/>
              <a:ext cx="52500" cy="52075"/>
            </a:xfrm>
            <a:custGeom>
              <a:rect b="b" l="l" r="r" t="t"/>
              <a:pathLst>
                <a:path extrusionOk="0" h="2083" w="2100">
                  <a:moveTo>
                    <a:pt x="5" y="1"/>
                  </a:moveTo>
                  <a:cubicBezTo>
                    <a:pt x="5" y="1"/>
                    <a:pt x="5" y="1"/>
                    <a:pt x="5" y="1"/>
                  </a:cubicBezTo>
                  <a:cubicBezTo>
                    <a:pt x="1" y="1"/>
                    <a:pt x="1173" y="1223"/>
                    <a:pt x="1751" y="1797"/>
                  </a:cubicBezTo>
                  <a:cubicBezTo>
                    <a:pt x="1962" y="2011"/>
                    <a:pt x="2053" y="2082"/>
                    <a:pt x="2078" y="2082"/>
                  </a:cubicBezTo>
                  <a:cubicBezTo>
                    <a:pt x="2080" y="2082"/>
                    <a:pt x="2082" y="2081"/>
                    <a:pt x="2084" y="2080"/>
                  </a:cubicBezTo>
                  <a:cubicBezTo>
                    <a:pt x="2100" y="2063"/>
                    <a:pt x="2030" y="1973"/>
                    <a:pt x="1805" y="1748"/>
                  </a:cubicBezTo>
                  <a:cubicBezTo>
                    <a:pt x="1233" y="1175"/>
                    <a:pt x="17" y="1"/>
                    <a:pt x="5"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6"/>
            <p:cNvSpPr/>
            <p:nvPr/>
          </p:nvSpPr>
          <p:spPr>
            <a:xfrm>
              <a:off x="2287250" y="4145900"/>
              <a:ext cx="51275" cy="50950"/>
            </a:xfrm>
            <a:custGeom>
              <a:rect b="b" l="l" r="r" t="t"/>
              <a:pathLst>
                <a:path extrusionOk="0" h="2038" w="2051">
                  <a:moveTo>
                    <a:pt x="5" y="1"/>
                  </a:moveTo>
                  <a:cubicBezTo>
                    <a:pt x="5" y="1"/>
                    <a:pt x="5" y="1"/>
                    <a:pt x="5" y="1"/>
                  </a:cubicBezTo>
                  <a:cubicBezTo>
                    <a:pt x="1" y="5"/>
                    <a:pt x="1149" y="1194"/>
                    <a:pt x="1706" y="1760"/>
                  </a:cubicBezTo>
                  <a:cubicBezTo>
                    <a:pt x="1921" y="1967"/>
                    <a:pt x="2002" y="2037"/>
                    <a:pt x="2028" y="2037"/>
                  </a:cubicBezTo>
                  <a:cubicBezTo>
                    <a:pt x="2031" y="2037"/>
                    <a:pt x="2033" y="2036"/>
                    <a:pt x="2034" y="2035"/>
                  </a:cubicBezTo>
                  <a:cubicBezTo>
                    <a:pt x="2051" y="2018"/>
                    <a:pt x="1977" y="1928"/>
                    <a:pt x="1760" y="1707"/>
                  </a:cubicBezTo>
                  <a:cubicBezTo>
                    <a:pt x="1199" y="1146"/>
                    <a:pt x="13" y="1"/>
                    <a:pt x="5" y="1"/>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6"/>
            <p:cNvSpPr/>
            <p:nvPr/>
          </p:nvSpPr>
          <p:spPr>
            <a:xfrm>
              <a:off x="2288375" y="4147025"/>
              <a:ext cx="50150" cy="49725"/>
            </a:xfrm>
            <a:custGeom>
              <a:rect b="b" l="l" r="r" t="t"/>
              <a:pathLst>
                <a:path extrusionOk="0" h="1989" w="2006">
                  <a:moveTo>
                    <a:pt x="5" y="1"/>
                  </a:moveTo>
                  <a:cubicBezTo>
                    <a:pt x="5" y="1"/>
                    <a:pt x="5" y="1"/>
                    <a:pt x="5" y="1"/>
                  </a:cubicBezTo>
                  <a:cubicBezTo>
                    <a:pt x="1" y="5"/>
                    <a:pt x="1120" y="1165"/>
                    <a:pt x="1666" y="1715"/>
                  </a:cubicBezTo>
                  <a:cubicBezTo>
                    <a:pt x="1875" y="1921"/>
                    <a:pt x="1956" y="1988"/>
                    <a:pt x="1982" y="1988"/>
                  </a:cubicBezTo>
                  <a:cubicBezTo>
                    <a:pt x="1985" y="1988"/>
                    <a:pt x="1988" y="1987"/>
                    <a:pt x="1989" y="1986"/>
                  </a:cubicBezTo>
                  <a:cubicBezTo>
                    <a:pt x="2006" y="1969"/>
                    <a:pt x="1932" y="1879"/>
                    <a:pt x="1719" y="1662"/>
                  </a:cubicBezTo>
                  <a:cubicBezTo>
                    <a:pt x="1170" y="1113"/>
                    <a:pt x="13" y="1"/>
                    <a:pt x="5"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6"/>
            <p:cNvSpPr/>
            <p:nvPr/>
          </p:nvSpPr>
          <p:spPr>
            <a:xfrm>
              <a:off x="2289725" y="4148175"/>
              <a:ext cx="48700" cy="48550"/>
            </a:xfrm>
            <a:custGeom>
              <a:rect b="b" l="l" r="r" t="t"/>
              <a:pathLst>
                <a:path extrusionOk="0" h="1942" w="1948">
                  <a:moveTo>
                    <a:pt x="0" y="0"/>
                  </a:moveTo>
                  <a:cubicBezTo>
                    <a:pt x="0" y="0"/>
                    <a:pt x="0" y="0"/>
                    <a:pt x="0" y="0"/>
                  </a:cubicBezTo>
                  <a:cubicBezTo>
                    <a:pt x="0" y="8"/>
                    <a:pt x="1087" y="1140"/>
                    <a:pt x="1612" y="1673"/>
                  </a:cubicBezTo>
                  <a:cubicBezTo>
                    <a:pt x="1817" y="1879"/>
                    <a:pt x="1900" y="1941"/>
                    <a:pt x="1926" y="1941"/>
                  </a:cubicBezTo>
                  <a:cubicBezTo>
                    <a:pt x="1928" y="1941"/>
                    <a:pt x="1930" y="1941"/>
                    <a:pt x="1931" y="1940"/>
                  </a:cubicBezTo>
                  <a:cubicBezTo>
                    <a:pt x="1948" y="1923"/>
                    <a:pt x="1878" y="1837"/>
                    <a:pt x="1665" y="1620"/>
                  </a:cubicBezTo>
                  <a:cubicBezTo>
                    <a:pt x="1133" y="1088"/>
                    <a:pt x="8" y="0"/>
                    <a:pt x="0"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6"/>
            <p:cNvSpPr/>
            <p:nvPr/>
          </p:nvSpPr>
          <p:spPr>
            <a:xfrm>
              <a:off x="2290850" y="4149500"/>
              <a:ext cx="47575" cy="47350"/>
            </a:xfrm>
            <a:custGeom>
              <a:rect b="b" l="l" r="r" t="t"/>
              <a:pathLst>
                <a:path extrusionOk="0" h="1894" w="1903">
                  <a:moveTo>
                    <a:pt x="0" y="0"/>
                  </a:moveTo>
                  <a:cubicBezTo>
                    <a:pt x="0" y="0"/>
                    <a:pt x="0" y="0"/>
                    <a:pt x="0" y="0"/>
                  </a:cubicBezTo>
                  <a:cubicBezTo>
                    <a:pt x="0" y="0"/>
                    <a:pt x="1054" y="1103"/>
                    <a:pt x="1575" y="1628"/>
                  </a:cubicBezTo>
                  <a:cubicBezTo>
                    <a:pt x="1777" y="1827"/>
                    <a:pt x="1854" y="1893"/>
                    <a:pt x="1879" y="1893"/>
                  </a:cubicBezTo>
                  <a:cubicBezTo>
                    <a:pt x="1882" y="1893"/>
                    <a:pt x="1885" y="1892"/>
                    <a:pt x="1886" y="1891"/>
                  </a:cubicBezTo>
                  <a:cubicBezTo>
                    <a:pt x="1903" y="1874"/>
                    <a:pt x="1833" y="1788"/>
                    <a:pt x="1624" y="1579"/>
                  </a:cubicBezTo>
                  <a:cubicBezTo>
                    <a:pt x="1104" y="1055"/>
                    <a:pt x="8" y="0"/>
                    <a:pt x="0"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6"/>
            <p:cNvSpPr/>
            <p:nvPr/>
          </p:nvSpPr>
          <p:spPr>
            <a:xfrm>
              <a:off x="2291975" y="4150625"/>
              <a:ext cx="46450" cy="46125"/>
            </a:xfrm>
            <a:custGeom>
              <a:rect b="b" l="l" r="r" t="t"/>
              <a:pathLst>
                <a:path extrusionOk="0" h="1845" w="1858">
                  <a:moveTo>
                    <a:pt x="4" y="0"/>
                  </a:moveTo>
                  <a:cubicBezTo>
                    <a:pt x="4" y="0"/>
                    <a:pt x="4" y="0"/>
                    <a:pt x="4" y="0"/>
                  </a:cubicBezTo>
                  <a:cubicBezTo>
                    <a:pt x="0" y="5"/>
                    <a:pt x="1029" y="1071"/>
                    <a:pt x="1534" y="1583"/>
                  </a:cubicBezTo>
                  <a:cubicBezTo>
                    <a:pt x="1732" y="1778"/>
                    <a:pt x="1809" y="1844"/>
                    <a:pt x="1834" y="1844"/>
                  </a:cubicBezTo>
                  <a:cubicBezTo>
                    <a:pt x="1837" y="1844"/>
                    <a:pt x="1840" y="1843"/>
                    <a:pt x="1841" y="1842"/>
                  </a:cubicBezTo>
                  <a:cubicBezTo>
                    <a:pt x="1858" y="1825"/>
                    <a:pt x="1788" y="1739"/>
                    <a:pt x="1583" y="1534"/>
                  </a:cubicBezTo>
                  <a:cubicBezTo>
                    <a:pt x="1080" y="1027"/>
                    <a:pt x="17" y="0"/>
                    <a:pt x="4"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6"/>
            <p:cNvSpPr/>
            <p:nvPr/>
          </p:nvSpPr>
          <p:spPr>
            <a:xfrm>
              <a:off x="2293100" y="4151750"/>
              <a:ext cx="45325" cy="44850"/>
            </a:xfrm>
            <a:custGeom>
              <a:rect b="b" l="l" r="r" t="t"/>
              <a:pathLst>
                <a:path extrusionOk="0" h="1794" w="1813">
                  <a:moveTo>
                    <a:pt x="9" y="1"/>
                  </a:moveTo>
                  <a:cubicBezTo>
                    <a:pt x="9" y="1"/>
                    <a:pt x="9" y="1"/>
                    <a:pt x="9" y="1"/>
                  </a:cubicBezTo>
                  <a:cubicBezTo>
                    <a:pt x="0" y="9"/>
                    <a:pt x="1001" y="1046"/>
                    <a:pt x="1505" y="1534"/>
                  </a:cubicBezTo>
                  <a:cubicBezTo>
                    <a:pt x="1704" y="1737"/>
                    <a:pt x="1782" y="1793"/>
                    <a:pt x="1798" y="1793"/>
                  </a:cubicBezTo>
                  <a:cubicBezTo>
                    <a:pt x="1799" y="1793"/>
                    <a:pt x="1800" y="1793"/>
                    <a:pt x="1800" y="1792"/>
                  </a:cubicBezTo>
                  <a:cubicBezTo>
                    <a:pt x="1813" y="1780"/>
                    <a:pt x="1751" y="1698"/>
                    <a:pt x="1546" y="1493"/>
                  </a:cubicBezTo>
                  <a:cubicBezTo>
                    <a:pt x="1047" y="1002"/>
                    <a:pt x="17" y="1"/>
                    <a:pt x="9"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6"/>
            <p:cNvSpPr/>
            <p:nvPr/>
          </p:nvSpPr>
          <p:spPr>
            <a:xfrm>
              <a:off x="2294325" y="4152975"/>
              <a:ext cx="43900" cy="43625"/>
            </a:xfrm>
            <a:custGeom>
              <a:rect b="b" l="l" r="r" t="t"/>
              <a:pathLst>
                <a:path extrusionOk="0" h="1745" w="1756">
                  <a:moveTo>
                    <a:pt x="5" y="1"/>
                  </a:moveTo>
                  <a:cubicBezTo>
                    <a:pt x="5" y="1"/>
                    <a:pt x="5" y="1"/>
                    <a:pt x="5" y="1"/>
                  </a:cubicBezTo>
                  <a:cubicBezTo>
                    <a:pt x="1" y="5"/>
                    <a:pt x="972" y="1014"/>
                    <a:pt x="1456" y="1489"/>
                  </a:cubicBezTo>
                  <a:cubicBezTo>
                    <a:pt x="1650" y="1691"/>
                    <a:pt x="1724" y="1744"/>
                    <a:pt x="1744" y="1744"/>
                  </a:cubicBezTo>
                  <a:cubicBezTo>
                    <a:pt x="1745" y="1744"/>
                    <a:pt x="1747" y="1744"/>
                    <a:pt x="1747" y="1743"/>
                  </a:cubicBezTo>
                  <a:cubicBezTo>
                    <a:pt x="1756" y="1731"/>
                    <a:pt x="1694" y="1649"/>
                    <a:pt x="1497" y="1448"/>
                  </a:cubicBezTo>
                  <a:cubicBezTo>
                    <a:pt x="1020" y="970"/>
                    <a:pt x="17" y="1"/>
                    <a:pt x="5"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6"/>
            <p:cNvSpPr/>
            <p:nvPr/>
          </p:nvSpPr>
          <p:spPr>
            <a:xfrm>
              <a:off x="2295550" y="4154200"/>
              <a:ext cx="42675" cy="42400"/>
            </a:xfrm>
            <a:custGeom>
              <a:rect b="b" l="l" r="r" t="t"/>
              <a:pathLst>
                <a:path extrusionOk="0" h="1696" w="1707">
                  <a:moveTo>
                    <a:pt x="1" y="1"/>
                  </a:moveTo>
                  <a:cubicBezTo>
                    <a:pt x="1" y="1"/>
                    <a:pt x="1" y="1"/>
                    <a:pt x="1" y="1"/>
                  </a:cubicBezTo>
                  <a:cubicBezTo>
                    <a:pt x="1" y="1"/>
                    <a:pt x="940" y="981"/>
                    <a:pt x="1411" y="1444"/>
                  </a:cubicBezTo>
                  <a:cubicBezTo>
                    <a:pt x="1602" y="1642"/>
                    <a:pt x="1675" y="1695"/>
                    <a:pt x="1695" y="1695"/>
                  </a:cubicBezTo>
                  <a:cubicBezTo>
                    <a:pt x="1696" y="1695"/>
                    <a:pt x="1698" y="1695"/>
                    <a:pt x="1698" y="1694"/>
                  </a:cubicBezTo>
                  <a:cubicBezTo>
                    <a:pt x="1707" y="1682"/>
                    <a:pt x="1645" y="1600"/>
                    <a:pt x="1452" y="1407"/>
                  </a:cubicBezTo>
                  <a:cubicBezTo>
                    <a:pt x="986" y="941"/>
                    <a:pt x="9" y="1"/>
                    <a:pt x="1"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6"/>
            <p:cNvSpPr/>
            <p:nvPr/>
          </p:nvSpPr>
          <p:spPr>
            <a:xfrm>
              <a:off x="2296675" y="4155350"/>
              <a:ext cx="41550" cy="41250"/>
            </a:xfrm>
            <a:custGeom>
              <a:rect b="b" l="l" r="r" t="t"/>
              <a:pathLst>
                <a:path extrusionOk="0" h="1650" w="1662">
                  <a:moveTo>
                    <a:pt x="9" y="0"/>
                  </a:moveTo>
                  <a:cubicBezTo>
                    <a:pt x="9" y="0"/>
                    <a:pt x="9" y="0"/>
                    <a:pt x="9" y="0"/>
                  </a:cubicBezTo>
                  <a:cubicBezTo>
                    <a:pt x="1" y="8"/>
                    <a:pt x="915" y="955"/>
                    <a:pt x="1370" y="1407"/>
                  </a:cubicBezTo>
                  <a:cubicBezTo>
                    <a:pt x="1561" y="1597"/>
                    <a:pt x="1631" y="1649"/>
                    <a:pt x="1650" y="1649"/>
                  </a:cubicBezTo>
                  <a:cubicBezTo>
                    <a:pt x="1651" y="1649"/>
                    <a:pt x="1653" y="1649"/>
                    <a:pt x="1653" y="1648"/>
                  </a:cubicBezTo>
                  <a:cubicBezTo>
                    <a:pt x="1662" y="1636"/>
                    <a:pt x="1608" y="1558"/>
                    <a:pt x="1411" y="1366"/>
                  </a:cubicBezTo>
                  <a:cubicBezTo>
                    <a:pt x="961" y="911"/>
                    <a:pt x="17" y="0"/>
                    <a:pt x="9"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6"/>
            <p:cNvSpPr/>
            <p:nvPr/>
          </p:nvSpPr>
          <p:spPr>
            <a:xfrm>
              <a:off x="2297925" y="4156575"/>
              <a:ext cx="40300" cy="40025"/>
            </a:xfrm>
            <a:custGeom>
              <a:rect b="b" l="l" r="r" t="t"/>
              <a:pathLst>
                <a:path extrusionOk="0" h="1601" w="1612">
                  <a:moveTo>
                    <a:pt x="4" y="0"/>
                  </a:moveTo>
                  <a:cubicBezTo>
                    <a:pt x="4" y="0"/>
                    <a:pt x="4" y="0"/>
                    <a:pt x="4" y="0"/>
                  </a:cubicBezTo>
                  <a:cubicBezTo>
                    <a:pt x="0" y="4"/>
                    <a:pt x="882" y="923"/>
                    <a:pt x="1325" y="1362"/>
                  </a:cubicBezTo>
                  <a:cubicBezTo>
                    <a:pt x="1511" y="1548"/>
                    <a:pt x="1581" y="1600"/>
                    <a:pt x="1600" y="1600"/>
                  </a:cubicBezTo>
                  <a:cubicBezTo>
                    <a:pt x="1601" y="1600"/>
                    <a:pt x="1603" y="1600"/>
                    <a:pt x="1603" y="1599"/>
                  </a:cubicBezTo>
                  <a:cubicBezTo>
                    <a:pt x="1612" y="1587"/>
                    <a:pt x="1558" y="1509"/>
                    <a:pt x="1366" y="1321"/>
                  </a:cubicBezTo>
                  <a:cubicBezTo>
                    <a:pt x="929" y="884"/>
                    <a:pt x="17"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6"/>
            <p:cNvSpPr/>
            <p:nvPr/>
          </p:nvSpPr>
          <p:spPr>
            <a:xfrm>
              <a:off x="2299050" y="4157700"/>
              <a:ext cx="39075" cy="38725"/>
            </a:xfrm>
            <a:custGeom>
              <a:rect b="b" l="l" r="r" t="t"/>
              <a:pathLst>
                <a:path extrusionOk="0" h="1549" w="1563">
                  <a:moveTo>
                    <a:pt x="4" y="0"/>
                  </a:moveTo>
                  <a:cubicBezTo>
                    <a:pt x="4" y="0"/>
                    <a:pt x="4" y="0"/>
                    <a:pt x="4" y="0"/>
                  </a:cubicBezTo>
                  <a:cubicBezTo>
                    <a:pt x="0" y="4"/>
                    <a:pt x="857" y="890"/>
                    <a:pt x="1280" y="1317"/>
                  </a:cubicBezTo>
                  <a:cubicBezTo>
                    <a:pt x="1457" y="1494"/>
                    <a:pt x="1528" y="1548"/>
                    <a:pt x="1549" y="1548"/>
                  </a:cubicBezTo>
                  <a:cubicBezTo>
                    <a:pt x="1551" y="1548"/>
                    <a:pt x="1553" y="1548"/>
                    <a:pt x="1554" y="1546"/>
                  </a:cubicBezTo>
                  <a:cubicBezTo>
                    <a:pt x="1562" y="1538"/>
                    <a:pt x="1505" y="1460"/>
                    <a:pt x="1321" y="1276"/>
                  </a:cubicBezTo>
                  <a:cubicBezTo>
                    <a:pt x="899" y="850"/>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6"/>
            <p:cNvSpPr/>
            <p:nvPr/>
          </p:nvSpPr>
          <p:spPr>
            <a:xfrm>
              <a:off x="2300275" y="4158925"/>
              <a:ext cx="37850" cy="37675"/>
            </a:xfrm>
            <a:custGeom>
              <a:rect b="b" l="l" r="r" t="t"/>
              <a:pathLst>
                <a:path extrusionOk="0" h="1507" w="1514">
                  <a:moveTo>
                    <a:pt x="0" y="1"/>
                  </a:moveTo>
                  <a:cubicBezTo>
                    <a:pt x="0" y="1"/>
                    <a:pt x="0" y="1"/>
                    <a:pt x="0" y="1"/>
                  </a:cubicBezTo>
                  <a:cubicBezTo>
                    <a:pt x="0" y="1"/>
                    <a:pt x="821" y="862"/>
                    <a:pt x="1239" y="1280"/>
                  </a:cubicBezTo>
                  <a:cubicBezTo>
                    <a:pt x="1417" y="1458"/>
                    <a:pt x="1483" y="1506"/>
                    <a:pt x="1502" y="1506"/>
                  </a:cubicBezTo>
                  <a:cubicBezTo>
                    <a:pt x="1503" y="1506"/>
                    <a:pt x="1504" y="1506"/>
                    <a:pt x="1505" y="1505"/>
                  </a:cubicBezTo>
                  <a:cubicBezTo>
                    <a:pt x="1513" y="1493"/>
                    <a:pt x="1464" y="1423"/>
                    <a:pt x="1280" y="1239"/>
                  </a:cubicBezTo>
                  <a:cubicBezTo>
                    <a:pt x="863" y="822"/>
                    <a:pt x="13" y="1"/>
                    <a:pt x="0"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6"/>
            <p:cNvSpPr/>
            <p:nvPr/>
          </p:nvSpPr>
          <p:spPr>
            <a:xfrm>
              <a:off x="2301500" y="4160150"/>
              <a:ext cx="36625" cy="36450"/>
            </a:xfrm>
            <a:custGeom>
              <a:rect b="b" l="l" r="r" t="t"/>
              <a:pathLst>
                <a:path extrusionOk="0" h="1458" w="1465">
                  <a:moveTo>
                    <a:pt x="5" y="1"/>
                  </a:moveTo>
                  <a:cubicBezTo>
                    <a:pt x="5" y="1"/>
                    <a:pt x="5" y="1"/>
                    <a:pt x="5" y="1"/>
                  </a:cubicBezTo>
                  <a:cubicBezTo>
                    <a:pt x="1" y="5"/>
                    <a:pt x="792" y="829"/>
                    <a:pt x="1194" y="1235"/>
                  </a:cubicBezTo>
                  <a:cubicBezTo>
                    <a:pt x="1368" y="1409"/>
                    <a:pt x="1434" y="1457"/>
                    <a:pt x="1453" y="1457"/>
                  </a:cubicBezTo>
                  <a:cubicBezTo>
                    <a:pt x="1454" y="1457"/>
                    <a:pt x="1455" y="1457"/>
                    <a:pt x="1456" y="1456"/>
                  </a:cubicBezTo>
                  <a:cubicBezTo>
                    <a:pt x="1464" y="1444"/>
                    <a:pt x="1415" y="1374"/>
                    <a:pt x="1235" y="1194"/>
                  </a:cubicBezTo>
                  <a:cubicBezTo>
                    <a:pt x="835" y="790"/>
                    <a:pt x="17" y="1"/>
                    <a:pt x="5"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6"/>
            <p:cNvSpPr/>
            <p:nvPr/>
          </p:nvSpPr>
          <p:spPr>
            <a:xfrm>
              <a:off x="2302625" y="4161275"/>
              <a:ext cx="35500" cy="35150"/>
            </a:xfrm>
            <a:custGeom>
              <a:rect b="b" l="l" r="r" t="t"/>
              <a:pathLst>
                <a:path extrusionOk="0" h="1406" w="1420">
                  <a:moveTo>
                    <a:pt x="5" y="1"/>
                  </a:moveTo>
                  <a:cubicBezTo>
                    <a:pt x="5" y="1"/>
                    <a:pt x="5" y="1"/>
                    <a:pt x="5" y="1"/>
                  </a:cubicBezTo>
                  <a:cubicBezTo>
                    <a:pt x="1" y="5"/>
                    <a:pt x="763" y="801"/>
                    <a:pt x="1153" y="1190"/>
                  </a:cubicBezTo>
                  <a:cubicBezTo>
                    <a:pt x="1322" y="1355"/>
                    <a:pt x="1385" y="1405"/>
                    <a:pt x="1406" y="1405"/>
                  </a:cubicBezTo>
                  <a:cubicBezTo>
                    <a:pt x="1408" y="1405"/>
                    <a:pt x="1410" y="1405"/>
                    <a:pt x="1411" y="1403"/>
                  </a:cubicBezTo>
                  <a:cubicBezTo>
                    <a:pt x="1419" y="1395"/>
                    <a:pt x="1374" y="1329"/>
                    <a:pt x="1194" y="1149"/>
                  </a:cubicBezTo>
                  <a:cubicBezTo>
                    <a:pt x="805" y="765"/>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6"/>
            <p:cNvSpPr/>
            <p:nvPr/>
          </p:nvSpPr>
          <p:spPr>
            <a:xfrm>
              <a:off x="2303750" y="4162400"/>
              <a:ext cx="34275" cy="34025"/>
            </a:xfrm>
            <a:custGeom>
              <a:rect b="b" l="l" r="r" t="t"/>
              <a:pathLst>
                <a:path extrusionOk="0" h="1361" w="1371">
                  <a:moveTo>
                    <a:pt x="5" y="1"/>
                  </a:moveTo>
                  <a:cubicBezTo>
                    <a:pt x="5" y="1"/>
                    <a:pt x="5" y="1"/>
                    <a:pt x="5" y="1"/>
                  </a:cubicBezTo>
                  <a:cubicBezTo>
                    <a:pt x="1" y="5"/>
                    <a:pt x="739" y="776"/>
                    <a:pt x="1108" y="1149"/>
                  </a:cubicBezTo>
                  <a:cubicBezTo>
                    <a:pt x="1273" y="1310"/>
                    <a:pt x="1336" y="1360"/>
                    <a:pt x="1354" y="1360"/>
                  </a:cubicBezTo>
                  <a:cubicBezTo>
                    <a:pt x="1356" y="1360"/>
                    <a:pt x="1357" y="1360"/>
                    <a:pt x="1358" y="1358"/>
                  </a:cubicBezTo>
                  <a:cubicBezTo>
                    <a:pt x="1370" y="1350"/>
                    <a:pt x="1325" y="1284"/>
                    <a:pt x="1149" y="1108"/>
                  </a:cubicBezTo>
                  <a:cubicBezTo>
                    <a:pt x="777" y="736"/>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6"/>
            <p:cNvSpPr/>
            <p:nvPr/>
          </p:nvSpPr>
          <p:spPr>
            <a:xfrm>
              <a:off x="2304875" y="4163550"/>
              <a:ext cx="33150" cy="32875"/>
            </a:xfrm>
            <a:custGeom>
              <a:rect b="b" l="l" r="r" t="t"/>
              <a:pathLst>
                <a:path extrusionOk="0" h="1315" w="1326">
                  <a:moveTo>
                    <a:pt x="9" y="0"/>
                  </a:moveTo>
                  <a:cubicBezTo>
                    <a:pt x="9" y="0"/>
                    <a:pt x="9" y="0"/>
                    <a:pt x="9" y="0"/>
                  </a:cubicBezTo>
                  <a:cubicBezTo>
                    <a:pt x="1" y="8"/>
                    <a:pt x="710" y="746"/>
                    <a:pt x="1067" y="1107"/>
                  </a:cubicBezTo>
                  <a:cubicBezTo>
                    <a:pt x="1228" y="1265"/>
                    <a:pt x="1291" y="1314"/>
                    <a:pt x="1309" y="1314"/>
                  </a:cubicBezTo>
                  <a:cubicBezTo>
                    <a:pt x="1311" y="1314"/>
                    <a:pt x="1312" y="1314"/>
                    <a:pt x="1313" y="1312"/>
                  </a:cubicBezTo>
                  <a:cubicBezTo>
                    <a:pt x="1325" y="1304"/>
                    <a:pt x="1280" y="1238"/>
                    <a:pt x="1108" y="1066"/>
                  </a:cubicBezTo>
                  <a:cubicBezTo>
                    <a:pt x="748" y="706"/>
                    <a:pt x="17" y="0"/>
                    <a:pt x="9" y="0"/>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6"/>
            <p:cNvSpPr/>
            <p:nvPr/>
          </p:nvSpPr>
          <p:spPr>
            <a:xfrm>
              <a:off x="2306225" y="4164875"/>
              <a:ext cx="31700" cy="31450"/>
            </a:xfrm>
            <a:custGeom>
              <a:rect b="b" l="l" r="r" t="t"/>
              <a:pathLst>
                <a:path extrusionOk="0" h="1258" w="1268">
                  <a:moveTo>
                    <a:pt x="0" y="0"/>
                  </a:moveTo>
                  <a:cubicBezTo>
                    <a:pt x="0" y="0"/>
                    <a:pt x="0" y="0"/>
                    <a:pt x="0" y="0"/>
                  </a:cubicBezTo>
                  <a:cubicBezTo>
                    <a:pt x="0" y="0"/>
                    <a:pt x="677" y="706"/>
                    <a:pt x="1021" y="1054"/>
                  </a:cubicBezTo>
                  <a:cubicBezTo>
                    <a:pt x="1174" y="1211"/>
                    <a:pt x="1233" y="1257"/>
                    <a:pt x="1250" y="1257"/>
                  </a:cubicBezTo>
                  <a:cubicBezTo>
                    <a:pt x="1253" y="1257"/>
                    <a:pt x="1254" y="1257"/>
                    <a:pt x="1255" y="1255"/>
                  </a:cubicBezTo>
                  <a:cubicBezTo>
                    <a:pt x="1267" y="1247"/>
                    <a:pt x="1226" y="1190"/>
                    <a:pt x="1054" y="1021"/>
                  </a:cubicBezTo>
                  <a:cubicBezTo>
                    <a:pt x="715" y="678"/>
                    <a:pt x="9" y="0"/>
                    <a:pt x="0"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6"/>
            <p:cNvSpPr/>
            <p:nvPr/>
          </p:nvSpPr>
          <p:spPr>
            <a:xfrm>
              <a:off x="2307350" y="4166000"/>
              <a:ext cx="30675" cy="30325"/>
            </a:xfrm>
            <a:custGeom>
              <a:rect b="b" l="l" r="r" t="t"/>
              <a:pathLst>
                <a:path extrusionOk="0" h="1213" w="1227">
                  <a:moveTo>
                    <a:pt x="5" y="1"/>
                  </a:moveTo>
                  <a:cubicBezTo>
                    <a:pt x="4" y="1"/>
                    <a:pt x="4" y="1"/>
                    <a:pt x="4" y="1"/>
                  </a:cubicBezTo>
                  <a:cubicBezTo>
                    <a:pt x="0" y="5"/>
                    <a:pt x="652" y="681"/>
                    <a:pt x="989" y="1009"/>
                  </a:cubicBezTo>
                  <a:cubicBezTo>
                    <a:pt x="1141" y="1166"/>
                    <a:pt x="1197" y="1212"/>
                    <a:pt x="1217" y="1212"/>
                  </a:cubicBezTo>
                  <a:cubicBezTo>
                    <a:pt x="1219" y="1212"/>
                    <a:pt x="1221" y="1212"/>
                    <a:pt x="1222" y="1210"/>
                  </a:cubicBezTo>
                  <a:cubicBezTo>
                    <a:pt x="1226" y="1202"/>
                    <a:pt x="1185" y="1145"/>
                    <a:pt x="1021" y="981"/>
                  </a:cubicBezTo>
                  <a:cubicBezTo>
                    <a:pt x="690" y="649"/>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6"/>
            <p:cNvSpPr/>
            <p:nvPr/>
          </p:nvSpPr>
          <p:spPr>
            <a:xfrm>
              <a:off x="2308475" y="4167125"/>
              <a:ext cx="29450" cy="29200"/>
            </a:xfrm>
            <a:custGeom>
              <a:rect b="b" l="l" r="r" t="t"/>
              <a:pathLst>
                <a:path extrusionOk="0" h="1168" w="1178">
                  <a:moveTo>
                    <a:pt x="9" y="1"/>
                  </a:moveTo>
                  <a:cubicBezTo>
                    <a:pt x="9" y="1"/>
                    <a:pt x="9" y="1"/>
                    <a:pt x="9" y="1"/>
                  </a:cubicBezTo>
                  <a:cubicBezTo>
                    <a:pt x="0" y="9"/>
                    <a:pt x="624" y="653"/>
                    <a:pt x="944" y="972"/>
                  </a:cubicBezTo>
                  <a:cubicBezTo>
                    <a:pt x="1089" y="1121"/>
                    <a:pt x="1147" y="1167"/>
                    <a:pt x="1164" y="1167"/>
                  </a:cubicBezTo>
                  <a:cubicBezTo>
                    <a:pt x="1167" y="1167"/>
                    <a:pt x="1168" y="1167"/>
                    <a:pt x="1169" y="1165"/>
                  </a:cubicBezTo>
                  <a:cubicBezTo>
                    <a:pt x="1177" y="1157"/>
                    <a:pt x="1136" y="1100"/>
                    <a:pt x="976" y="940"/>
                  </a:cubicBezTo>
                  <a:cubicBezTo>
                    <a:pt x="658" y="617"/>
                    <a:pt x="17" y="1"/>
                    <a:pt x="9"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6"/>
            <p:cNvSpPr/>
            <p:nvPr/>
          </p:nvSpPr>
          <p:spPr>
            <a:xfrm>
              <a:off x="2309700" y="4168350"/>
              <a:ext cx="28225" cy="27850"/>
            </a:xfrm>
            <a:custGeom>
              <a:rect b="b" l="l" r="r" t="t"/>
              <a:pathLst>
                <a:path extrusionOk="0" h="1114" w="1129">
                  <a:moveTo>
                    <a:pt x="5" y="1"/>
                  </a:moveTo>
                  <a:cubicBezTo>
                    <a:pt x="5" y="1"/>
                    <a:pt x="5" y="1"/>
                    <a:pt x="5" y="1"/>
                  </a:cubicBezTo>
                  <a:cubicBezTo>
                    <a:pt x="1" y="5"/>
                    <a:pt x="595" y="620"/>
                    <a:pt x="903" y="923"/>
                  </a:cubicBezTo>
                  <a:cubicBezTo>
                    <a:pt x="1052" y="1073"/>
                    <a:pt x="1106" y="1113"/>
                    <a:pt x="1118" y="1113"/>
                  </a:cubicBezTo>
                  <a:cubicBezTo>
                    <a:pt x="1119" y="1113"/>
                    <a:pt x="1120" y="1113"/>
                    <a:pt x="1120" y="1112"/>
                  </a:cubicBezTo>
                  <a:cubicBezTo>
                    <a:pt x="1128" y="1100"/>
                    <a:pt x="1091" y="1051"/>
                    <a:pt x="931" y="891"/>
                  </a:cubicBezTo>
                  <a:cubicBezTo>
                    <a:pt x="626" y="585"/>
                    <a:pt x="17" y="1"/>
                    <a:pt x="5"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6"/>
            <p:cNvSpPr/>
            <p:nvPr/>
          </p:nvSpPr>
          <p:spPr>
            <a:xfrm>
              <a:off x="2310925" y="4169600"/>
              <a:ext cx="26800" cy="26700"/>
            </a:xfrm>
            <a:custGeom>
              <a:rect b="b" l="l" r="r" t="t"/>
              <a:pathLst>
                <a:path extrusionOk="0" h="1068" w="1072">
                  <a:moveTo>
                    <a:pt x="1" y="0"/>
                  </a:moveTo>
                  <a:cubicBezTo>
                    <a:pt x="1" y="0"/>
                    <a:pt x="1" y="0"/>
                    <a:pt x="1" y="0"/>
                  </a:cubicBezTo>
                  <a:cubicBezTo>
                    <a:pt x="1" y="0"/>
                    <a:pt x="559" y="586"/>
                    <a:pt x="850" y="882"/>
                  </a:cubicBezTo>
                  <a:cubicBezTo>
                    <a:pt x="995" y="1027"/>
                    <a:pt x="1046" y="1067"/>
                    <a:pt x="1063" y="1067"/>
                  </a:cubicBezTo>
                  <a:cubicBezTo>
                    <a:pt x="1064" y="1067"/>
                    <a:pt x="1066" y="1067"/>
                    <a:pt x="1067" y="1066"/>
                  </a:cubicBezTo>
                  <a:cubicBezTo>
                    <a:pt x="1071" y="1058"/>
                    <a:pt x="1038" y="1005"/>
                    <a:pt x="882" y="853"/>
                  </a:cubicBezTo>
                  <a:cubicBezTo>
                    <a:pt x="592" y="559"/>
                    <a:pt x="9" y="0"/>
                    <a:pt x="1"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6"/>
            <p:cNvSpPr/>
            <p:nvPr/>
          </p:nvSpPr>
          <p:spPr>
            <a:xfrm>
              <a:off x="2312050" y="4170725"/>
              <a:ext cx="25975" cy="25600"/>
            </a:xfrm>
            <a:custGeom>
              <a:rect b="b" l="l" r="r" t="t"/>
              <a:pathLst>
                <a:path extrusionOk="0" h="1024" w="1039">
                  <a:moveTo>
                    <a:pt x="9" y="0"/>
                  </a:moveTo>
                  <a:cubicBezTo>
                    <a:pt x="9" y="0"/>
                    <a:pt x="9" y="0"/>
                    <a:pt x="9" y="0"/>
                  </a:cubicBezTo>
                  <a:cubicBezTo>
                    <a:pt x="1" y="8"/>
                    <a:pt x="534" y="562"/>
                    <a:pt x="817" y="841"/>
                  </a:cubicBezTo>
                  <a:cubicBezTo>
                    <a:pt x="957" y="981"/>
                    <a:pt x="1006" y="1024"/>
                    <a:pt x="1021" y="1024"/>
                  </a:cubicBezTo>
                  <a:cubicBezTo>
                    <a:pt x="1024" y="1024"/>
                    <a:pt x="1025" y="1023"/>
                    <a:pt x="1026" y="1021"/>
                  </a:cubicBezTo>
                  <a:cubicBezTo>
                    <a:pt x="1038" y="1013"/>
                    <a:pt x="997" y="960"/>
                    <a:pt x="850" y="812"/>
                  </a:cubicBezTo>
                  <a:cubicBezTo>
                    <a:pt x="568" y="530"/>
                    <a:pt x="17"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6"/>
            <p:cNvSpPr/>
            <p:nvPr/>
          </p:nvSpPr>
          <p:spPr>
            <a:xfrm>
              <a:off x="2313300" y="4171950"/>
              <a:ext cx="24625" cy="24250"/>
            </a:xfrm>
            <a:custGeom>
              <a:rect b="b" l="l" r="r" t="t"/>
              <a:pathLst>
                <a:path extrusionOk="0" h="970" w="985">
                  <a:moveTo>
                    <a:pt x="4" y="0"/>
                  </a:moveTo>
                  <a:cubicBezTo>
                    <a:pt x="4" y="0"/>
                    <a:pt x="4" y="0"/>
                    <a:pt x="4" y="0"/>
                  </a:cubicBezTo>
                  <a:cubicBezTo>
                    <a:pt x="0" y="4"/>
                    <a:pt x="500" y="525"/>
                    <a:pt x="767" y="792"/>
                  </a:cubicBezTo>
                  <a:cubicBezTo>
                    <a:pt x="907" y="932"/>
                    <a:pt x="955" y="969"/>
                    <a:pt x="969" y="969"/>
                  </a:cubicBezTo>
                  <a:cubicBezTo>
                    <a:pt x="970" y="969"/>
                    <a:pt x="971" y="969"/>
                    <a:pt x="972" y="968"/>
                  </a:cubicBezTo>
                  <a:cubicBezTo>
                    <a:pt x="984" y="956"/>
                    <a:pt x="947" y="911"/>
                    <a:pt x="800" y="763"/>
                  </a:cubicBezTo>
                  <a:cubicBezTo>
                    <a:pt x="535" y="499"/>
                    <a:pt x="17"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6"/>
            <p:cNvSpPr/>
            <p:nvPr/>
          </p:nvSpPr>
          <p:spPr>
            <a:xfrm>
              <a:off x="2314425" y="4173075"/>
              <a:ext cx="23500" cy="23125"/>
            </a:xfrm>
            <a:custGeom>
              <a:rect b="b" l="l" r="r" t="t"/>
              <a:pathLst>
                <a:path extrusionOk="0" h="925" w="940">
                  <a:moveTo>
                    <a:pt x="4" y="0"/>
                  </a:moveTo>
                  <a:cubicBezTo>
                    <a:pt x="4" y="0"/>
                    <a:pt x="4" y="0"/>
                    <a:pt x="4" y="0"/>
                  </a:cubicBezTo>
                  <a:cubicBezTo>
                    <a:pt x="0" y="5"/>
                    <a:pt x="476" y="497"/>
                    <a:pt x="726" y="755"/>
                  </a:cubicBezTo>
                  <a:cubicBezTo>
                    <a:pt x="863" y="888"/>
                    <a:pt x="909" y="924"/>
                    <a:pt x="923" y="924"/>
                  </a:cubicBezTo>
                  <a:cubicBezTo>
                    <a:pt x="925" y="924"/>
                    <a:pt x="926" y="924"/>
                    <a:pt x="927" y="923"/>
                  </a:cubicBezTo>
                  <a:cubicBezTo>
                    <a:pt x="939" y="911"/>
                    <a:pt x="902" y="866"/>
                    <a:pt x="759" y="722"/>
                  </a:cubicBezTo>
                  <a:cubicBezTo>
                    <a:pt x="502" y="469"/>
                    <a:pt x="13" y="0"/>
                    <a:pt x="4" y="0"/>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6"/>
            <p:cNvSpPr/>
            <p:nvPr/>
          </p:nvSpPr>
          <p:spPr>
            <a:xfrm>
              <a:off x="2315550" y="4174300"/>
              <a:ext cx="22175" cy="22025"/>
            </a:xfrm>
            <a:custGeom>
              <a:rect b="b" l="l" r="r" t="t"/>
              <a:pathLst>
                <a:path extrusionOk="0" h="881" w="887">
                  <a:moveTo>
                    <a:pt x="5" y="1"/>
                  </a:moveTo>
                  <a:cubicBezTo>
                    <a:pt x="5" y="1"/>
                    <a:pt x="5" y="1"/>
                    <a:pt x="4" y="1"/>
                  </a:cubicBezTo>
                  <a:cubicBezTo>
                    <a:pt x="0" y="1"/>
                    <a:pt x="447" y="468"/>
                    <a:pt x="681" y="714"/>
                  </a:cubicBezTo>
                  <a:cubicBezTo>
                    <a:pt x="814" y="840"/>
                    <a:pt x="856" y="881"/>
                    <a:pt x="872" y="881"/>
                  </a:cubicBezTo>
                  <a:cubicBezTo>
                    <a:pt x="874" y="881"/>
                    <a:pt x="876" y="880"/>
                    <a:pt x="878" y="878"/>
                  </a:cubicBezTo>
                  <a:cubicBezTo>
                    <a:pt x="886" y="870"/>
                    <a:pt x="853" y="821"/>
                    <a:pt x="714" y="685"/>
                  </a:cubicBezTo>
                  <a:cubicBezTo>
                    <a:pt x="473" y="445"/>
                    <a:pt x="17"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6"/>
            <p:cNvSpPr/>
            <p:nvPr/>
          </p:nvSpPr>
          <p:spPr>
            <a:xfrm>
              <a:off x="2316875" y="4175525"/>
              <a:ext cx="21050" cy="20650"/>
            </a:xfrm>
            <a:custGeom>
              <a:rect b="b" l="l" r="r" t="t"/>
              <a:pathLst>
                <a:path extrusionOk="0" h="826" w="842">
                  <a:moveTo>
                    <a:pt x="5" y="1"/>
                  </a:moveTo>
                  <a:cubicBezTo>
                    <a:pt x="5" y="1"/>
                    <a:pt x="5" y="1"/>
                    <a:pt x="5" y="1"/>
                  </a:cubicBezTo>
                  <a:cubicBezTo>
                    <a:pt x="1" y="5"/>
                    <a:pt x="415" y="436"/>
                    <a:pt x="640" y="665"/>
                  </a:cubicBezTo>
                  <a:cubicBezTo>
                    <a:pt x="775" y="796"/>
                    <a:pt x="819" y="825"/>
                    <a:pt x="828" y="825"/>
                  </a:cubicBezTo>
                  <a:cubicBezTo>
                    <a:pt x="828" y="825"/>
                    <a:pt x="829" y="825"/>
                    <a:pt x="829" y="825"/>
                  </a:cubicBezTo>
                  <a:cubicBezTo>
                    <a:pt x="841" y="813"/>
                    <a:pt x="808" y="772"/>
                    <a:pt x="669" y="636"/>
                  </a:cubicBezTo>
                  <a:cubicBezTo>
                    <a:pt x="442" y="413"/>
                    <a:pt x="17" y="1"/>
                    <a:pt x="5"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6"/>
            <p:cNvSpPr/>
            <p:nvPr/>
          </p:nvSpPr>
          <p:spPr>
            <a:xfrm>
              <a:off x="2318000" y="4176650"/>
              <a:ext cx="19725" cy="19425"/>
            </a:xfrm>
            <a:custGeom>
              <a:rect b="b" l="l" r="r" t="t"/>
              <a:pathLst>
                <a:path extrusionOk="0" h="777" w="789">
                  <a:moveTo>
                    <a:pt x="5" y="1"/>
                  </a:moveTo>
                  <a:cubicBezTo>
                    <a:pt x="5" y="1"/>
                    <a:pt x="5" y="1"/>
                    <a:pt x="5" y="1"/>
                  </a:cubicBezTo>
                  <a:cubicBezTo>
                    <a:pt x="1" y="5"/>
                    <a:pt x="386" y="407"/>
                    <a:pt x="599" y="620"/>
                  </a:cubicBezTo>
                  <a:cubicBezTo>
                    <a:pt x="725" y="749"/>
                    <a:pt x="769" y="776"/>
                    <a:pt x="778" y="776"/>
                  </a:cubicBezTo>
                  <a:cubicBezTo>
                    <a:pt x="779" y="776"/>
                    <a:pt x="780" y="776"/>
                    <a:pt x="780" y="776"/>
                  </a:cubicBezTo>
                  <a:cubicBezTo>
                    <a:pt x="788" y="768"/>
                    <a:pt x="759" y="727"/>
                    <a:pt x="624" y="596"/>
                  </a:cubicBezTo>
                  <a:cubicBezTo>
                    <a:pt x="412" y="379"/>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6"/>
            <p:cNvSpPr/>
            <p:nvPr/>
          </p:nvSpPr>
          <p:spPr>
            <a:xfrm>
              <a:off x="2319125" y="4177800"/>
              <a:ext cx="18600" cy="18275"/>
            </a:xfrm>
            <a:custGeom>
              <a:rect b="b" l="l" r="r" t="t"/>
              <a:pathLst>
                <a:path extrusionOk="0" h="731" w="744">
                  <a:moveTo>
                    <a:pt x="5" y="0"/>
                  </a:moveTo>
                  <a:cubicBezTo>
                    <a:pt x="5" y="0"/>
                    <a:pt x="5" y="0"/>
                    <a:pt x="5" y="0"/>
                  </a:cubicBezTo>
                  <a:cubicBezTo>
                    <a:pt x="1" y="4"/>
                    <a:pt x="362" y="381"/>
                    <a:pt x="559" y="578"/>
                  </a:cubicBezTo>
                  <a:cubicBezTo>
                    <a:pt x="684" y="704"/>
                    <a:pt x="718" y="730"/>
                    <a:pt x="732" y="730"/>
                  </a:cubicBezTo>
                  <a:cubicBezTo>
                    <a:pt x="733" y="730"/>
                    <a:pt x="734" y="730"/>
                    <a:pt x="735" y="730"/>
                  </a:cubicBezTo>
                  <a:cubicBezTo>
                    <a:pt x="743" y="722"/>
                    <a:pt x="718" y="689"/>
                    <a:pt x="587" y="554"/>
                  </a:cubicBezTo>
                  <a:cubicBezTo>
                    <a:pt x="387" y="354"/>
                    <a:pt x="13" y="0"/>
                    <a:pt x="5"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6"/>
            <p:cNvSpPr/>
            <p:nvPr/>
          </p:nvSpPr>
          <p:spPr>
            <a:xfrm>
              <a:off x="2320275" y="4178925"/>
              <a:ext cx="17325" cy="16975"/>
            </a:xfrm>
            <a:custGeom>
              <a:rect b="b" l="l" r="r" t="t"/>
              <a:pathLst>
                <a:path extrusionOk="0" h="679" w="693">
                  <a:moveTo>
                    <a:pt x="8" y="0"/>
                  </a:moveTo>
                  <a:cubicBezTo>
                    <a:pt x="8" y="0"/>
                    <a:pt x="8" y="0"/>
                    <a:pt x="8" y="0"/>
                  </a:cubicBezTo>
                  <a:cubicBezTo>
                    <a:pt x="0" y="8"/>
                    <a:pt x="328" y="349"/>
                    <a:pt x="513" y="533"/>
                  </a:cubicBezTo>
                  <a:cubicBezTo>
                    <a:pt x="628" y="649"/>
                    <a:pt x="667" y="678"/>
                    <a:pt x="681" y="678"/>
                  </a:cubicBezTo>
                  <a:cubicBezTo>
                    <a:pt x="682" y="678"/>
                    <a:pt x="684" y="678"/>
                    <a:pt x="685" y="677"/>
                  </a:cubicBezTo>
                  <a:cubicBezTo>
                    <a:pt x="693" y="673"/>
                    <a:pt x="668" y="636"/>
                    <a:pt x="541" y="509"/>
                  </a:cubicBezTo>
                  <a:cubicBezTo>
                    <a:pt x="358" y="325"/>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6"/>
            <p:cNvSpPr/>
            <p:nvPr/>
          </p:nvSpPr>
          <p:spPr>
            <a:xfrm>
              <a:off x="2321500" y="4180250"/>
              <a:ext cx="16100" cy="15825"/>
            </a:xfrm>
            <a:custGeom>
              <a:rect b="b" l="l" r="r" t="t"/>
              <a:pathLst>
                <a:path extrusionOk="0" h="633" w="644">
                  <a:moveTo>
                    <a:pt x="4" y="0"/>
                  </a:moveTo>
                  <a:cubicBezTo>
                    <a:pt x="4" y="0"/>
                    <a:pt x="4" y="0"/>
                    <a:pt x="4" y="1"/>
                  </a:cubicBezTo>
                  <a:cubicBezTo>
                    <a:pt x="0" y="5"/>
                    <a:pt x="300" y="312"/>
                    <a:pt x="472" y="493"/>
                  </a:cubicBezTo>
                  <a:cubicBezTo>
                    <a:pt x="589" y="606"/>
                    <a:pt x="619" y="632"/>
                    <a:pt x="633" y="632"/>
                  </a:cubicBezTo>
                  <a:cubicBezTo>
                    <a:pt x="634" y="632"/>
                    <a:pt x="635" y="632"/>
                    <a:pt x="636" y="632"/>
                  </a:cubicBezTo>
                  <a:cubicBezTo>
                    <a:pt x="644" y="624"/>
                    <a:pt x="619" y="591"/>
                    <a:pt x="496" y="468"/>
                  </a:cubicBezTo>
                  <a:cubicBezTo>
                    <a:pt x="321" y="29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6"/>
            <p:cNvSpPr/>
            <p:nvPr/>
          </p:nvSpPr>
          <p:spPr>
            <a:xfrm>
              <a:off x="2322725" y="4181375"/>
              <a:ext cx="14875" cy="14700"/>
            </a:xfrm>
            <a:custGeom>
              <a:rect b="b" l="l" r="r" t="t"/>
              <a:pathLst>
                <a:path extrusionOk="0" h="588" w="595">
                  <a:moveTo>
                    <a:pt x="5" y="1"/>
                  </a:moveTo>
                  <a:cubicBezTo>
                    <a:pt x="5" y="1"/>
                    <a:pt x="5" y="1"/>
                    <a:pt x="5" y="1"/>
                  </a:cubicBezTo>
                  <a:cubicBezTo>
                    <a:pt x="0" y="5"/>
                    <a:pt x="267" y="288"/>
                    <a:pt x="431" y="448"/>
                  </a:cubicBezTo>
                  <a:cubicBezTo>
                    <a:pt x="545" y="561"/>
                    <a:pt x="581" y="587"/>
                    <a:pt x="589" y="587"/>
                  </a:cubicBezTo>
                  <a:cubicBezTo>
                    <a:pt x="590" y="587"/>
                    <a:pt x="591" y="587"/>
                    <a:pt x="591" y="587"/>
                  </a:cubicBezTo>
                  <a:cubicBezTo>
                    <a:pt x="595" y="579"/>
                    <a:pt x="574" y="550"/>
                    <a:pt x="451" y="427"/>
                  </a:cubicBezTo>
                  <a:cubicBezTo>
                    <a:pt x="293" y="264"/>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6"/>
            <p:cNvSpPr/>
            <p:nvPr/>
          </p:nvSpPr>
          <p:spPr>
            <a:xfrm>
              <a:off x="2323850" y="4182500"/>
              <a:ext cx="13750" cy="13400"/>
            </a:xfrm>
            <a:custGeom>
              <a:rect b="b" l="l" r="r" t="t"/>
              <a:pathLst>
                <a:path extrusionOk="0" h="536" w="550">
                  <a:moveTo>
                    <a:pt x="9" y="1"/>
                  </a:moveTo>
                  <a:cubicBezTo>
                    <a:pt x="9" y="1"/>
                    <a:pt x="9" y="1"/>
                    <a:pt x="9" y="1"/>
                  </a:cubicBezTo>
                  <a:cubicBezTo>
                    <a:pt x="1" y="9"/>
                    <a:pt x="242" y="259"/>
                    <a:pt x="390" y="403"/>
                  </a:cubicBezTo>
                  <a:cubicBezTo>
                    <a:pt x="493" y="509"/>
                    <a:pt x="531" y="536"/>
                    <a:pt x="542" y="536"/>
                  </a:cubicBezTo>
                  <a:cubicBezTo>
                    <a:pt x="544" y="536"/>
                    <a:pt x="545" y="535"/>
                    <a:pt x="546" y="534"/>
                  </a:cubicBezTo>
                  <a:cubicBezTo>
                    <a:pt x="550" y="530"/>
                    <a:pt x="529" y="501"/>
                    <a:pt x="411" y="382"/>
                  </a:cubicBezTo>
                  <a:cubicBezTo>
                    <a:pt x="264" y="240"/>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6"/>
            <p:cNvSpPr/>
            <p:nvPr/>
          </p:nvSpPr>
          <p:spPr>
            <a:xfrm>
              <a:off x="2325075" y="4183725"/>
              <a:ext cx="12425" cy="12175"/>
            </a:xfrm>
            <a:custGeom>
              <a:rect b="b" l="l" r="r" t="t"/>
              <a:pathLst>
                <a:path extrusionOk="0" h="487" w="497">
                  <a:moveTo>
                    <a:pt x="5" y="1"/>
                  </a:moveTo>
                  <a:cubicBezTo>
                    <a:pt x="5" y="1"/>
                    <a:pt x="5" y="1"/>
                    <a:pt x="5" y="1"/>
                  </a:cubicBezTo>
                  <a:cubicBezTo>
                    <a:pt x="1" y="5"/>
                    <a:pt x="210" y="226"/>
                    <a:pt x="341" y="358"/>
                  </a:cubicBezTo>
                  <a:cubicBezTo>
                    <a:pt x="444" y="460"/>
                    <a:pt x="476" y="487"/>
                    <a:pt x="488" y="487"/>
                  </a:cubicBezTo>
                  <a:cubicBezTo>
                    <a:pt x="490" y="487"/>
                    <a:pt x="492" y="486"/>
                    <a:pt x="493" y="485"/>
                  </a:cubicBezTo>
                  <a:cubicBezTo>
                    <a:pt x="497" y="481"/>
                    <a:pt x="476" y="448"/>
                    <a:pt x="362" y="337"/>
                  </a:cubicBezTo>
                  <a:cubicBezTo>
                    <a:pt x="233" y="208"/>
                    <a:pt x="17"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6"/>
            <p:cNvSpPr/>
            <p:nvPr/>
          </p:nvSpPr>
          <p:spPr>
            <a:xfrm>
              <a:off x="2326200" y="4184975"/>
              <a:ext cx="11300" cy="11100"/>
            </a:xfrm>
            <a:custGeom>
              <a:rect b="b" l="l" r="r" t="t"/>
              <a:pathLst>
                <a:path extrusionOk="0" h="444" w="452">
                  <a:moveTo>
                    <a:pt x="5" y="0"/>
                  </a:moveTo>
                  <a:cubicBezTo>
                    <a:pt x="5" y="0"/>
                    <a:pt x="5" y="0"/>
                    <a:pt x="5" y="0"/>
                  </a:cubicBezTo>
                  <a:cubicBezTo>
                    <a:pt x="1" y="4"/>
                    <a:pt x="185" y="197"/>
                    <a:pt x="304" y="320"/>
                  </a:cubicBezTo>
                  <a:cubicBezTo>
                    <a:pt x="405" y="421"/>
                    <a:pt x="435" y="444"/>
                    <a:pt x="445" y="444"/>
                  </a:cubicBezTo>
                  <a:cubicBezTo>
                    <a:pt x="446" y="444"/>
                    <a:pt x="447" y="443"/>
                    <a:pt x="448" y="443"/>
                  </a:cubicBezTo>
                  <a:cubicBezTo>
                    <a:pt x="452" y="435"/>
                    <a:pt x="435" y="410"/>
                    <a:pt x="325" y="299"/>
                  </a:cubicBezTo>
                  <a:cubicBezTo>
                    <a:pt x="203" y="178"/>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6"/>
            <p:cNvSpPr/>
            <p:nvPr/>
          </p:nvSpPr>
          <p:spPr>
            <a:xfrm>
              <a:off x="2327450" y="4186100"/>
              <a:ext cx="10050" cy="9975"/>
            </a:xfrm>
            <a:custGeom>
              <a:rect b="b" l="l" r="r" t="t"/>
              <a:pathLst>
                <a:path extrusionOk="0" h="399" w="402">
                  <a:moveTo>
                    <a:pt x="8" y="0"/>
                  </a:moveTo>
                  <a:cubicBezTo>
                    <a:pt x="8" y="0"/>
                    <a:pt x="8" y="0"/>
                    <a:pt x="8" y="0"/>
                  </a:cubicBezTo>
                  <a:cubicBezTo>
                    <a:pt x="0" y="8"/>
                    <a:pt x="152" y="164"/>
                    <a:pt x="258" y="279"/>
                  </a:cubicBezTo>
                  <a:cubicBezTo>
                    <a:pt x="356" y="376"/>
                    <a:pt x="385" y="399"/>
                    <a:pt x="392" y="399"/>
                  </a:cubicBezTo>
                  <a:cubicBezTo>
                    <a:pt x="393" y="399"/>
                    <a:pt x="393" y="398"/>
                    <a:pt x="394" y="398"/>
                  </a:cubicBezTo>
                  <a:cubicBezTo>
                    <a:pt x="402" y="390"/>
                    <a:pt x="385" y="369"/>
                    <a:pt x="279" y="259"/>
                  </a:cubicBezTo>
                  <a:cubicBezTo>
                    <a:pt x="174" y="145"/>
                    <a:pt x="17" y="0"/>
                    <a:pt x="8" y="0"/>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6"/>
            <p:cNvSpPr/>
            <p:nvPr/>
          </p:nvSpPr>
          <p:spPr>
            <a:xfrm>
              <a:off x="2526200" y="3979025"/>
              <a:ext cx="84200" cy="83675"/>
            </a:xfrm>
            <a:custGeom>
              <a:rect b="b" l="l" r="r" t="t"/>
              <a:pathLst>
                <a:path extrusionOk="0" h="3347" w="3368">
                  <a:moveTo>
                    <a:pt x="1" y="0"/>
                  </a:moveTo>
                  <a:cubicBezTo>
                    <a:pt x="1" y="1"/>
                    <a:pt x="1928" y="2051"/>
                    <a:pt x="2847" y="2981"/>
                  </a:cubicBezTo>
                  <a:cubicBezTo>
                    <a:pt x="3117" y="3248"/>
                    <a:pt x="3255" y="3346"/>
                    <a:pt x="3312" y="3346"/>
                  </a:cubicBezTo>
                  <a:cubicBezTo>
                    <a:pt x="3322" y="3346"/>
                    <a:pt x="3329" y="3343"/>
                    <a:pt x="3335" y="3338"/>
                  </a:cubicBezTo>
                  <a:cubicBezTo>
                    <a:pt x="3368" y="3301"/>
                    <a:pt x="3265" y="3141"/>
                    <a:pt x="2974" y="2850"/>
                  </a:cubicBezTo>
                  <a:cubicBezTo>
                    <a:pt x="2051" y="1928"/>
                    <a:pt x="1" y="1"/>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6"/>
            <p:cNvSpPr/>
            <p:nvPr/>
          </p:nvSpPr>
          <p:spPr>
            <a:xfrm>
              <a:off x="2527125" y="3979950"/>
              <a:ext cx="83175" cy="82600"/>
            </a:xfrm>
            <a:custGeom>
              <a:rect b="b" l="l" r="r" t="t"/>
              <a:pathLst>
                <a:path extrusionOk="0" h="3304" w="3327">
                  <a:moveTo>
                    <a:pt x="1" y="0"/>
                  </a:moveTo>
                  <a:lnTo>
                    <a:pt x="1" y="0"/>
                  </a:lnTo>
                  <a:cubicBezTo>
                    <a:pt x="1" y="1"/>
                    <a:pt x="1904" y="2026"/>
                    <a:pt x="2814" y="2936"/>
                  </a:cubicBezTo>
                  <a:cubicBezTo>
                    <a:pt x="3083" y="3208"/>
                    <a:pt x="3220" y="3304"/>
                    <a:pt x="3277" y="3304"/>
                  </a:cubicBezTo>
                  <a:cubicBezTo>
                    <a:pt x="3286" y="3304"/>
                    <a:pt x="3293" y="3301"/>
                    <a:pt x="3298" y="3297"/>
                  </a:cubicBezTo>
                  <a:cubicBezTo>
                    <a:pt x="3326" y="3260"/>
                    <a:pt x="3224" y="3100"/>
                    <a:pt x="2937" y="2813"/>
                  </a:cubicBezTo>
                  <a:cubicBezTo>
                    <a:pt x="2031" y="1907"/>
                    <a:pt x="1" y="1"/>
                    <a:pt x="1" y="0"/>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6"/>
            <p:cNvSpPr/>
            <p:nvPr/>
          </p:nvSpPr>
          <p:spPr>
            <a:xfrm>
              <a:off x="2528050" y="3980875"/>
              <a:ext cx="82350" cy="81725"/>
            </a:xfrm>
            <a:custGeom>
              <a:rect b="b" l="l" r="r" t="t"/>
              <a:pathLst>
                <a:path extrusionOk="0" h="3269" w="3294">
                  <a:moveTo>
                    <a:pt x="1" y="0"/>
                  </a:moveTo>
                  <a:cubicBezTo>
                    <a:pt x="1" y="0"/>
                    <a:pt x="1879" y="2005"/>
                    <a:pt x="2781" y="2907"/>
                  </a:cubicBezTo>
                  <a:cubicBezTo>
                    <a:pt x="3050" y="3172"/>
                    <a:pt x="3182" y="3268"/>
                    <a:pt x="3238" y="3268"/>
                  </a:cubicBezTo>
                  <a:cubicBezTo>
                    <a:pt x="3248" y="3268"/>
                    <a:pt x="3255" y="3265"/>
                    <a:pt x="3261" y="3260"/>
                  </a:cubicBezTo>
                  <a:cubicBezTo>
                    <a:pt x="3294" y="3223"/>
                    <a:pt x="3191" y="3071"/>
                    <a:pt x="2904" y="2784"/>
                  </a:cubicBezTo>
                  <a:cubicBezTo>
                    <a:pt x="2002" y="1882"/>
                    <a:pt x="1" y="0"/>
                    <a:pt x="1" y="0"/>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6"/>
            <p:cNvSpPr/>
            <p:nvPr/>
          </p:nvSpPr>
          <p:spPr>
            <a:xfrm>
              <a:off x="2528875" y="3981775"/>
              <a:ext cx="81425" cy="80575"/>
            </a:xfrm>
            <a:custGeom>
              <a:rect b="b" l="l" r="r" t="t"/>
              <a:pathLst>
                <a:path extrusionOk="0" h="3223" w="3257">
                  <a:moveTo>
                    <a:pt x="1" y="1"/>
                  </a:moveTo>
                  <a:lnTo>
                    <a:pt x="1" y="1"/>
                  </a:lnTo>
                  <a:cubicBezTo>
                    <a:pt x="1" y="1"/>
                    <a:pt x="1862" y="1977"/>
                    <a:pt x="2748" y="2867"/>
                  </a:cubicBezTo>
                  <a:cubicBezTo>
                    <a:pt x="3012" y="3131"/>
                    <a:pt x="3146" y="3223"/>
                    <a:pt x="3199" y="3223"/>
                  </a:cubicBezTo>
                  <a:cubicBezTo>
                    <a:pt x="3208" y="3223"/>
                    <a:pt x="3215" y="3220"/>
                    <a:pt x="3220" y="3216"/>
                  </a:cubicBezTo>
                  <a:cubicBezTo>
                    <a:pt x="3256" y="3183"/>
                    <a:pt x="3154" y="3027"/>
                    <a:pt x="2871" y="2744"/>
                  </a:cubicBezTo>
                  <a:cubicBezTo>
                    <a:pt x="1981" y="1859"/>
                    <a:pt x="1" y="1"/>
                    <a:pt x="1" y="1"/>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6"/>
            <p:cNvSpPr/>
            <p:nvPr/>
          </p:nvSpPr>
          <p:spPr>
            <a:xfrm>
              <a:off x="2529800" y="3982600"/>
              <a:ext cx="80400" cy="79825"/>
            </a:xfrm>
            <a:custGeom>
              <a:rect b="b" l="l" r="r" t="t"/>
              <a:pathLst>
                <a:path extrusionOk="0" h="3193" w="3216">
                  <a:moveTo>
                    <a:pt x="1" y="1"/>
                  </a:moveTo>
                  <a:lnTo>
                    <a:pt x="1" y="1"/>
                  </a:lnTo>
                  <a:cubicBezTo>
                    <a:pt x="1" y="1"/>
                    <a:pt x="1842" y="1961"/>
                    <a:pt x="2719" y="2838"/>
                  </a:cubicBezTo>
                  <a:cubicBezTo>
                    <a:pt x="2979" y="3105"/>
                    <a:pt x="3115" y="3193"/>
                    <a:pt x="3165" y="3193"/>
                  </a:cubicBezTo>
                  <a:cubicBezTo>
                    <a:pt x="3173" y="3193"/>
                    <a:pt x="3179" y="3191"/>
                    <a:pt x="3183" y="3187"/>
                  </a:cubicBezTo>
                  <a:cubicBezTo>
                    <a:pt x="3215" y="3154"/>
                    <a:pt x="3117" y="3002"/>
                    <a:pt x="2834" y="2719"/>
                  </a:cubicBezTo>
                  <a:cubicBezTo>
                    <a:pt x="1961" y="1842"/>
                    <a:pt x="1" y="1"/>
                    <a:pt x="1"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6"/>
            <p:cNvSpPr/>
            <p:nvPr/>
          </p:nvSpPr>
          <p:spPr>
            <a:xfrm>
              <a:off x="2530725" y="3983525"/>
              <a:ext cx="79475" cy="78900"/>
            </a:xfrm>
            <a:custGeom>
              <a:rect b="b" l="l" r="r" t="t"/>
              <a:pathLst>
                <a:path extrusionOk="0" h="3156" w="3179">
                  <a:moveTo>
                    <a:pt x="0" y="1"/>
                  </a:moveTo>
                  <a:lnTo>
                    <a:pt x="0" y="1"/>
                  </a:lnTo>
                  <a:cubicBezTo>
                    <a:pt x="1" y="1"/>
                    <a:pt x="1821" y="1932"/>
                    <a:pt x="2686" y="2805"/>
                  </a:cubicBezTo>
                  <a:cubicBezTo>
                    <a:pt x="2949" y="3068"/>
                    <a:pt x="3080" y="3156"/>
                    <a:pt x="3129" y="3156"/>
                  </a:cubicBezTo>
                  <a:cubicBezTo>
                    <a:pt x="3136" y="3156"/>
                    <a:pt x="3142" y="3154"/>
                    <a:pt x="3146" y="3150"/>
                  </a:cubicBezTo>
                  <a:cubicBezTo>
                    <a:pt x="3178" y="3117"/>
                    <a:pt x="3080" y="2965"/>
                    <a:pt x="2805" y="2686"/>
                  </a:cubicBezTo>
                  <a:cubicBezTo>
                    <a:pt x="1932" y="1817"/>
                    <a:pt x="1"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6"/>
            <p:cNvSpPr/>
            <p:nvPr/>
          </p:nvSpPr>
          <p:spPr>
            <a:xfrm>
              <a:off x="2531650" y="3984450"/>
              <a:ext cx="78650" cy="77800"/>
            </a:xfrm>
            <a:custGeom>
              <a:rect b="b" l="l" r="r" t="t"/>
              <a:pathLst>
                <a:path extrusionOk="0" h="3112" w="3146">
                  <a:moveTo>
                    <a:pt x="4" y="1"/>
                  </a:moveTo>
                  <a:cubicBezTo>
                    <a:pt x="0" y="5"/>
                    <a:pt x="1792" y="1911"/>
                    <a:pt x="2653" y="2768"/>
                  </a:cubicBezTo>
                  <a:cubicBezTo>
                    <a:pt x="2910" y="3021"/>
                    <a:pt x="3040" y="3112"/>
                    <a:pt x="3090" y="3112"/>
                  </a:cubicBezTo>
                  <a:cubicBezTo>
                    <a:pt x="3098" y="3112"/>
                    <a:pt x="3104" y="3109"/>
                    <a:pt x="3109" y="3105"/>
                  </a:cubicBezTo>
                  <a:cubicBezTo>
                    <a:pt x="3145" y="3076"/>
                    <a:pt x="3047" y="2924"/>
                    <a:pt x="2772" y="2649"/>
                  </a:cubicBezTo>
                  <a:cubicBezTo>
                    <a:pt x="1915" y="1792"/>
                    <a:pt x="5" y="1"/>
                    <a:pt x="4"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6"/>
            <p:cNvSpPr/>
            <p:nvPr/>
          </p:nvSpPr>
          <p:spPr>
            <a:xfrm>
              <a:off x="2532675" y="3985475"/>
              <a:ext cx="77525" cy="76950"/>
            </a:xfrm>
            <a:custGeom>
              <a:rect b="b" l="l" r="r" t="t"/>
              <a:pathLst>
                <a:path extrusionOk="0" h="3078" w="3101">
                  <a:moveTo>
                    <a:pt x="0" y="1"/>
                  </a:moveTo>
                  <a:cubicBezTo>
                    <a:pt x="1" y="1"/>
                    <a:pt x="1768" y="1887"/>
                    <a:pt x="2616" y="2731"/>
                  </a:cubicBezTo>
                  <a:cubicBezTo>
                    <a:pt x="2872" y="2991"/>
                    <a:pt x="3002" y="3078"/>
                    <a:pt x="3051" y="3078"/>
                  </a:cubicBezTo>
                  <a:cubicBezTo>
                    <a:pt x="3058" y="3078"/>
                    <a:pt x="3064" y="3076"/>
                    <a:pt x="3068" y="3072"/>
                  </a:cubicBezTo>
                  <a:cubicBezTo>
                    <a:pt x="3100" y="3039"/>
                    <a:pt x="3002" y="2891"/>
                    <a:pt x="2731" y="2621"/>
                  </a:cubicBezTo>
                  <a:cubicBezTo>
                    <a:pt x="1887" y="1768"/>
                    <a:pt x="1" y="1"/>
                    <a:pt x="0"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6"/>
            <p:cNvSpPr/>
            <p:nvPr/>
          </p:nvSpPr>
          <p:spPr>
            <a:xfrm>
              <a:off x="2533500" y="3986300"/>
              <a:ext cx="76700" cy="75950"/>
            </a:xfrm>
            <a:custGeom>
              <a:rect b="b" l="l" r="r" t="t"/>
              <a:pathLst>
                <a:path extrusionOk="0" h="3038" w="3068">
                  <a:moveTo>
                    <a:pt x="0" y="0"/>
                  </a:moveTo>
                  <a:cubicBezTo>
                    <a:pt x="1" y="1"/>
                    <a:pt x="1751" y="1862"/>
                    <a:pt x="2592" y="2698"/>
                  </a:cubicBezTo>
                  <a:cubicBezTo>
                    <a:pt x="2841" y="2948"/>
                    <a:pt x="2967" y="3038"/>
                    <a:pt x="3016" y="3038"/>
                  </a:cubicBezTo>
                  <a:cubicBezTo>
                    <a:pt x="3024" y="3038"/>
                    <a:pt x="3030" y="3035"/>
                    <a:pt x="3035" y="3031"/>
                  </a:cubicBezTo>
                  <a:cubicBezTo>
                    <a:pt x="3067" y="3002"/>
                    <a:pt x="2973" y="2858"/>
                    <a:pt x="2702" y="2588"/>
                  </a:cubicBezTo>
                  <a:cubicBezTo>
                    <a:pt x="1862" y="1751"/>
                    <a:pt x="1" y="1"/>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6"/>
            <p:cNvSpPr/>
            <p:nvPr/>
          </p:nvSpPr>
          <p:spPr>
            <a:xfrm>
              <a:off x="2534425" y="3987225"/>
              <a:ext cx="75775" cy="75200"/>
            </a:xfrm>
            <a:custGeom>
              <a:rect b="b" l="l" r="r" t="t"/>
              <a:pathLst>
                <a:path extrusionOk="0" h="3008" w="3031">
                  <a:moveTo>
                    <a:pt x="0" y="0"/>
                  </a:moveTo>
                  <a:cubicBezTo>
                    <a:pt x="0" y="1"/>
                    <a:pt x="1726" y="1841"/>
                    <a:pt x="2546" y="2674"/>
                  </a:cubicBezTo>
                  <a:cubicBezTo>
                    <a:pt x="2802" y="2922"/>
                    <a:pt x="2928" y="3008"/>
                    <a:pt x="2976" y="3008"/>
                  </a:cubicBezTo>
                  <a:cubicBezTo>
                    <a:pt x="2984" y="3008"/>
                    <a:pt x="2990" y="3006"/>
                    <a:pt x="2993" y="3002"/>
                  </a:cubicBezTo>
                  <a:cubicBezTo>
                    <a:pt x="3030" y="2965"/>
                    <a:pt x="2932" y="2821"/>
                    <a:pt x="2665" y="2555"/>
                  </a:cubicBezTo>
                  <a:cubicBezTo>
                    <a:pt x="1841" y="1731"/>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6"/>
            <p:cNvSpPr/>
            <p:nvPr/>
          </p:nvSpPr>
          <p:spPr>
            <a:xfrm>
              <a:off x="2535325" y="3988150"/>
              <a:ext cx="74775" cy="74200"/>
            </a:xfrm>
            <a:custGeom>
              <a:rect b="b" l="l" r="r" t="t"/>
              <a:pathLst>
                <a:path extrusionOk="0" h="2968" w="2991">
                  <a:moveTo>
                    <a:pt x="1" y="0"/>
                  </a:moveTo>
                  <a:cubicBezTo>
                    <a:pt x="1" y="1"/>
                    <a:pt x="1703" y="1817"/>
                    <a:pt x="2519" y="2633"/>
                  </a:cubicBezTo>
                  <a:cubicBezTo>
                    <a:pt x="2764" y="2879"/>
                    <a:pt x="2890" y="2968"/>
                    <a:pt x="2939" y="2968"/>
                  </a:cubicBezTo>
                  <a:cubicBezTo>
                    <a:pt x="2947" y="2968"/>
                    <a:pt x="2953" y="2965"/>
                    <a:pt x="2957" y="2961"/>
                  </a:cubicBezTo>
                  <a:cubicBezTo>
                    <a:pt x="2990" y="2932"/>
                    <a:pt x="2896" y="2788"/>
                    <a:pt x="2629" y="2522"/>
                  </a:cubicBezTo>
                  <a:cubicBezTo>
                    <a:pt x="1813" y="1702"/>
                    <a:pt x="1" y="1"/>
                    <a:pt x="1" y="0"/>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6"/>
            <p:cNvSpPr/>
            <p:nvPr/>
          </p:nvSpPr>
          <p:spPr>
            <a:xfrm>
              <a:off x="2536250" y="3989075"/>
              <a:ext cx="73850" cy="73175"/>
            </a:xfrm>
            <a:custGeom>
              <a:rect b="b" l="l" r="r" t="t"/>
              <a:pathLst>
                <a:path extrusionOk="0" h="2927" w="2954">
                  <a:moveTo>
                    <a:pt x="1" y="0"/>
                  </a:moveTo>
                  <a:lnTo>
                    <a:pt x="1" y="0"/>
                  </a:lnTo>
                  <a:cubicBezTo>
                    <a:pt x="1" y="0"/>
                    <a:pt x="1682" y="1792"/>
                    <a:pt x="2486" y="2600"/>
                  </a:cubicBezTo>
                  <a:cubicBezTo>
                    <a:pt x="2731" y="2838"/>
                    <a:pt x="2854" y="2927"/>
                    <a:pt x="2902" y="2927"/>
                  </a:cubicBezTo>
                  <a:cubicBezTo>
                    <a:pt x="2910" y="2927"/>
                    <a:pt x="2916" y="2924"/>
                    <a:pt x="2920" y="2920"/>
                  </a:cubicBezTo>
                  <a:cubicBezTo>
                    <a:pt x="2953" y="2891"/>
                    <a:pt x="2859" y="2747"/>
                    <a:pt x="2596" y="2485"/>
                  </a:cubicBezTo>
                  <a:cubicBezTo>
                    <a:pt x="1789" y="1681"/>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6"/>
            <p:cNvSpPr/>
            <p:nvPr/>
          </p:nvSpPr>
          <p:spPr>
            <a:xfrm>
              <a:off x="2537075" y="3989975"/>
              <a:ext cx="72825" cy="72300"/>
            </a:xfrm>
            <a:custGeom>
              <a:rect b="b" l="l" r="r" t="t"/>
              <a:pathLst>
                <a:path extrusionOk="0" h="2892" w="2913">
                  <a:moveTo>
                    <a:pt x="1" y="1"/>
                  </a:moveTo>
                  <a:cubicBezTo>
                    <a:pt x="1" y="5"/>
                    <a:pt x="1661" y="1768"/>
                    <a:pt x="2453" y="2568"/>
                  </a:cubicBezTo>
                  <a:cubicBezTo>
                    <a:pt x="2693" y="2808"/>
                    <a:pt x="2812" y="2891"/>
                    <a:pt x="2862" y="2891"/>
                  </a:cubicBezTo>
                  <a:cubicBezTo>
                    <a:pt x="2871" y="2891"/>
                    <a:pt x="2878" y="2889"/>
                    <a:pt x="2883" y="2884"/>
                  </a:cubicBezTo>
                  <a:cubicBezTo>
                    <a:pt x="2912" y="2855"/>
                    <a:pt x="2826" y="2715"/>
                    <a:pt x="2563" y="2453"/>
                  </a:cubicBezTo>
                  <a:cubicBezTo>
                    <a:pt x="1772" y="1653"/>
                    <a:pt x="1" y="1"/>
                    <a:pt x="1"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6"/>
            <p:cNvSpPr/>
            <p:nvPr/>
          </p:nvSpPr>
          <p:spPr>
            <a:xfrm>
              <a:off x="2538000" y="3990800"/>
              <a:ext cx="72200" cy="71325"/>
            </a:xfrm>
            <a:custGeom>
              <a:rect b="b" l="l" r="r" t="t"/>
              <a:pathLst>
                <a:path extrusionOk="0" h="2853" w="2888">
                  <a:moveTo>
                    <a:pt x="5" y="1"/>
                  </a:moveTo>
                  <a:cubicBezTo>
                    <a:pt x="1" y="9"/>
                    <a:pt x="1641" y="1752"/>
                    <a:pt x="2432" y="2531"/>
                  </a:cubicBezTo>
                  <a:cubicBezTo>
                    <a:pt x="2668" y="2771"/>
                    <a:pt x="2790" y="2853"/>
                    <a:pt x="2837" y="2853"/>
                  </a:cubicBezTo>
                  <a:cubicBezTo>
                    <a:pt x="2845" y="2853"/>
                    <a:pt x="2851" y="2851"/>
                    <a:pt x="2855" y="2847"/>
                  </a:cubicBezTo>
                  <a:cubicBezTo>
                    <a:pt x="2887" y="2814"/>
                    <a:pt x="2793" y="2678"/>
                    <a:pt x="2539" y="2420"/>
                  </a:cubicBezTo>
                  <a:cubicBezTo>
                    <a:pt x="1747" y="1637"/>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6"/>
            <p:cNvSpPr/>
            <p:nvPr/>
          </p:nvSpPr>
          <p:spPr>
            <a:xfrm>
              <a:off x="2538925" y="3991825"/>
              <a:ext cx="71175" cy="70450"/>
            </a:xfrm>
            <a:custGeom>
              <a:rect b="b" l="l" r="r" t="t"/>
              <a:pathLst>
                <a:path extrusionOk="0" h="2818" w="2847">
                  <a:moveTo>
                    <a:pt x="5" y="1"/>
                  </a:moveTo>
                  <a:cubicBezTo>
                    <a:pt x="0" y="1"/>
                    <a:pt x="1616" y="1719"/>
                    <a:pt x="2391" y="2498"/>
                  </a:cubicBezTo>
                  <a:cubicBezTo>
                    <a:pt x="2627" y="2734"/>
                    <a:pt x="2746" y="2817"/>
                    <a:pt x="2794" y="2817"/>
                  </a:cubicBezTo>
                  <a:cubicBezTo>
                    <a:pt x="2803" y="2817"/>
                    <a:pt x="2809" y="2815"/>
                    <a:pt x="2813" y="2810"/>
                  </a:cubicBezTo>
                  <a:cubicBezTo>
                    <a:pt x="2846" y="2781"/>
                    <a:pt x="2756" y="2646"/>
                    <a:pt x="2502" y="2391"/>
                  </a:cubicBezTo>
                  <a:cubicBezTo>
                    <a:pt x="1727" y="1616"/>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6"/>
            <p:cNvSpPr/>
            <p:nvPr/>
          </p:nvSpPr>
          <p:spPr>
            <a:xfrm>
              <a:off x="2539950" y="3992750"/>
              <a:ext cx="69950" cy="69525"/>
            </a:xfrm>
            <a:custGeom>
              <a:rect b="b" l="l" r="r" t="t"/>
              <a:pathLst>
                <a:path extrusionOk="0" h="2781" w="2798">
                  <a:moveTo>
                    <a:pt x="0" y="1"/>
                  </a:moveTo>
                  <a:lnTo>
                    <a:pt x="0" y="1"/>
                  </a:lnTo>
                  <a:cubicBezTo>
                    <a:pt x="1" y="1"/>
                    <a:pt x="1587" y="1698"/>
                    <a:pt x="2354" y="2465"/>
                  </a:cubicBezTo>
                  <a:cubicBezTo>
                    <a:pt x="2583" y="2698"/>
                    <a:pt x="2698" y="2780"/>
                    <a:pt x="2747" y="2780"/>
                  </a:cubicBezTo>
                  <a:cubicBezTo>
                    <a:pt x="2756" y="2780"/>
                    <a:pt x="2763" y="2778"/>
                    <a:pt x="2768" y="2773"/>
                  </a:cubicBezTo>
                  <a:cubicBezTo>
                    <a:pt x="2797" y="2744"/>
                    <a:pt x="2711" y="2609"/>
                    <a:pt x="2461" y="2358"/>
                  </a:cubicBezTo>
                  <a:cubicBezTo>
                    <a:pt x="1698" y="1588"/>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6"/>
            <p:cNvSpPr/>
            <p:nvPr/>
          </p:nvSpPr>
          <p:spPr>
            <a:xfrm>
              <a:off x="2540875" y="3993675"/>
              <a:ext cx="69025" cy="68500"/>
            </a:xfrm>
            <a:custGeom>
              <a:rect b="b" l="l" r="r" t="t"/>
              <a:pathLst>
                <a:path extrusionOk="0" h="2740" w="2761">
                  <a:moveTo>
                    <a:pt x="0" y="1"/>
                  </a:moveTo>
                  <a:cubicBezTo>
                    <a:pt x="1" y="1"/>
                    <a:pt x="1567" y="1670"/>
                    <a:pt x="2325" y="2424"/>
                  </a:cubicBezTo>
                  <a:cubicBezTo>
                    <a:pt x="2556" y="2654"/>
                    <a:pt x="2670" y="2739"/>
                    <a:pt x="2717" y="2739"/>
                  </a:cubicBezTo>
                  <a:cubicBezTo>
                    <a:pt x="2725" y="2739"/>
                    <a:pt x="2731" y="2736"/>
                    <a:pt x="2735" y="2732"/>
                  </a:cubicBezTo>
                  <a:cubicBezTo>
                    <a:pt x="2760" y="2707"/>
                    <a:pt x="2678" y="2572"/>
                    <a:pt x="2428" y="2321"/>
                  </a:cubicBezTo>
                  <a:cubicBezTo>
                    <a:pt x="1669" y="1567"/>
                    <a:pt x="1" y="1"/>
                    <a:pt x="0"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6"/>
            <p:cNvSpPr/>
            <p:nvPr/>
          </p:nvSpPr>
          <p:spPr>
            <a:xfrm>
              <a:off x="2541700" y="3994600"/>
              <a:ext cx="68200" cy="67525"/>
            </a:xfrm>
            <a:custGeom>
              <a:rect b="b" l="l" r="r" t="t"/>
              <a:pathLst>
                <a:path extrusionOk="0" h="2701" w="2728">
                  <a:moveTo>
                    <a:pt x="0" y="0"/>
                  </a:moveTo>
                  <a:cubicBezTo>
                    <a:pt x="1" y="1"/>
                    <a:pt x="1550" y="1649"/>
                    <a:pt x="2292" y="2391"/>
                  </a:cubicBezTo>
                  <a:cubicBezTo>
                    <a:pt x="2521" y="2620"/>
                    <a:pt x="2632" y="2701"/>
                    <a:pt x="2680" y="2701"/>
                  </a:cubicBezTo>
                  <a:cubicBezTo>
                    <a:pt x="2688" y="2701"/>
                    <a:pt x="2694" y="2699"/>
                    <a:pt x="2698" y="2695"/>
                  </a:cubicBezTo>
                  <a:cubicBezTo>
                    <a:pt x="2727" y="2670"/>
                    <a:pt x="2641" y="2535"/>
                    <a:pt x="2395" y="2289"/>
                  </a:cubicBezTo>
                  <a:cubicBezTo>
                    <a:pt x="1653" y="1546"/>
                    <a:pt x="1" y="1"/>
                    <a:pt x="0"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6"/>
            <p:cNvSpPr/>
            <p:nvPr/>
          </p:nvSpPr>
          <p:spPr>
            <a:xfrm>
              <a:off x="2542625" y="3995425"/>
              <a:ext cx="67150" cy="66600"/>
            </a:xfrm>
            <a:custGeom>
              <a:rect b="b" l="l" r="r" t="t"/>
              <a:pathLst>
                <a:path extrusionOk="0" h="2664" w="2686">
                  <a:moveTo>
                    <a:pt x="0" y="0"/>
                  </a:moveTo>
                  <a:lnTo>
                    <a:pt x="0" y="0"/>
                  </a:lnTo>
                  <a:cubicBezTo>
                    <a:pt x="0" y="8"/>
                    <a:pt x="1521" y="1628"/>
                    <a:pt x="2255" y="2358"/>
                  </a:cubicBezTo>
                  <a:cubicBezTo>
                    <a:pt x="2481" y="2583"/>
                    <a:pt x="2591" y="2664"/>
                    <a:pt x="2639" y="2664"/>
                  </a:cubicBezTo>
                  <a:cubicBezTo>
                    <a:pt x="2646" y="2664"/>
                    <a:pt x="2653" y="2661"/>
                    <a:pt x="2657" y="2657"/>
                  </a:cubicBezTo>
                  <a:cubicBezTo>
                    <a:pt x="2686" y="2633"/>
                    <a:pt x="2604" y="2502"/>
                    <a:pt x="2358" y="2256"/>
                  </a:cubicBezTo>
                  <a:cubicBezTo>
                    <a:pt x="1624" y="1526"/>
                    <a:pt x="0" y="0"/>
                    <a:pt x="0" y="0"/>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6"/>
            <p:cNvSpPr/>
            <p:nvPr/>
          </p:nvSpPr>
          <p:spPr>
            <a:xfrm>
              <a:off x="2543525" y="3996350"/>
              <a:ext cx="66250" cy="65750"/>
            </a:xfrm>
            <a:custGeom>
              <a:rect b="b" l="l" r="r" t="t"/>
              <a:pathLst>
                <a:path extrusionOk="0" h="2630" w="2650">
                  <a:moveTo>
                    <a:pt x="1" y="0"/>
                  </a:moveTo>
                  <a:lnTo>
                    <a:pt x="1" y="0"/>
                  </a:lnTo>
                  <a:cubicBezTo>
                    <a:pt x="1" y="4"/>
                    <a:pt x="1502" y="1603"/>
                    <a:pt x="2223" y="2329"/>
                  </a:cubicBezTo>
                  <a:cubicBezTo>
                    <a:pt x="2455" y="2554"/>
                    <a:pt x="2569" y="2629"/>
                    <a:pt x="2611" y="2629"/>
                  </a:cubicBezTo>
                  <a:cubicBezTo>
                    <a:pt x="2617" y="2629"/>
                    <a:pt x="2622" y="2628"/>
                    <a:pt x="2625" y="2625"/>
                  </a:cubicBezTo>
                  <a:cubicBezTo>
                    <a:pt x="2650" y="2596"/>
                    <a:pt x="2568" y="2465"/>
                    <a:pt x="2326" y="2227"/>
                  </a:cubicBezTo>
                  <a:cubicBezTo>
                    <a:pt x="1604" y="1501"/>
                    <a:pt x="1" y="0"/>
                    <a:pt x="1"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6"/>
            <p:cNvSpPr/>
            <p:nvPr/>
          </p:nvSpPr>
          <p:spPr>
            <a:xfrm>
              <a:off x="2544450" y="3997275"/>
              <a:ext cx="65450" cy="64825"/>
            </a:xfrm>
            <a:custGeom>
              <a:rect b="b" l="l" r="r" t="t"/>
              <a:pathLst>
                <a:path extrusionOk="0" h="2593" w="2618">
                  <a:moveTo>
                    <a:pt x="5" y="0"/>
                  </a:moveTo>
                  <a:cubicBezTo>
                    <a:pt x="1" y="4"/>
                    <a:pt x="1481" y="1579"/>
                    <a:pt x="2195" y="2296"/>
                  </a:cubicBezTo>
                  <a:cubicBezTo>
                    <a:pt x="2419" y="2517"/>
                    <a:pt x="2532" y="2593"/>
                    <a:pt x="2574" y="2593"/>
                  </a:cubicBezTo>
                  <a:cubicBezTo>
                    <a:pt x="2580" y="2593"/>
                    <a:pt x="2585" y="2591"/>
                    <a:pt x="2588" y="2588"/>
                  </a:cubicBezTo>
                  <a:cubicBezTo>
                    <a:pt x="2617" y="2559"/>
                    <a:pt x="2535" y="2432"/>
                    <a:pt x="2297" y="2194"/>
                  </a:cubicBezTo>
                  <a:cubicBezTo>
                    <a:pt x="1584" y="1476"/>
                    <a:pt x="5" y="0"/>
                    <a:pt x="5"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6"/>
            <p:cNvSpPr/>
            <p:nvPr/>
          </p:nvSpPr>
          <p:spPr>
            <a:xfrm>
              <a:off x="2545275" y="3998300"/>
              <a:ext cx="64500" cy="63800"/>
            </a:xfrm>
            <a:custGeom>
              <a:rect b="b" l="l" r="r" t="t"/>
              <a:pathLst>
                <a:path extrusionOk="0" h="2552" w="2580">
                  <a:moveTo>
                    <a:pt x="9" y="0"/>
                  </a:moveTo>
                  <a:lnTo>
                    <a:pt x="9" y="0"/>
                  </a:lnTo>
                  <a:cubicBezTo>
                    <a:pt x="1" y="0"/>
                    <a:pt x="1465" y="1554"/>
                    <a:pt x="2162" y="2259"/>
                  </a:cubicBezTo>
                  <a:cubicBezTo>
                    <a:pt x="2382" y="2476"/>
                    <a:pt x="2492" y="2552"/>
                    <a:pt x="2533" y="2552"/>
                  </a:cubicBezTo>
                  <a:cubicBezTo>
                    <a:pt x="2539" y="2552"/>
                    <a:pt x="2544" y="2550"/>
                    <a:pt x="2547" y="2547"/>
                  </a:cubicBezTo>
                  <a:cubicBezTo>
                    <a:pt x="2580" y="2518"/>
                    <a:pt x="2498" y="2391"/>
                    <a:pt x="2264" y="2157"/>
                  </a:cubicBezTo>
                  <a:cubicBezTo>
                    <a:pt x="1559" y="1456"/>
                    <a:pt x="9" y="0"/>
                    <a:pt x="9" y="0"/>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6"/>
            <p:cNvSpPr/>
            <p:nvPr/>
          </p:nvSpPr>
          <p:spPr>
            <a:xfrm>
              <a:off x="2546300" y="3999100"/>
              <a:ext cx="63475" cy="63000"/>
            </a:xfrm>
            <a:custGeom>
              <a:rect b="b" l="l" r="r" t="t"/>
              <a:pathLst>
                <a:path extrusionOk="0" h="2520" w="2539">
                  <a:moveTo>
                    <a:pt x="1" y="1"/>
                  </a:moveTo>
                  <a:cubicBezTo>
                    <a:pt x="1" y="1"/>
                    <a:pt x="1436" y="1530"/>
                    <a:pt x="2129" y="2227"/>
                  </a:cubicBezTo>
                  <a:cubicBezTo>
                    <a:pt x="2351" y="2449"/>
                    <a:pt x="2458" y="2520"/>
                    <a:pt x="2499" y="2520"/>
                  </a:cubicBezTo>
                  <a:cubicBezTo>
                    <a:pt x="2506" y="2520"/>
                    <a:pt x="2511" y="2518"/>
                    <a:pt x="2514" y="2515"/>
                  </a:cubicBezTo>
                  <a:cubicBezTo>
                    <a:pt x="2539" y="2490"/>
                    <a:pt x="2461" y="2367"/>
                    <a:pt x="2227" y="2129"/>
                  </a:cubicBezTo>
                  <a:cubicBezTo>
                    <a:pt x="1534" y="1436"/>
                    <a:pt x="1" y="1"/>
                    <a:pt x="1"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6"/>
            <p:cNvSpPr/>
            <p:nvPr/>
          </p:nvSpPr>
          <p:spPr>
            <a:xfrm>
              <a:off x="2547225" y="4000025"/>
              <a:ext cx="62450" cy="61975"/>
            </a:xfrm>
            <a:custGeom>
              <a:rect b="b" l="l" r="r" t="t"/>
              <a:pathLst>
                <a:path extrusionOk="0" h="2479" w="2498">
                  <a:moveTo>
                    <a:pt x="1" y="1"/>
                  </a:moveTo>
                  <a:lnTo>
                    <a:pt x="1" y="1"/>
                  </a:lnTo>
                  <a:cubicBezTo>
                    <a:pt x="1" y="1"/>
                    <a:pt x="1411" y="1510"/>
                    <a:pt x="2092" y="2190"/>
                  </a:cubicBezTo>
                  <a:cubicBezTo>
                    <a:pt x="2308" y="2406"/>
                    <a:pt x="2414" y="2479"/>
                    <a:pt x="2457" y="2479"/>
                  </a:cubicBezTo>
                  <a:cubicBezTo>
                    <a:pt x="2464" y="2479"/>
                    <a:pt x="2469" y="2477"/>
                    <a:pt x="2473" y="2473"/>
                  </a:cubicBezTo>
                  <a:cubicBezTo>
                    <a:pt x="2498" y="2449"/>
                    <a:pt x="2420" y="2326"/>
                    <a:pt x="2190" y="2092"/>
                  </a:cubicBezTo>
                  <a:cubicBezTo>
                    <a:pt x="1510" y="1411"/>
                    <a:pt x="1" y="1"/>
                    <a:pt x="1"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6"/>
            <p:cNvSpPr/>
            <p:nvPr/>
          </p:nvSpPr>
          <p:spPr>
            <a:xfrm>
              <a:off x="2548150" y="4000950"/>
              <a:ext cx="61625" cy="61050"/>
            </a:xfrm>
            <a:custGeom>
              <a:rect b="b" l="l" r="r" t="t"/>
              <a:pathLst>
                <a:path extrusionOk="0" h="2442" w="2465">
                  <a:moveTo>
                    <a:pt x="0" y="1"/>
                  </a:moveTo>
                  <a:lnTo>
                    <a:pt x="0" y="1"/>
                  </a:lnTo>
                  <a:cubicBezTo>
                    <a:pt x="1" y="1"/>
                    <a:pt x="1391" y="1481"/>
                    <a:pt x="2059" y="2158"/>
                  </a:cubicBezTo>
                  <a:cubicBezTo>
                    <a:pt x="2271" y="2370"/>
                    <a:pt x="2377" y="2442"/>
                    <a:pt x="2420" y="2442"/>
                  </a:cubicBezTo>
                  <a:cubicBezTo>
                    <a:pt x="2427" y="2442"/>
                    <a:pt x="2432" y="2440"/>
                    <a:pt x="2436" y="2436"/>
                  </a:cubicBezTo>
                  <a:cubicBezTo>
                    <a:pt x="2465" y="2412"/>
                    <a:pt x="2387" y="2293"/>
                    <a:pt x="2157" y="2059"/>
                  </a:cubicBezTo>
                  <a:cubicBezTo>
                    <a:pt x="1481" y="1391"/>
                    <a:pt x="1" y="1"/>
                    <a:pt x="0"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6"/>
            <p:cNvSpPr/>
            <p:nvPr/>
          </p:nvSpPr>
          <p:spPr>
            <a:xfrm>
              <a:off x="2549075" y="4001875"/>
              <a:ext cx="60600" cy="60125"/>
            </a:xfrm>
            <a:custGeom>
              <a:rect b="b" l="l" r="r" t="t"/>
              <a:pathLst>
                <a:path extrusionOk="0" h="2405" w="2424">
                  <a:moveTo>
                    <a:pt x="0" y="1"/>
                  </a:moveTo>
                  <a:cubicBezTo>
                    <a:pt x="0" y="5"/>
                    <a:pt x="1366" y="1460"/>
                    <a:pt x="2030" y="2121"/>
                  </a:cubicBezTo>
                  <a:cubicBezTo>
                    <a:pt x="2242" y="2333"/>
                    <a:pt x="2342" y="2405"/>
                    <a:pt x="2383" y="2405"/>
                  </a:cubicBezTo>
                  <a:cubicBezTo>
                    <a:pt x="2390" y="2405"/>
                    <a:pt x="2395" y="2403"/>
                    <a:pt x="2399" y="2399"/>
                  </a:cubicBezTo>
                  <a:cubicBezTo>
                    <a:pt x="2424" y="2375"/>
                    <a:pt x="2346" y="2256"/>
                    <a:pt x="2120" y="2030"/>
                  </a:cubicBezTo>
                  <a:cubicBezTo>
                    <a:pt x="1460" y="1362"/>
                    <a:pt x="1" y="1"/>
                    <a:pt x="0"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6"/>
            <p:cNvSpPr/>
            <p:nvPr/>
          </p:nvSpPr>
          <p:spPr>
            <a:xfrm>
              <a:off x="2549900" y="4002800"/>
              <a:ext cx="59675" cy="59100"/>
            </a:xfrm>
            <a:custGeom>
              <a:rect b="b" l="l" r="r" t="t"/>
              <a:pathLst>
                <a:path extrusionOk="0" h="2364" w="2387">
                  <a:moveTo>
                    <a:pt x="0" y="1"/>
                  </a:moveTo>
                  <a:cubicBezTo>
                    <a:pt x="0" y="5"/>
                    <a:pt x="1349" y="1440"/>
                    <a:pt x="1997" y="2084"/>
                  </a:cubicBezTo>
                  <a:cubicBezTo>
                    <a:pt x="2202" y="2292"/>
                    <a:pt x="2304" y="2364"/>
                    <a:pt x="2343" y="2364"/>
                  </a:cubicBezTo>
                  <a:cubicBezTo>
                    <a:pt x="2350" y="2364"/>
                    <a:pt x="2355" y="2362"/>
                    <a:pt x="2358" y="2358"/>
                  </a:cubicBezTo>
                  <a:cubicBezTo>
                    <a:pt x="2387" y="2330"/>
                    <a:pt x="2313" y="2219"/>
                    <a:pt x="2087" y="1993"/>
                  </a:cubicBezTo>
                  <a:cubicBezTo>
                    <a:pt x="1435" y="1341"/>
                    <a:pt x="0"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6"/>
            <p:cNvSpPr/>
            <p:nvPr/>
          </p:nvSpPr>
          <p:spPr>
            <a:xfrm>
              <a:off x="2550825" y="4003825"/>
              <a:ext cx="58850" cy="58175"/>
            </a:xfrm>
            <a:custGeom>
              <a:rect b="b" l="l" r="r" t="t"/>
              <a:pathLst>
                <a:path extrusionOk="0" h="2327" w="2354">
                  <a:moveTo>
                    <a:pt x="4" y="1"/>
                  </a:moveTo>
                  <a:cubicBezTo>
                    <a:pt x="0" y="1"/>
                    <a:pt x="1325" y="1407"/>
                    <a:pt x="1968" y="2055"/>
                  </a:cubicBezTo>
                  <a:cubicBezTo>
                    <a:pt x="2173" y="2256"/>
                    <a:pt x="2272" y="2327"/>
                    <a:pt x="2313" y="2327"/>
                  </a:cubicBezTo>
                  <a:cubicBezTo>
                    <a:pt x="2320" y="2327"/>
                    <a:pt x="2325" y="2325"/>
                    <a:pt x="2329" y="2321"/>
                  </a:cubicBezTo>
                  <a:cubicBezTo>
                    <a:pt x="2354" y="2297"/>
                    <a:pt x="2280" y="2182"/>
                    <a:pt x="2063" y="1961"/>
                  </a:cubicBezTo>
                  <a:cubicBezTo>
                    <a:pt x="1419" y="1321"/>
                    <a:pt x="4" y="1"/>
                    <a:pt x="4"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6"/>
            <p:cNvSpPr/>
            <p:nvPr/>
          </p:nvSpPr>
          <p:spPr>
            <a:xfrm>
              <a:off x="2551750" y="4004650"/>
              <a:ext cx="57925" cy="57250"/>
            </a:xfrm>
            <a:custGeom>
              <a:rect b="b" l="l" r="r" t="t"/>
              <a:pathLst>
                <a:path extrusionOk="0" h="2290" w="2317">
                  <a:moveTo>
                    <a:pt x="4" y="0"/>
                  </a:moveTo>
                  <a:cubicBezTo>
                    <a:pt x="0" y="0"/>
                    <a:pt x="1300" y="1390"/>
                    <a:pt x="1935" y="2018"/>
                  </a:cubicBezTo>
                  <a:cubicBezTo>
                    <a:pt x="2140" y="2219"/>
                    <a:pt x="2236" y="2290"/>
                    <a:pt x="2276" y="2290"/>
                  </a:cubicBezTo>
                  <a:cubicBezTo>
                    <a:pt x="2283" y="2290"/>
                    <a:pt x="2288" y="2288"/>
                    <a:pt x="2292" y="2284"/>
                  </a:cubicBezTo>
                  <a:cubicBezTo>
                    <a:pt x="2317" y="2264"/>
                    <a:pt x="2243" y="2149"/>
                    <a:pt x="2026" y="1928"/>
                  </a:cubicBezTo>
                  <a:cubicBezTo>
                    <a:pt x="1394" y="1300"/>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6"/>
            <p:cNvSpPr/>
            <p:nvPr/>
          </p:nvSpPr>
          <p:spPr>
            <a:xfrm>
              <a:off x="2552650" y="4005575"/>
              <a:ext cx="56925" cy="56425"/>
            </a:xfrm>
            <a:custGeom>
              <a:rect b="b" l="l" r="r" t="t"/>
              <a:pathLst>
                <a:path extrusionOk="0" h="2257" w="2277">
                  <a:moveTo>
                    <a:pt x="5" y="0"/>
                  </a:moveTo>
                  <a:lnTo>
                    <a:pt x="5" y="0"/>
                  </a:lnTo>
                  <a:cubicBezTo>
                    <a:pt x="1" y="0"/>
                    <a:pt x="1280" y="1366"/>
                    <a:pt x="1895" y="1989"/>
                  </a:cubicBezTo>
                  <a:cubicBezTo>
                    <a:pt x="2100" y="2187"/>
                    <a:pt x="2195" y="2257"/>
                    <a:pt x="2234" y="2257"/>
                  </a:cubicBezTo>
                  <a:cubicBezTo>
                    <a:pt x="2240" y="2257"/>
                    <a:pt x="2245" y="2255"/>
                    <a:pt x="2248" y="2251"/>
                  </a:cubicBezTo>
                  <a:cubicBezTo>
                    <a:pt x="2277" y="2227"/>
                    <a:pt x="2203" y="2112"/>
                    <a:pt x="1990" y="1895"/>
                  </a:cubicBezTo>
                  <a:cubicBezTo>
                    <a:pt x="1366" y="1275"/>
                    <a:pt x="5" y="0"/>
                    <a:pt x="5" y="0"/>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6"/>
            <p:cNvSpPr/>
            <p:nvPr/>
          </p:nvSpPr>
          <p:spPr>
            <a:xfrm>
              <a:off x="2553675" y="4006500"/>
              <a:ext cx="55900" cy="55500"/>
            </a:xfrm>
            <a:custGeom>
              <a:rect b="b" l="l" r="r" t="t"/>
              <a:pathLst>
                <a:path extrusionOk="0" h="2220" w="2236">
                  <a:moveTo>
                    <a:pt x="1" y="0"/>
                  </a:moveTo>
                  <a:cubicBezTo>
                    <a:pt x="1" y="0"/>
                    <a:pt x="1" y="0"/>
                    <a:pt x="1" y="0"/>
                  </a:cubicBezTo>
                  <a:cubicBezTo>
                    <a:pt x="1" y="0"/>
                    <a:pt x="1256" y="1341"/>
                    <a:pt x="1858" y="1956"/>
                  </a:cubicBezTo>
                  <a:cubicBezTo>
                    <a:pt x="2060" y="2150"/>
                    <a:pt x="2154" y="2220"/>
                    <a:pt x="2193" y="2220"/>
                  </a:cubicBezTo>
                  <a:cubicBezTo>
                    <a:pt x="2199" y="2220"/>
                    <a:pt x="2204" y="2218"/>
                    <a:pt x="2207" y="2214"/>
                  </a:cubicBezTo>
                  <a:cubicBezTo>
                    <a:pt x="2236" y="2190"/>
                    <a:pt x="2166" y="2079"/>
                    <a:pt x="1953" y="1866"/>
                  </a:cubicBezTo>
                  <a:cubicBezTo>
                    <a:pt x="1343" y="1256"/>
                    <a:pt x="9" y="0"/>
                    <a:pt x="1"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6"/>
            <p:cNvSpPr/>
            <p:nvPr/>
          </p:nvSpPr>
          <p:spPr>
            <a:xfrm>
              <a:off x="2554500" y="4007400"/>
              <a:ext cx="54875" cy="54450"/>
            </a:xfrm>
            <a:custGeom>
              <a:rect b="b" l="l" r="r" t="t"/>
              <a:pathLst>
                <a:path extrusionOk="0" h="2178" w="2195">
                  <a:moveTo>
                    <a:pt x="1" y="1"/>
                  </a:moveTo>
                  <a:cubicBezTo>
                    <a:pt x="1" y="1"/>
                    <a:pt x="1" y="1"/>
                    <a:pt x="1" y="1"/>
                  </a:cubicBezTo>
                  <a:cubicBezTo>
                    <a:pt x="1" y="5"/>
                    <a:pt x="1231" y="1317"/>
                    <a:pt x="1834" y="1916"/>
                  </a:cubicBezTo>
                  <a:cubicBezTo>
                    <a:pt x="2027" y="2109"/>
                    <a:pt x="2118" y="2177"/>
                    <a:pt x="2157" y="2177"/>
                  </a:cubicBezTo>
                  <a:cubicBezTo>
                    <a:pt x="2165" y="2177"/>
                    <a:pt x="2170" y="2175"/>
                    <a:pt x="2174" y="2170"/>
                  </a:cubicBezTo>
                  <a:cubicBezTo>
                    <a:pt x="2195" y="2146"/>
                    <a:pt x="2129" y="2039"/>
                    <a:pt x="1920" y="1830"/>
                  </a:cubicBezTo>
                  <a:cubicBezTo>
                    <a:pt x="1323" y="1233"/>
                    <a:pt x="18" y="1"/>
                    <a:pt x="1" y="1"/>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6"/>
            <p:cNvSpPr/>
            <p:nvPr/>
          </p:nvSpPr>
          <p:spPr>
            <a:xfrm>
              <a:off x="2555425" y="4008225"/>
              <a:ext cx="53950" cy="53675"/>
            </a:xfrm>
            <a:custGeom>
              <a:rect b="b" l="l" r="r" t="t"/>
              <a:pathLst>
                <a:path extrusionOk="0" h="2147" w="2158">
                  <a:moveTo>
                    <a:pt x="1" y="1"/>
                  </a:moveTo>
                  <a:cubicBezTo>
                    <a:pt x="1" y="1"/>
                    <a:pt x="1" y="1"/>
                    <a:pt x="1" y="1"/>
                  </a:cubicBezTo>
                  <a:cubicBezTo>
                    <a:pt x="1" y="9"/>
                    <a:pt x="1210" y="1301"/>
                    <a:pt x="1797" y="1887"/>
                  </a:cubicBezTo>
                  <a:cubicBezTo>
                    <a:pt x="1989" y="2080"/>
                    <a:pt x="2080" y="2147"/>
                    <a:pt x="2118" y="2147"/>
                  </a:cubicBezTo>
                  <a:cubicBezTo>
                    <a:pt x="2124" y="2147"/>
                    <a:pt x="2129" y="2145"/>
                    <a:pt x="2133" y="2141"/>
                  </a:cubicBezTo>
                  <a:cubicBezTo>
                    <a:pt x="2158" y="2113"/>
                    <a:pt x="2092" y="2010"/>
                    <a:pt x="1883" y="1801"/>
                  </a:cubicBezTo>
                  <a:cubicBezTo>
                    <a:pt x="1293" y="1211"/>
                    <a:pt x="9"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6"/>
            <p:cNvSpPr/>
            <p:nvPr/>
          </p:nvSpPr>
          <p:spPr>
            <a:xfrm>
              <a:off x="2556350" y="4009150"/>
              <a:ext cx="53225" cy="52600"/>
            </a:xfrm>
            <a:custGeom>
              <a:rect b="b" l="l" r="r" t="t"/>
              <a:pathLst>
                <a:path extrusionOk="0" h="2104" w="2129">
                  <a:moveTo>
                    <a:pt x="5" y="1"/>
                  </a:moveTo>
                  <a:cubicBezTo>
                    <a:pt x="5" y="1"/>
                    <a:pt x="5" y="1"/>
                    <a:pt x="5" y="1"/>
                  </a:cubicBezTo>
                  <a:cubicBezTo>
                    <a:pt x="1" y="5"/>
                    <a:pt x="1190" y="1272"/>
                    <a:pt x="1768" y="1850"/>
                  </a:cubicBezTo>
                  <a:cubicBezTo>
                    <a:pt x="1954" y="2036"/>
                    <a:pt x="2044" y="2103"/>
                    <a:pt x="2083" y="2103"/>
                  </a:cubicBezTo>
                  <a:cubicBezTo>
                    <a:pt x="2090" y="2103"/>
                    <a:pt x="2096" y="2101"/>
                    <a:pt x="2100" y="2096"/>
                  </a:cubicBezTo>
                  <a:cubicBezTo>
                    <a:pt x="2129" y="2072"/>
                    <a:pt x="2059" y="1969"/>
                    <a:pt x="1854" y="1764"/>
                  </a:cubicBezTo>
                  <a:cubicBezTo>
                    <a:pt x="1277" y="1187"/>
                    <a:pt x="13" y="1"/>
                    <a:pt x="5"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6"/>
            <p:cNvSpPr/>
            <p:nvPr/>
          </p:nvSpPr>
          <p:spPr>
            <a:xfrm>
              <a:off x="2557275" y="4010175"/>
              <a:ext cx="52100" cy="51700"/>
            </a:xfrm>
            <a:custGeom>
              <a:rect b="b" l="l" r="r" t="t"/>
              <a:pathLst>
                <a:path extrusionOk="0" h="2068" w="2084">
                  <a:moveTo>
                    <a:pt x="5" y="1"/>
                  </a:moveTo>
                  <a:cubicBezTo>
                    <a:pt x="5" y="1"/>
                    <a:pt x="5" y="1"/>
                    <a:pt x="5" y="1"/>
                  </a:cubicBezTo>
                  <a:cubicBezTo>
                    <a:pt x="0" y="1"/>
                    <a:pt x="1169" y="1247"/>
                    <a:pt x="1735" y="1817"/>
                  </a:cubicBezTo>
                  <a:cubicBezTo>
                    <a:pt x="1927" y="2005"/>
                    <a:pt x="2017" y="2068"/>
                    <a:pt x="2051" y="2068"/>
                  </a:cubicBezTo>
                  <a:cubicBezTo>
                    <a:pt x="2056" y="2068"/>
                    <a:pt x="2060" y="2066"/>
                    <a:pt x="2063" y="2063"/>
                  </a:cubicBezTo>
                  <a:cubicBezTo>
                    <a:pt x="2084" y="2043"/>
                    <a:pt x="2022" y="1940"/>
                    <a:pt x="1817" y="1735"/>
                  </a:cubicBezTo>
                  <a:cubicBezTo>
                    <a:pt x="1252" y="1166"/>
                    <a:pt x="13" y="1"/>
                    <a:pt x="5"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6"/>
            <p:cNvSpPr/>
            <p:nvPr/>
          </p:nvSpPr>
          <p:spPr>
            <a:xfrm>
              <a:off x="2558100" y="4011100"/>
              <a:ext cx="51475" cy="50775"/>
            </a:xfrm>
            <a:custGeom>
              <a:rect b="b" l="l" r="r" t="t"/>
              <a:pathLst>
                <a:path extrusionOk="0" h="2031" w="2059">
                  <a:moveTo>
                    <a:pt x="8" y="1"/>
                  </a:moveTo>
                  <a:cubicBezTo>
                    <a:pt x="8" y="1"/>
                    <a:pt x="8" y="1"/>
                    <a:pt x="8" y="1"/>
                  </a:cubicBezTo>
                  <a:cubicBezTo>
                    <a:pt x="0" y="1"/>
                    <a:pt x="1144" y="1219"/>
                    <a:pt x="1710" y="1784"/>
                  </a:cubicBezTo>
                  <a:cubicBezTo>
                    <a:pt x="1895" y="1969"/>
                    <a:pt x="1984" y="2031"/>
                    <a:pt x="2018" y="2031"/>
                  </a:cubicBezTo>
                  <a:cubicBezTo>
                    <a:pt x="2023" y="2031"/>
                    <a:pt x="2027" y="2029"/>
                    <a:pt x="2030" y="2026"/>
                  </a:cubicBezTo>
                  <a:cubicBezTo>
                    <a:pt x="2059" y="2006"/>
                    <a:pt x="1989" y="1903"/>
                    <a:pt x="1792" y="1702"/>
                  </a:cubicBezTo>
                  <a:cubicBezTo>
                    <a:pt x="1231" y="1146"/>
                    <a:pt x="17" y="1"/>
                    <a:pt x="8" y="1"/>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6"/>
            <p:cNvSpPr/>
            <p:nvPr/>
          </p:nvSpPr>
          <p:spPr>
            <a:xfrm>
              <a:off x="2559025" y="4011925"/>
              <a:ext cx="50350" cy="49750"/>
            </a:xfrm>
            <a:custGeom>
              <a:rect b="b" l="l" r="r" t="t"/>
              <a:pathLst>
                <a:path extrusionOk="0" h="1990" w="2014">
                  <a:moveTo>
                    <a:pt x="4" y="0"/>
                  </a:moveTo>
                  <a:cubicBezTo>
                    <a:pt x="4" y="0"/>
                    <a:pt x="4" y="0"/>
                    <a:pt x="4" y="0"/>
                  </a:cubicBezTo>
                  <a:cubicBezTo>
                    <a:pt x="0" y="0"/>
                    <a:pt x="1124" y="1202"/>
                    <a:pt x="1677" y="1743"/>
                  </a:cubicBezTo>
                  <a:cubicBezTo>
                    <a:pt x="1857" y="1930"/>
                    <a:pt x="1946" y="1990"/>
                    <a:pt x="1980" y="1990"/>
                  </a:cubicBezTo>
                  <a:cubicBezTo>
                    <a:pt x="1986" y="1990"/>
                    <a:pt x="1990" y="1988"/>
                    <a:pt x="1993" y="1985"/>
                  </a:cubicBezTo>
                  <a:cubicBezTo>
                    <a:pt x="2014" y="1965"/>
                    <a:pt x="1952" y="1870"/>
                    <a:pt x="1755" y="1669"/>
                  </a:cubicBezTo>
                  <a:cubicBezTo>
                    <a:pt x="1207" y="1121"/>
                    <a:pt x="17" y="0"/>
                    <a:pt x="4"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6"/>
            <p:cNvSpPr/>
            <p:nvPr/>
          </p:nvSpPr>
          <p:spPr>
            <a:xfrm>
              <a:off x="2559950" y="4012850"/>
              <a:ext cx="49325" cy="48825"/>
            </a:xfrm>
            <a:custGeom>
              <a:rect b="b" l="l" r="r" t="t"/>
              <a:pathLst>
                <a:path extrusionOk="0" h="1953" w="1973">
                  <a:moveTo>
                    <a:pt x="4" y="0"/>
                  </a:moveTo>
                  <a:cubicBezTo>
                    <a:pt x="4" y="0"/>
                    <a:pt x="4" y="0"/>
                    <a:pt x="4" y="0"/>
                  </a:cubicBezTo>
                  <a:cubicBezTo>
                    <a:pt x="0" y="9"/>
                    <a:pt x="1103" y="1177"/>
                    <a:pt x="1640" y="1714"/>
                  </a:cubicBezTo>
                  <a:cubicBezTo>
                    <a:pt x="1820" y="1894"/>
                    <a:pt x="1906" y="1953"/>
                    <a:pt x="1939" y="1953"/>
                  </a:cubicBezTo>
                  <a:cubicBezTo>
                    <a:pt x="1945" y="1953"/>
                    <a:pt x="1949" y="1951"/>
                    <a:pt x="1952" y="1948"/>
                  </a:cubicBezTo>
                  <a:cubicBezTo>
                    <a:pt x="1972" y="1928"/>
                    <a:pt x="1911" y="1833"/>
                    <a:pt x="1718" y="1636"/>
                  </a:cubicBezTo>
                  <a:cubicBezTo>
                    <a:pt x="1178" y="1100"/>
                    <a:pt x="13" y="0"/>
                    <a:pt x="4" y="0"/>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6"/>
            <p:cNvSpPr/>
            <p:nvPr/>
          </p:nvSpPr>
          <p:spPr>
            <a:xfrm>
              <a:off x="2560975" y="4013775"/>
              <a:ext cx="48300" cy="47800"/>
            </a:xfrm>
            <a:custGeom>
              <a:rect b="b" l="l" r="r" t="t"/>
              <a:pathLst>
                <a:path extrusionOk="0" h="1912" w="1932">
                  <a:moveTo>
                    <a:pt x="0" y="0"/>
                  </a:moveTo>
                  <a:cubicBezTo>
                    <a:pt x="0" y="0"/>
                    <a:pt x="0" y="0"/>
                    <a:pt x="0" y="0"/>
                  </a:cubicBezTo>
                  <a:cubicBezTo>
                    <a:pt x="0" y="4"/>
                    <a:pt x="1074" y="1153"/>
                    <a:pt x="1603" y="1677"/>
                  </a:cubicBezTo>
                  <a:cubicBezTo>
                    <a:pt x="1779" y="1853"/>
                    <a:pt x="1865" y="1912"/>
                    <a:pt x="1898" y="1912"/>
                  </a:cubicBezTo>
                  <a:cubicBezTo>
                    <a:pt x="1904" y="1912"/>
                    <a:pt x="1908" y="1910"/>
                    <a:pt x="1911" y="1907"/>
                  </a:cubicBezTo>
                  <a:cubicBezTo>
                    <a:pt x="1931" y="1887"/>
                    <a:pt x="1874" y="1796"/>
                    <a:pt x="1681" y="1599"/>
                  </a:cubicBezTo>
                  <a:cubicBezTo>
                    <a:pt x="1153" y="1072"/>
                    <a:pt x="9" y="0"/>
                    <a:pt x="0"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6"/>
            <p:cNvSpPr/>
            <p:nvPr/>
          </p:nvSpPr>
          <p:spPr>
            <a:xfrm>
              <a:off x="2561875" y="4014700"/>
              <a:ext cx="47400" cy="46975"/>
            </a:xfrm>
            <a:custGeom>
              <a:rect b="b" l="l" r="r" t="t"/>
              <a:pathLst>
                <a:path extrusionOk="0" h="1879" w="1896">
                  <a:moveTo>
                    <a:pt x="1" y="0"/>
                  </a:moveTo>
                  <a:cubicBezTo>
                    <a:pt x="1" y="0"/>
                    <a:pt x="1" y="0"/>
                    <a:pt x="1" y="0"/>
                  </a:cubicBezTo>
                  <a:cubicBezTo>
                    <a:pt x="1" y="4"/>
                    <a:pt x="1055" y="1128"/>
                    <a:pt x="1567" y="1644"/>
                  </a:cubicBezTo>
                  <a:cubicBezTo>
                    <a:pt x="1743" y="1820"/>
                    <a:pt x="1829" y="1879"/>
                    <a:pt x="1862" y="1879"/>
                  </a:cubicBezTo>
                  <a:cubicBezTo>
                    <a:pt x="1868" y="1879"/>
                    <a:pt x="1872" y="1877"/>
                    <a:pt x="1875" y="1874"/>
                  </a:cubicBezTo>
                  <a:cubicBezTo>
                    <a:pt x="1895" y="1850"/>
                    <a:pt x="1834" y="1759"/>
                    <a:pt x="1645" y="1567"/>
                  </a:cubicBezTo>
                  <a:cubicBezTo>
                    <a:pt x="1130" y="1051"/>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6"/>
            <p:cNvSpPr/>
            <p:nvPr/>
          </p:nvSpPr>
          <p:spPr>
            <a:xfrm>
              <a:off x="2562700" y="4015625"/>
              <a:ext cx="46575" cy="46050"/>
            </a:xfrm>
            <a:custGeom>
              <a:rect b="b" l="l" r="r" t="t"/>
              <a:pathLst>
                <a:path extrusionOk="0" h="1842" w="1863">
                  <a:moveTo>
                    <a:pt x="9" y="0"/>
                  </a:moveTo>
                  <a:cubicBezTo>
                    <a:pt x="9" y="0"/>
                    <a:pt x="9" y="0"/>
                    <a:pt x="9" y="0"/>
                  </a:cubicBezTo>
                  <a:cubicBezTo>
                    <a:pt x="1" y="4"/>
                    <a:pt x="1034" y="1107"/>
                    <a:pt x="1538" y="1612"/>
                  </a:cubicBezTo>
                  <a:cubicBezTo>
                    <a:pt x="1714" y="1784"/>
                    <a:pt x="1797" y="1842"/>
                    <a:pt x="1829" y="1842"/>
                  </a:cubicBezTo>
                  <a:cubicBezTo>
                    <a:pt x="1835" y="1842"/>
                    <a:pt x="1839" y="1840"/>
                    <a:pt x="1842" y="1837"/>
                  </a:cubicBezTo>
                  <a:cubicBezTo>
                    <a:pt x="1862" y="1817"/>
                    <a:pt x="1805" y="1726"/>
                    <a:pt x="1616" y="1538"/>
                  </a:cubicBezTo>
                  <a:cubicBezTo>
                    <a:pt x="1110" y="1031"/>
                    <a:pt x="22" y="0"/>
                    <a:pt x="9"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6"/>
            <p:cNvSpPr/>
            <p:nvPr/>
          </p:nvSpPr>
          <p:spPr>
            <a:xfrm>
              <a:off x="2563625" y="4016650"/>
              <a:ext cx="45650" cy="45025"/>
            </a:xfrm>
            <a:custGeom>
              <a:rect b="b" l="l" r="r" t="t"/>
              <a:pathLst>
                <a:path extrusionOk="0" h="1801" w="1826">
                  <a:moveTo>
                    <a:pt x="5" y="0"/>
                  </a:moveTo>
                  <a:cubicBezTo>
                    <a:pt x="5" y="0"/>
                    <a:pt x="5" y="0"/>
                    <a:pt x="5" y="0"/>
                  </a:cubicBezTo>
                  <a:cubicBezTo>
                    <a:pt x="1" y="0"/>
                    <a:pt x="1009" y="1074"/>
                    <a:pt x="1510" y="1579"/>
                  </a:cubicBezTo>
                  <a:cubicBezTo>
                    <a:pt x="1677" y="1746"/>
                    <a:pt x="1758" y="1801"/>
                    <a:pt x="1792" y="1801"/>
                  </a:cubicBezTo>
                  <a:cubicBezTo>
                    <a:pt x="1798" y="1801"/>
                    <a:pt x="1802" y="1799"/>
                    <a:pt x="1805" y="1796"/>
                  </a:cubicBezTo>
                  <a:cubicBezTo>
                    <a:pt x="1825" y="1776"/>
                    <a:pt x="1768" y="1685"/>
                    <a:pt x="1583" y="1501"/>
                  </a:cubicBezTo>
                  <a:cubicBezTo>
                    <a:pt x="1089" y="1007"/>
                    <a:pt x="22" y="0"/>
                    <a:pt x="5"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6"/>
            <p:cNvSpPr/>
            <p:nvPr/>
          </p:nvSpPr>
          <p:spPr>
            <a:xfrm>
              <a:off x="2564550" y="4017450"/>
              <a:ext cx="44625" cy="44225"/>
            </a:xfrm>
            <a:custGeom>
              <a:rect b="b" l="l" r="r" t="t"/>
              <a:pathLst>
                <a:path extrusionOk="0" h="1769" w="1785">
                  <a:moveTo>
                    <a:pt x="5" y="1"/>
                  </a:moveTo>
                  <a:cubicBezTo>
                    <a:pt x="5" y="1"/>
                    <a:pt x="5" y="1"/>
                    <a:pt x="5" y="1"/>
                  </a:cubicBezTo>
                  <a:cubicBezTo>
                    <a:pt x="1" y="1"/>
                    <a:pt x="989" y="1059"/>
                    <a:pt x="1477" y="1543"/>
                  </a:cubicBezTo>
                  <a:cubicBezTo>
                    <a:pt x="1641" y="1714"/>
                    <a:pt x="1722" y="1769"/>
                    <a:pt x="1755" y="1769"/>
                  </a:cubicBezTo>
                  <a:cubicBezTo>
                    <a:pt x="1761" y="1769"/>
                    <a:pt x="1765" y="1767"/>
                    <a:pt x="1768" y="1764"/>
                  </a:cubicBezTo>
                  <a:cubicBezTo>
                    <a:pt x="1784" y="1744"/>
                    <a:pt x="1731" y="1657"/>
                    <a:pt x="1546" y="1473"/>
                  </a:cubicBezTo>
                  <a:cubicBezTo>
                    <a:pt x="1060" y="986"/>
                    <a:pt x="13" y="1"/>
                    <a:pt x="5"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6"/>
            <p:cNvSpPr/>
            <p:nvPr/>
          </p:nvSpPr>
          <p:spPr>
            <a:xfrm>
              <a:off x="2565475" y="4018375"/>
              <a:ext cx="43700" cy="43200"/>
            </a:xfrm>
            <a:custGeom>
              <a:rect b="b" l="l" r="r" t="t"/>
              <a:pathLst>
                <a:path extrusionOk="0" h="1728" w="1748">
                  <a:moveTo>
                    <a:pt x="5" y="1"/>
                  </a:moveTo>
                  <a:cubicBezTo>
                    <a:pt x="5" y="1"/>
                    <a:pt x="5" y="1"/>
                    <a:pt x="5" y="1"/>
                  </a:cubicBezTo>
                  <a:cubicBezTo>
                    <a:pt x="0" y="5"/>
                    <a:pt x="968" y="1030"/>
                    <a:pt x="1440" y="1510"/>
                  </a:cubicBezTo>
                  <a:cubicBezTo>
                    <a:pt x="1604" y="1674"/>
                    <a:pt x="1681" y="1728"/>
                    <a:pt x="1714" y="1728"/>
                  </a:cubicBezTo>
                  <a:cubicBezTo>
                    <a:pt x="1719" y="1728"/>
                    <a:pt x="1724" y="1726"/>
                    <a:pt x="1727" y="1723"/>
                  </a:cubicBezTo>
                  <a:cubicBezTo>
                    <a:pt x="1747" y="1703"/>
                    <a:pt x="1690" y="1616"/>
                    <a:pt x="1509" y="1436"/>
                  </a:cubicBezTo>
                  <a:cubicBezTo>
                    <a:pt x="1039" y="965"/>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6"/>
            <p:cNvSpPr/>
            <p:nvPr/>
          </p:nvSpPr>
          <p:spPr>
            <a:xfrm>
              <a:off x="2566300" y="4019300"/>
              <a:ext cx="42875" cy="42275"/>
            </a:xfrm>
            <a:custGeom>
              <a:rect b="b" l="l" r="r" t="t"/>
              <a:pathLst>
                <a:path extrusionOk="0" h="1691" w="1715">
                  <a:moveTo>
                    <a:pt x="9" y="1"/>
                  </a:moveTo>
                  <a:cubicBezTo>
                    <a:pt x="9" y="1"/>
                    <a:pt x="9" y="1"/>
                    <a:pt x="8" y="1"/>
                  </a:cubicBezTo>
                  <a:cubicBezTo>
                    <a:pt x="0" y="5"/>
                    <a:pt x="943" y="1009"/>
                    <a:pt x="1411" y="1477"/>
                  </a:cubicBezTo>
                  <a:cubicBezTo>
                    <a:pt x="1571" y="1637"/>
                    <a:pt x="1648" y="1691"/>
                    <a:pt x="1681" y="1691"/>
                  </a:cubicBezTo>
                  <a:cubicBezTo>
                    <a:pt x="1686" y="1691"/>
                    <a:pt x="1691" y="1689"/>
                    <a:pt x="1694" y="1686"/>
                  </a:cubicBezTo>
                  <a:cubicBezTo>
                    <a:pt x="1714" y="1666"/>
                    <a:pt x="1661" y="1583"/>
                    <a:pt x="1485" y="1403"/>
                  </a:cubicBezTo>
                  <a:cubicBezTo>
                    <a:pt x="1018" y="941"/>
                    <a:pt x="17" y="1"/>
                    <a:pt x="9" y="1"/>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6"/>
            <p:cNvSpPr/>
            <p:nvPr/>
          </p:nvSpPr>
          <p:spPr>
            <a:xfrm>
              <a:off x="2567325" y="4020225"/>
              <a:ext cx="41750" cy="41350"/>
            </a:xfrm>
            <a:custGeom>
              <a:rect b="b" l="l" r="r" t="t"/>
              <a:pathLst>
                <a:path extrusionOk="0" h="1654" w="1670">
                  <a:moveTo>
                    <a:pt x="0" y="1"/>
                  </a:moveTo>
                  <a:cubicBezTo>
                    <a:pt x="0" y="1"/>
                    <a:pt x="0" y="1"/>
                    <a:pt x="0" y="1"/>
                  </a:cubicBezTo>
                  <a:cubicBezTo>
                    <a:pt x="0" y="5"/>
                    <a:pt x="919" y="989"/>
                    <a:pt x="1374" y="1440"/>
                  </a:cubicBezTo>
                  <a:cubicBezTo>
                    <a:pt x="1531" y="1600"/>
                    <a:pt x="1610" y="1654"/>
                    <a:pt x="1641" y="1654"/>
                  </a:cubicBezTo>
                  <a:cubicBezTo>
                    <a:pt x="1646" y="1654"/>
                    <a:pt x="1650" y="1652"/>
                    <a:pt x="1653" y="1649"/>
                  </a:cubicBezTo>
                  <a:cubicBezTo>
                    <a:pt x="1669" y="1629"/>
                    <a:pt x="1616" y="1546"/>
                    <a:pt x="1444" y="1374"/>
                  </a:cubicBezTo>
                  <a:cubicBezTo>
                    <a:pt x="986" y="917"/>
                    <a:pt x="17"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6"/>
            <p:cNvSpPr/>
            <p:nvPr/>
          </p:nvSpPr>
          <p:spPr>
            <a:xfrm>
              <a:off x="2568250" y="4021050"/>
              <a:ext cx="40925" cy="40425"/>
            </a:xfrm>
            <a:custGeom>
              <a:rect b="b" l="l" r="r" t="t"/>
              <a:pathLst>
                <a:path extrusionOk="0" h="1617" w="1637">
                  <a:moveTo>
                    <a:pt x="0" y="0"/>
                  </a:moveTo>
                  <a:cubicBezTo>
                    <a:pt x="0" y="0"/>
                    <a:pt x="0" y="0"/>
                    <a:pt x="0" y="0"/>
                  </a:cubicBezTo>
                  <a:cubicBezTo>
                    <a:pt x="0" y="9"/>
                    <a:pt x="898" y="964"/>
                    <a:pt x="1345" y="1407"/>
                  </a:cubicBezTo>
                  <a:cubicBezTo>
                    <a:pt x="1502" y="1563"/>
                    <a:pt x="1573" y="1617"/>
                    <a:pt x="1603" y="1617"/>
                  </a:cubicBezTo>
                  <a:cubicBezTo>
                    <a:pt x="1609" y="1617"/>
                    <a:pt x="1613" y="1615"/>
                    <a:pt x="1616" y="1612"/>
                  </a:cubicBezTo>
                  <a:cubicBezTo>
                    <a:pt x="1636" y="1596"/>
                    <a:pt x="1583" y="1513"/>
                    <a:pt x="1411" y="1341"/>
                  </a:cubicBezTo>
                  <a:cubicBezTo>
                    <a:pt x="965" y="895"/>
                    <a:pt x="9" y="0"/>
                    <a:pt x="0" y="0"/>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6"/>
            <p:cNvSpPr/>
            <p:nvPr/>
          </p:nvSpPr>
          <p:spPr>
            <a:xfrm>
              <a:off x="2569175" y="4021975"/>
              <a:ext cx="40000" cy="39500"/>
            </a:xfrm>
            <a:custGeom>
              <a:rect b="b" l="l" r="r" t="t"/>
              <a:pathLst>
                <a:path extrusionOk="0" h="1580" w="1600">
                  <a:moveTo>
                    <a:pt x="4" y="0"/>
                  </a:moveTo>
                  <a:cubicBezTo>
                    <a:pt x="4" y="0"/>
                    <a:pt x="4" y="0"/>
                    <a:pt x="4" y="0"/>
                  </a:cubicBezTo>
                  <a:cubicBezTo>
                    <a:pt x="0" y="4"/>
                    <a:pt x="878" y="943"/>
                    <a:pt x="1312" y="1374"/>
                  </a:cubicBezTo>
                  <a:cubicBezTo>
                    <a:pt x="1465" y="1527"/>
                    <a:pt x="1536" y="1580"/>
                    <a:pt x="1566" y="1580"/>
                  </a:cubicBezTo>
                  <a:cubicBezTo>
                    <a:pt x="1572" y="1580"/>
                    <a:pt x="1576" y="1578"/>
                    <a:pt x="1579" y="1575"/>
                  </a:cubicBezTo>
                  <a:cubicBezTo>
                    <a:pt x="1599" y="1559"/>
                    <a:pt x="1546" y="1476"/>
                    <a:pt x="1378" y="1308"/>
                  </a:cubicBezTo>
                  <a:cubicBezTo>
                    <a:pt x="944" y="875"/>
                    <a:pt x="13" y="0"/>
                    <a:pt x="4"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6"/>
            <p:cNvSpPr/>
            <p:nvPr/>
          </p:nvSpPr>
          <p:spPr>
            <a:xfrm>
              <a:off x="2570100" y="4023000"/>
              <a:ext cx="38975" cy="38475"/>
            </a:xfrm>
            <a:custGeom>
              <a:rect b="b" l="l" r="r" t="t"/>
              <a:pathLst>
                <a:path extrusionOk="0" h="1539" w="1559">
                  <a:moveTo>
                    <a:pt x="4" y="0"/>
                  </a:moveTo>
                  <a:cubicBezTo>
                    <a:pt x="4" y="0"/>
                    <a:pt x="4" y="0"/>
                    <a:pt x="4" y="0"/>
                  </a:cubicBezTo>
                  <a:cubicBezTo>
                    <a:pt x="0" y="0"/>
                    <a:pt x="849" y="915"/>
                    <a:pt x="1279" y="1333"/>
                  </a:cubicBezTo>
                  <a:cubicBezTo>
                    <a:pt x="1429" y="1486"/>
                    <a:pt x="1499" y="1539"/>
                    <a:pt x="1529" y="1539"/>
                  </a:cubicBezTo>
                  <a:cubicBezTo>
                    <a:pt x="1535" y="1539"/>
                    <a:pt x="1539" y="1537"/>
                    <a:pt x="1542" y="1534"/>
                  </a:cubicBezTo>
                  <a:cubicBezTo>
                    <a:pt x="1558" y="1518"/>
                    <a:pt x="1509" y="1440"/>
                    <a:pt x="1341" y="1271"/>
                  </a:cubicBezTo>
                  <a:cubicBezTo>
                    <a:pt x="924" y="854"/>
                    <a:pt x="13" y="0"/>
                    <a:pt x="4"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6"/>
            <p:cNvSpPr/>
            <p:nvPr/>
          </p:nvSpPr>
          <p:spPr>
            <a:xfrm>
              <a:off x="2570900" y="4023925"/>
              <a:ext cx="38075" cy="37525"/>
            </a:xfrm>
            <a:custGeom>
              <a:rect b="b" l="l" r="r" t="t"/>
              <a:pathLst>
                <a:path extrusionOk="0" h="1501" w="1523">
                  <a:moveTo>
                    <a:pt x="9" y="0"/>
                  </a:moveTo>
                  <a:cubicBezTo>
                    <a:pt x="9" y="0"/>
                    <a:pt x="9" y="0"/>
                    <a:pt x="9" y="0"/>
                  </a:cubicBezTo>
                  <a:cubicBezTo>
                    <a:pt x="1" y="4"/>
                    <a:pt x="833" y="890"/>
                    <a:pt x="1251" y="1300"/>
                  </a:cubicBezTo>
                  <a:cubicBezTo>
                    <a:pt x="1403" y="1452"/>
                    <a:pt x="1473" y="1500"/>
                    <a:pt x="1500" y="1500"/>
                  </a:cubicBezTo>
                  <a:cubicBezTo>
                    <a:pt x="1504" y="1500"/>
                    <a:pt x="1508" y="1499"/>
                    <a:pt x="1510" y="1497"/>
                  </a:cubicBezTo>
                  <a:cubicBezTo>
                    <a:pt x="1522" y="1481"/>
                    <a:pt x="1477" y="1403"/>
                    <a:pt x="1313" y="1239"/>
                  </a:cubicBezTo>
                  <a:cubicBezTo>
                    <a:pt x="900" y="825"/>
                    <a:pt x="17" y="0"/>
                    <a:pt x="9"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6"/>
            <p:cNvSpPr/>
            <p:nvPr/>
          </p:nvSpPr>
          <p:spPr>
            <a:xfrm>
              <a:off x="2571825" y="4024750"/>
              <a:ext cx="37150" cy="36825"/>
            </a:xfrm>
            <a:custGeom>
              <a:rect b="b" l="l" r="r" t="t"/>
              <a:pathLst>
                <a:path extrusionOk="0" h="1473" w="1486">
                  <a:moveTo>
                    <a:pt x="5" y="0"/>
                  </a:moveTo>
                  <a:cubicBezTo>
                    <a:pt x="5" y="0"/>
                    <a:pt x="5" y="0"/>
                    <a:pt x="5" y="0"/>
                  </a:cubicBezTo>
                  <a:cubicBezTo>
                    <a:pt x="1" y="8"/>
                    <a:pt x="813" y="869"/>
                    <a:pt x="1210" y="1279"/>
                  </a:cubicBezTo>
                  <a:cubicBezTo>
                    <a:pt x="1360" y="1422"/>
                    <a:pt x="1427" y="1473"/>
                    <a:pt x="1456" y="1473"/>
                  </a:cubicBezTo>
                  <a:cubicBezTo>
                    <a:pt x="1461" y="1473"/>
                    <a:pt x="1466" y="1471"/>
                    <a:pt x="1469" y="1468"/>
                  </a:cubicBezTo>
                  <a:cubicBezTo>
                    <a:pt x="1485" y="1448"/>
                    <a:pt x="1440" y="1374"/>
                    <a:pt x="1276" y="1210"/>
                  </a:cubicBezTo>
                  <a:cubicBezTo>
                    <a:pt x="875" y="809"/>
                    <a:pt x="17" y="0"/>
                    <a:pt x="5"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6"/>
            <p:cNvSpPr/>
            <p:nvPr/>
          </p:nvSpPr>
          <p:spPr>
            <a:xfrm>
              <a:off x="2572750" y="4025650"/>
              <a:ext cx="36125" cy="35850"/>
            </a:xfrm>
            <a:custGeom>
              <a:rect b="b" l="l" r="r" t="t"/>
              <a:pathLst>
                <a:path extrusionOk="0" h="1434" w="1445">
                  <a:moveTo>
                    <a:pt x="5" y="1"/>
                  </a:moveTo>
                  <a:cubicBezTo>
                    <a:pt x="5" y="1"/>
                    <a:pt x="5" y="1"/>
                    <a:pt x="5" y="1"/>
                  </a:cubicBezTo>
                  <a:cubicBezTo>
                    <a:pt x="1" y="9"/>
                    <a:pt x="788" y="850"/>
                    <a:pt x="1177" y="1239"/>
                  </a:cubicBezTo>
                  <a:cubicBezTo>
                    <a:pt x="1322" y="1384"/>
                    <a:pt x="1391" y="1433"/>
                    <a:pt x="1420" y="1433"/>
                  </a:cubicBezTo>
                  <a:cubicBezTo>
                    <a:pt x="1425" y="1433"/>
                    <a:pt x="1429" y="1431"/>
                    <a:pt x="1432" y="1428"/>
                  </a:cubicBezTo>
                  <a:cubicBezTo>
                    <a:pt x="1444" y="1407"/>
                    <a:pt x="1399" y="1334"/>
                    <a:pt x="1239" y="1178"/>
                  </a:cubicBezTo>
                  <a:cubicBezTo>
                    <a:pt x="850" y="789"/>
                    <a:pt x="13"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6"/>
            <p:cNvSpPr/>
            <p:nvPr/>
          </p:nvSpPr>
          <p:spPr>
            <a:xfrm>
              <a:off x="2573675" y="4026575"/>
              <a:ext cx="35200" cy="34875"/>
            </a:xfrm>
            <a:custGeom>
              <a:rect b="b" l="l" r="r" t="t"/>
              <a:pathLst>
                <a:path extrusionOk="0" h="1395" w="1408">
                  <a:moveTo>
                    <a:pt x="5" y="1"/>
                  </a:moveTo>
                  <a:cubicBezTo>
                    <a:pt x="5" y="1"/>
                    <a:pt x="5" y="1"/>
                    <a:pt x="5" y="1"/>
                  </a:cubicBezTo>
                  <a:cubicBezTo>
                    <a:pt x="1" y="5"/>
                    <a:pt x="763" y="821"/>
                    <a:pt x="1149" y="1206"/>
                  </a:cubicBezTo>
                  <a:cubicBezTo>
                    <a:pt x="1292" y="1350"/>
                    <a:pt x="1358" y="1395"/>
                    <a:pt x="1384" y="1395"/>
                  </a:cubicBezTo>
                  <a:cubicBezTo>
                    <a:pt x="1389" y="1395"/>
                    <a:pt x="1392" y="1393"/>
                    <a:pt x="1395" y="1391"/>
                  </a:cubicBezTo>
                  <a:cubicBezTo>
                    <a:pt x="1407" y="1375"/>
                    <a:pt x="1366" y="1305"/>
                    <a:pt x="1210" y="1145"/>
                  </a:cubicBezTo>
                  <a:cubicBezTo>
                    <a:pt x="826" y="760"/>
                    <a:pt x="13" y="1"/>
                    <a:pt x="5" y="1"/>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6"/>
            <p:cNvSpPr/>
            <p:nvPr/>
          </p:nvSpPr>
          <p:spPr>
            <a:xfrm>
              <a:off x="2574700" y="4027500"/>
              <a:ext cx="34050" cy="33825"/>
            </a:xfrm>
            <a:custGeom>
              <a:rect b="b" l="l" r="r" t="t"/>
              <a:pathLst>
                <a:path extrusionOk="0" h="1353" w="1362">
                  <a:moveTo>
                    <a:pt x="1" y="1"/>
                  </a:moveTo>
                  <a:cubicBezTo>
                    <a:pt x="1" y="1"/>
                    <a:pt x="1" y="1"/>
                    <a:pt x="1" y="1"/>
                  </a:cubicBezTo>
                  <a:cubicBezTo>
                    <a:pt x="1" y="5"/>
                    <a:pt x="739" y="800"/>
                    <a:pt x="1108" y="1169"/>
                  </a:cubicBezTo>
                  <a:cubicBezTo>
                    <a:pt x="1250" y="1312"/>
                    <a:pt x="1315" y="1352"/>
                    <a:pt x="1338" y="1352"/>
                  </a:cubicBezTo>
                  <a:cubicBezTo>
                    <a:pt x="1341" y="1352"/>
                    <a:pt x="1344" y="1351"/>
                    <a:pt x="1346" y="1350"/>
                  </a:cubicBezTo>
                  <a:cubicBezTo>
                    <a:pt x="1362" y="1333"/>
                    <a:pt x="1321" y="1260"/>
                    <a:pt x="1169" y="1108"/>
                  </a:cubicBezTo>
                  <a:cubicBezTo>
                    <a:pt x="793" y="740"/>
                    <a:pt x="9" y="1"/>
                    <a:pt x="1"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6"/>
            <p:cNvSpPr/>
            <p:nvPr/>
          </p:nvSpPr>
          <p:spPr>
            <a:xfrm>
              <a:off x="2575525" y="4028525"/>
              <a:ext cx="33350" cy="32925"/>
            </a:xfrm>
            <a:custGeom>
              <a:rect b="b" l="l" r="r" t="t"/>
              <a:pathLst>
                <a:path extrusionOk="0" h="1317" w="1334">
                  <a:moveTo>
                    <a:pt x="9" y="1"/>
                  </a:moveTo>
                  <a:cubicBezTo>
                    <a:pt x="9" y="1"/>
                    <a:pt x="9" y="1"/>
                    <a:pt x="9" y="1"/>
                  </a:cubicBezTo>
                  <a:cubicBezTo>
                    <a:pt x="0" y="1"/>
                    <a:pt x="718" y="768"/>
                    <a:pt x="1083" y="1132"/>
                  </a:cubicBezTo>
                  <a:cubicBezTo>
                    <a:pt x="1219" y="1272"/>
                    <a:pt x="1284" y="1317"/>
                    <a:pt x="1310" y="1317"/>
                  </a:cubicBezTo>
                  <a:cubicBezTo>
                    <a:pt x="1315" y="1317"/>
                    <a:pt x="1318" y="1315"/>
                    <a:pt x="1321" y="1313"/>
                  </a:cubicBezTo>
                  <a:cubicBezTo>
                    <a:pt x="1333" y="1297"/>
                    <a:pt x="1292" y="1231"/>
                    <a:pt x="1140" y="1075"/>
                  </a:cubicBezTo>
                  <a:cubicBezTo>
                    <a:pt x="780" y="715"/>
                    <a:pt x="17"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6"/>
            <p:cNvSpPr/>
            <p:nvPr/>
          </p:nvSpPr>
          <p:spPr>
            <a:xfrm>
              <a:off x="2576450" y="4029450"/>
              <a:ext cx="32425" cy="32000"/>
            </a:xfrm>
            <a:custGeom>
              <a:rect b="b" l="l" r="r" t="t"/>
              <a:pathLst>
                <a:path extrusionOk="0" h="1280" w="1297">
                  <a:moveTo>
                    <a:pt x="5" y="1"/>
                  </a:moveTo>
                  <a:cubicBezTo>
                    <a:pt x="4" y="1"/>
                    <a:pt x="4" y="1"/>
                    <a:pt x="4" y="1"/>
                  </a:cubicBezTo>
                  <a:cubicBezTo>
                    <a:pt x="0" y="5"/>
                    <a:pt x="697" y="747"/>
                    <a:pt x="1050" y="1100"/>
                  </a:cubicBezTo>
                  <a:cubicBezTo>
                    <a:pt x="1186" y="1236"/>
                    <a:pt x="1248" y="1280"/>
                    <a:pt x="1273" y="1280"/>
                  </a:cubicBezTo>
                  <a:cubicBezTo>
                    <a:pt x="1278" y="1280"/>
                    <a:pt x="1281" y="1278"/>
                    <a:pt x="1284" y="1276"/>
                  </a:cubicBezTo>
                  <a:cubicBezTo>
                    <a:pt x="1296" y="1260"/>
                    <a:pt x="1255" y="1194"/>
                    <a:pt x="1107" y="1046"/>
                  </a:cubicBezTo>
                  <a:cubicBezTo>
                    <a:pt x="757" y="692"/>
                    <a:pt x="21" y="1"/>
                    <a:pt x="5" y="1"/>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6"/>
            <p:cNvSpPr/>
            <p:nvPr/>
          </p:nvSpPr>
          <p:spPr>
            <a:xfrm>
              <a:off x="2577375" y="4030275"/>
              <a:ext cx="31375" cy="31050"/>
            </a:xfrm>
            <a:custGeom>
              <a:rect b="b" l="l" r="r" t="t"/>
              <a:pathLst>
                <a:path extrusionOk="0" h="1242" w="1255">
                  <a:moveTo>
                    <a:pt x="4" y="0"/>
                  </a:moveTo>
                  <a:cubicBezTo>
                    <a:pt x="4" y="0"/>
                    <a:pt x="4" y="0"/>
                    <a:pt x="4" y="0"/>
                  </a:cubicBezTo>
                  <a:cubicBezTo>
                    <a:pt x="0" y="9"/>
                    <a:pt x="673" y="726"/>
                    <a:pt x="1013" y="1067"/>
                  </a:cubicBezTo>
                  <a:cubicBezTo>
                    <a:pt x="1148" y="1202"/>
                    <a:pt x="1209" y="1241"/>
                    <a:pt x="1231" y="1241"/>
                  </a:cubicBezTo>
                  <a:cubicBezTo>
                    <a:pt x="1234" y="1241"/>
                    <a:pt x="1237" y="1240"/>
                    <a:pt x="1239" y="1239"/>
                  </a:cubicBezTo>
                  <a:cubicBezTo>
                    <a:pt x="1255" y="1222"/>
                    <a:pt x="1218" y="1161"/>
                    <a:pt x="1070" y="1009"/>
                  </a:cubicBezTo>
                  <a:cubicBezTo>
                    <a:pt x="735" y="674"/>
                    <a:pt x="13" y="0"/>
                    <a:pt x="4"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6"/>
            <p:cNvSpPr/>
            <p:nvPr/>
          </p:nvSpPr>
          <p:spPr>
            <a:xfrm>
              <a:off x="2578300" y="4031200"/>
              <a:ext cx="30575" cy="30125"/>
            </a:xfrm>
            <a:custGeom>
              <a:rect b="b" l="l" r="r" t="t"/>
              <a:pathLst>
                <a:path extrusionOk="0" h="1205" w="1223">
                  <a:moveTo>
                    <a:pt x="4" y="0"/>
                  </a:moveTo>
                  <a:cubicBezTo>
                    <a:pt x="4" y="0"/>
                    <a:pt x="4" y="0"/>
                    <a:pt x="4" y="0"/>
                  </a:cubicBezTo>
                  <a:cubicBezTo>
                    <a:pt x="0" y="4"/>
                    <a:pt x="648" y="702"/>
                    <a:pt x="988" y="1030"/>
                  </a:cubicBezTo>
                  <a:cubicBezTo>
                    <a:pt x="1116" y="1165"/>
                    <a:pt x="1177" y="1204"/>
                    <a:pt x="1201" y="1204"/>
                  </a:cubicBezTo>
                  <a:cubicBezTo>
                    <a:pt x="1205" y="1204"/>
                    <a:pt x="1208" y="1203"/>
                    <a:pt x="1210" y="1202"/>
                  </a:cubicBezTo>
                  <a:cubicBezTo>
                    <a:pt x="1222" y="1185"/>
                    <a:pt x="1181" y="1124"/>
                    <a:pt x="1037" y="980"/>
                  </a:cubicBezTo>
                  <a:cubicBezTo>
                    <a:pt x="706" y="645"/>
                    <a:pt x="13" y="0"/>
                    <a:pt x="4" y="0"/>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6"/>
            <p:cNvSpPr/>
            <p:nvPr/>
          </p:nvSpPr>
          <p:spPr>
            <a:xfrm>
              <a:off x="2579100" y="4032125"/>
              <a:ext cx="29650" cy="29025"/>
            </a:xfrm>
            <a:custGeom>
              <a:rect b="b" l="l" r="r" t="t"/>
              <a:pathLst>
                <a:path extrusionOk="0" h="1161" w="1186">
                  <a:moveTo>
                    <a:pt x="9" y="0"/>
                  </a:moveTo>
                  <a:cubicBezTo>
                    <a:pt x="9" y="0"/>
                    <a:pt x="9" y="0"/>
                    <a:pt x="9" y="0"/>
                  </a:cubicBezTo>
                  <a:cubicBezTo>
                    <a:pt x="1" y="4"/>
                    <a:pt x="632" y="677"/>
                    <a:pt x="956" y="993"/>
                  </a:cubicBezTo>
                  <a:cubicBezTo>
                    <a:pt x="1082" y="1118"/>
                    <a:pt x="1139" y="1160"/>
                    <a:pt x="1161" y="1160"/>
                  </a:cubicBezTo>
                  <a:cubicBezTo>
                    <a:pt x="1165" y="1160"/>
                    <a:pt x="1168" y="1159"/>
                    <a:pt x="1170" y="1157"/>
                  </a:cubicBezTo>
                  <a:cubicBezTo>
                    <a:pt x="1186" y="1144"/>
                    <a:pt x="1149" y="1087"/>
                    <a:pt x="1005" y="943"/>
                  </a:cubicBezTo>
                  <a:cubicBezTo>
                    <a:pt x="687" y="625"/>
                    <a:pt x="18" y="0"/>
                    <a:pt x="9"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6"/>
            <p:cNvSpPr/>
            <p:nvPr/>
          </p:nvSpPr>
          <p:spPr>
            <a:xfrm>
              <a:off x="2580025" y="4033050"/>
              <a:ext cx="28625" cy="28075"/>
            </a:xfrm>
            <a:custGeom>
              <a:rect b="b" l="l" r="r" t="t"/>
              <a:pathLst>
                <a:path extrusionOk="0" h="1123" w="1145">
                  <a:moveTo>
                    <a:pt x="5" y="0"/>
                  </a:moveTo>
                  <a:cubicBezTo>
                    <a:pt x="5" y="0"/>
                    <a:pt x="5" y="0"/>
                    <a:pt x="5" y="0"/>
                  </a:cubicBezTo>
                  <a:cubicBezTo>
                    <a:pt x="1" y="4"/>
                    <a:pt x="612" y="656"/>
                    <a:pt x="919" y="964"/>
                  </a:cubicBezTo>
                  <a:cubicBezTo>
                    <a:pt x="1043" y="1084"/>
                    <a:pt x="1097" y="1122"/>
                    <a:pt x="1120" y="1122"/>
                  </a:cubicBezTo>
                  <a:cubicBezTo>
                    <a:pt x="1123" y="1122"/>
                    <a:pt x="1126" y="1121"/>
                    <a:pt x="1128" y="1120"/>
                  </a:cubicBezTo>
                  <a:cubicBezTo>
                    <a:pt x="1145" y="1111"/>
                    <a:pt x="1108" y="1050"/>
                    <a:pt x="968" y="910"/>
                  </a:cubicBezTo>
                  <a:cubicBezTo>
                    <a:pt x="663" y="601"/>
                    <a:pt x="22"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6"/>
            <p:cNvSpPr/>
            <p:nvPr/>
          </p:nvSpPr>
          <p:spPr>
            <a:xfrm>
              <a:off x="2580950" y="4033850"/>
              <a:ext cx="27700" cy="27475"/>
            </a:xfrm>
            <a:custGeom>
              <a:rect b="b" l="l" r="r" t="t"/>
              <a:pathLst>
                <a:path extrusionOk="0" h="1099" w="1108">
                  <a:moveTo>
                    <a:pt x="5" y="1"/>
                  </a:moveTo>
                  <a:cubicBezTo>
                    <a:pt x="5" y="1"/>
                    <a:pt x="5" y="1"/>
                    <a:pt x="5" y="1"/>
                  </a:cubicBezTo>
                  <a:cubicBezTo>
                    <a:pt x="1" y="9"/>
                    <a:pt x="591" y="632"/>
                    <a:pt x="886" y="936"/>
                  </a:cubicBezTo>
                  <a:cubicBezTo>
                    <a:pt x="1011" y="1060"/>
                    <a:pt x="1067" y="1098"/>
                    <a:pt x="1088" y="1098"/>
                  </a:cubicBezTo>
                  <a:cubicBezTo>
                    <a:pt x="1091" y="1098"/>
                    <a:pt x="1094" y="1097"/>
                    <a:pt x="1096" y="1096"/>
                  </a:cubicBezTo>
                  <a:cubicBezTo>
                    <a:pt x="1108" y="1079"/>
                    <a:pt x="1075" y="1022"/>
                    <a:pt x="940" y="883"/>
                  </a:cubicBezTo>
                  <a:cubicBezTo>
                    <a:pt x="637" y="584"/>
                    <a:pt x="13" y="1"/>
                    <a:pt x="5" y="1"/>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6"/>
            <p:cNvSpPr/>
            <p:nvPr/>
          </p:nvSpPr>
          <p:spPr>
            <a:xfrm>
              <a:off x="2581975" y="4034875"/>
              <a:ext cx="26775" cy="26450"/>
            </a:xfrm>
            <a:custGeom>
              <a:rect b="b" l="l" r="r" t="t"/>
              <a:pathLst>
                <a:path extrusionOk="0" h="1058" w="1071">
                  <a:moveTo>
                    <a:pt x="5" y="1"/>
                  </a:moveTo>
                  <a:cubicBezTo>
                    <a:pt x="5" y="1"/>
                    <a:pt x="5" y="1"/>
                    <a:pt x="5" y="1"/>
                  </a:cubicBezTo>
                  <a:cubicBezTo>
                    <a:pt x="1" y="5"/>
                    <a:pt x="558" y="608"/>
                    <a:pt x="849" y="899"/>
                  </a:cubicBezTo>
                  <a:cubicBezTo>
                    <a:pt x="972" y="1022"/>
                    <a:pt x="1026" y="1058"/>
                    <a:pt x="1047" y="1058"/>
                  </a:cubicBezTo>
                  <a:cubicBezTo>
                    <a:pt x="1050" y="1058"/>
                    <a:pt x="1053" y="1057"/>
                    <a:pt x="1055" y="1055"/>
                  </a:cubicBezTo>
                  <a:cubicBezTo>
                    <a:pt x="1071" y="1038"/>
                    <a:pt x="1034" y="981"/>
                    <a:pt x="903" y="850"/>
                  </a:cubicBezTo>
                  <a:cubicBezTo>
                    <a:pt x="613" y="564"/>
                    <a:pt x="13" y="1"/>
                    <a:pt x="5"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6"/>
            <p:cNvSpPr/>
            <p:nvPr/>
          </p:nvSpPr>
          <p:spPr>
            <a:xfrm>
              <a:off x="2582900" y="4035800"/>
              <a:ext cx="25750" cy="25525"/>
            </a:xfrm>
            <a:custGeom>
              <a:rect b="b" l="l" r="r" t="t"/>
              <a:pathLst>
                <a:path extrusionOk="0" h="1021" w="1030">
                  <a:moveTo>
                    <a:pt x="5" y="1"/>
                  </a:moveTo>
                  <a:cubicBezTo>
                    <a:pt x="5" y="1"/>
                    <a:pt x="5" y="1"/>
                    <a:pt x="5" y="1"/>
                  </a:cubicBezTo>
                  <a:cubicBezTo>
                    <a:pt x="1" y="5"/>
                    <a:pt x="538" y="579"/>
                    <a:pt x="812" y="866"/>
                  </a:cubicBezTo>
                  <a:cubicBezTo>
                    <a:pt x="932" y="985"/>
                    <a:pt x="982" y="1021"/>
                    <a:pt x="1004" y="1021"/>
                  </a:cubicBezTo>
                  <a:cubicBezTo>
                    <a:pt x="1008" y="1021"/>
                    <a:pt x="1011" y="1020"/>
                    <a:pt x="1013" y="1018"/>
                  </a:cubicBezTo>
                  <a:cubicBezTo>
                    <a:pt x="1030" y="1001"/>
                    <a:pt x="997" y="948"/>
                    <a:pt x="866" y="817"/>
                  </a:cubicBezTo>
                  <a:cubicBezTo>
                    <a:pt x="588" y="535"/>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6"/>
            <p:cNvSpPr/>
            <p:nvPr/>
          </p:nvSpPr>
          <p:spPr>
            <a:xfrm>
              <a:off x="2583725" y="4036725"/>
              <a:ext cx="24925" cy="24450"/>
            </a:xfrm>
            <a:custGeom>
              <a:rect b="b" l="l" r="r" t="t"/>
              <a:pathLst>
                <a:path extrusionOk="0" h="978" w="997">
                  <a:moveTo>
                    <a:pt x="9" y="1"/>
                  </a:moveTo>
                  <a:cubicBezTo>
                    <a:pt x="9" y="1"/>
                    <a:pt x="9" y="1"/>
                    <a:pt x="9" y="1"/>
                  </a:cubicBezTo>
                  <a:cubicBezTo>
                    <a:pt x="0" y="5"/>
                    <a:pt x="521" y="558"/>
                    <a:pt x="792" y="825"/>
                  </a:cubicBezTo>
                  <a:cubicBezTo>
                    <a:pt x="900" y="940"/>
                    <a:pt x="956" y="977"/>
                    <a:pt x="976" y="977"/>
                  </a:cubicBezTo>
                  <a:cubicBezTo>
                    <a:pt x="980" y="977"/>
                    <a:pt x="983" y="975"/>
                    <a:pt x="985" y="973"/>
                  </a:cubicBezTo>
                  <a:cubicBezTo>
                    <a:pt x="997" y="956"/>
                    <a:pt x="964" y="907"/>
                    <a:pt x="837" y="780"/>
                  </a:cubicBezTo>
                  <a:cubicBezTo>
                    <a:pt x="567" y="514"/>
                    <a:pt x="17" y="1"/>
                    <a:pt x="9" y="1"/>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6"/>
            <p:cNvSpPr/>
            <p:nvPr/>
          </p:nvSpPr>
          <p:spPr>
            <a:xfrm>
              <a:off x="2584650" y="4037550"/>
              <a:ext cx="23900" cy="23625"/>
            </a:xfrm>
            <a:custGeom>
              <a:rect b="b" l="l" r="r" t="t"/>
              <a:pathLst>
                <a:path extrusionOk="0" h="945" w="956">
                  <a:moveTo>
                    <a:pt x="5" y="1"/>
                  </a:moveTo>
                  <a:cubicBezTo>
                    <a:pt x="4" y="1"/>
                    <a:pt x="4" y="1"/>
                    <a:pt x="4" y="1"/>
                  </a:cubicBezTo>
                  <a:cubicBezTo>
                    <a:pt x="0" y="9"/>
                    <a:pt x="496" y="542"/>
                    <a:pt x="755" y="796"/>
                  </a:cubicBezTo>
                  <a:cubicBezTo>
                    <a:pt x="863" y="908"/>
                    <a:pt x="910" y="944"/>
                    <a:pt x="932" y="944"/>
                  </a:cubicBezTo>
                  <a:cubicBezTo>
                    <a:pt x="937" y="944"/>
                    <a:pt x="941" y="942"/>
                    <a:pt x="943" y="940"/>
                  </a:cubicBezTo>
                  <a:cubicBezTo>
                    <a:pt x="956" y="923"/>
                    <a:pt x="927" y="878"/>
                    <a:pt x="800" y="751"/>
                  </a:cubicBezTo>
                  <a:cubicBezTo>
                    <a:pt x="547" y="494"/>
                    <a:pt x="17" y="1"/>
                    <a:pt x="5" y="1"/>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6"/>
            <p:cNvSpPr/>
            <p:nvPr/>
          </p:nvSpPr>
          <p:spPr>
            <a:xfrm>
              <a:off x="2585575" y="4038475"/>
              <a:ext cx="22975" cy="22650"/>
            </a:xfrm>
            <a:custGeom>
              <a:rect b="b" l="l" r="r" t="t"/>
              <a:pathLst>
                <a:path extrusionOk="0" h="906" w="919">
                  <a:moveTo>
                    <a:pt x="4" y="0"/>
                  </a:moveTo>
                  <a:cubicBezTo>
                    <a:pt x="4" y="0"/>
                    <a:pt x="4" y="0"/>
                    <a:pt x="4" y="0"/>
                  </a:cubicBezTo>
                  <a:cubicBezTo>
                    <a:pt x="0" y="9"/>
                    <a:pt x="472" y="513"/>
                    <a:pt x="718" y="767"/>
                  </a:cubicBezTo>
                  <a:cubicBezTo>
                    <a:pt x="825" y="874"/>
                    <a:pt x="874" y="906"/>
                    <a:pt x="894" y="906"/>
                  </a:cubicBezTo>
                  <a:cubicBezTo>
                    <a:pt x="898" y="906"/>
                    <a:pt x="900" y="905"/>
                    <a:pt x="902" y="903"/>
                  </a:cubicBezTo>
                  <a:cubicBezTo>
                    <a:pt x="919" y="894"/>
                    <a:pt x="886" y="841"/>
                    <a:pt x="763" y="718"/>
                  </a:cubicBezTo>
                  <a:cubicBezTo>
                    <a:pt x="518" y="469"/>
                    <a:pt x="13" y="0"/>
                    <a:pt x="4" y="0"/>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6"/>
            <p:cNvSpPr/>
            <p:nvPr/>
          </p:nvSpPr>
          <p:spPr>
            <a:xfrm>
              <a:off x="2586500" y="4039400"/>
              <a:ext cx="22050" cy="21625"/>
            </a:xfrm>
            <a:custGeom>
              <a:rect b="b" l="l" r="r" t="t"/>
              <a:pathLst>
                <a:path extrusionOk="0" h="865" w="882">
                  <a:moveTo>
                    <a:pt x="4" y="0"/>
                  </a:moveTo>
                  <a:cubicBezTo>
                    <a:pt x="4" y="0"/>
                    <a:pt x="4" y="0"/>
                    <a:pt x="4" y="0"/>
                  </a:cubicBezTo>
                  <a:cubicBezTo>
                    <a:pt x="0" y="4"/>
                    <a:pt x="451" y="492"/>
                    <a:pt x="689" y="722"/>
                  </a:cubicBezTo>
                  <a:cubicBezTo>
                    <a:pt x="799" y="833"/>
                    <a:pt x="846" y="865"/>
                    <a:pt x="863" y="865"/>
                  </a:cubicBezTo>
                  <a:cubicBezTo>
                    <a:pt x="866" y="865"/>
                    <a:pt x="868" y="863"/>
                    <a:pt x="869" y="862"/>
                  </a:cubicBezTo>
                  <a:cubicBezTo>
                    <a:pt x="882" y="853"/>
                    <a:pt x="853" y="804"/>
                    <a:pt x="730" y="681"/>
                  </a:cubicBezTo>
                  <a:cubicBezTo>
                    <a:pt x="493" y="448"/>
                    <a:pt x="13" y="0"/>
                    <a:pt x="4"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6"/>
            <p:cNvSpPr/>
            <p:nvPr/>
          </p:nvSpPr>
          <p:spPr>
            <a:xfrm>
              <a:off x="2587300" y="4040325"/>
              <a:ext cx="21250" cy="20700"/>
            </a:xfrm>
            <a:custGeom>
              <a:rect b="b" l="l" r="r" t="t"/>
              <a:pathLst>
                <a:path extrusionOk="0" h="828" w="850">
                  <a:moveTo>
                    <a:pt x="13" y="0"/>
                  </a:moveTo>
                  <a:cubicBezTo>
                    <a:pt x="13" y="0"/>
                    <a:pt x="13" y="0"/>
                    <a:pt x="13" y="0"/>
                  </a:cubicBezTo>
                  <a:cubicBezTo>
                    <a:pt x="1" y="9"/>
                    <a:pt x="431" y="468"/>
                    <a:pt x="661" y="693"/>
                  </a:cubicBezTo>
                  <a:cubicBezTo>
                    <a:pt x="768" y="797"/>
                    <a:pt x="814" y="828"/>
                    <a:pt x="831" y="828"/>
                  </a:cubicBezTo>
                  <a:cubicBezTo>
                    <a:pt x="834" y="828"/>
                    <a:pt x="836" y="826"/>
                    <a:pt x="837" y="825"/>
                  </a:cubicBezTo>
                  <a:cubicBezTo>
                    <a:pt x="850" y="812"/>
                    <a:pt x="821" y="767"/>
                    <a:pt x="706" y="652"/>
                  </a:cubicBezTo>
                  <a:cubicBezTo>
                    <a:pt x="482" y="420"/>
                    <a:pt x="22" y="0"/>
                    <a:pt x="13"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6"/>
            <p:cNvSpPr/>
            <p:nvPr/>
          </p:nvSpPr>
          <p:spPr>
            <a:xfrm>
              <a:off x="2588325" y="4041350"/>
              <a:ext cx="20325" cy="19675"/>
            </a:xfrm>
            <a:custGeom>
              <a:rect b="b" l="l" r="r" t="t"/>
              <a:pathLst>
                <a:path extrusionOk="0" h="787" w="813">
                  <a:moveTo>
                    <a:pt x="9" y="0"/>
                  </a:moveTo>
                  <a:cubicBezTo>
                    <a:pt x="9" y="0"/>
                    <a:pt x="9" y="0"/>
                    <a:pt x="9" y="0"/>
                  </a:cubicBezTo>
                  <a:cubicBezTo>
                    <a:pt x="1" y="4"/>
                    <a:pt x="407" y="439"/>
                    <a:pt x="628" y="656"/>
                  </a:cubicBezTo>
                  <a:cubicBezTo>
                    <a:pt x="728" y="756"/>
                    <a:pt x="773" y="787"/>
                    <a:pt x="790" y="787"/>
                  </a:cubicBezTo>
                  <a:cubicBezTo>
                    <a:pt x="793" y="787"/>
                    <a:pt x="795" y="785"/>
                    <a:pt x="796" y="784"/>
                  </a:cubicBezTo>
                  <a:cubicBezTo>
                    <a:pt x="813" y="771"/>
                    <a:pt x="788" y="734"/>
                    <a:pt x="669" y="615"/>
                  </a:cubicBezTo>
                  <a:cubicBezTo>
                    <a:pt x="449" y="399"/>
                    <a:pt x="18"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6"/>
            <p:cNvSpPr/>
            <p:nvPr/>
          </p:nvSpPr>
          <p:spPr>
            <a:xfrm>
              <a:off x="2589250" y="4042275"/>
              <a:ext cx="19300" cy="18750"/>
            </a:xfrm>
            <a:custGeom>
              <a:rect b="b" l="l" r="r" t="t"/>
              <a:pathLst>
                <a:path extrusionOk="0" h="750" w="772">
                  <a:moveTo>
                    <a:pt x="5" y="0"/>
                  </a:moveTo>
                  <a:cubicBezTo>
                    <a:pt x="5" y="0"/>
                    <a:pt x="5" y="0"/>
                    <a:pt x="5" y="0"/>
                  </a:cubicBezTo>
                  <a:cubicBezTo>
                    <a:pt x="1" y="4"/>
                    <a:pt x="382" y="414"/>
                    <a:pt x="595" y="619"/>
                  </a:cubicBezTo>
                  <a:cubicBezTo>
                    <a:pt x="695" y="719"/>
                    <a:pt x="737" y="750"/>
                    <a:pt x="753" y="750"/>
                  </a:cubicBezTo>
                  <a:cubicBezTo>
                    <a:pt x="756" y="750"/>
                    <a:pt x="758" y="748"/>
                    <a:pt x="759" y="747"/>
                  </a:cubicBezTo>
                  <a:cubicBezTo>
                    <a:pt x="772" y="738"/>
                    <a:pt x="743" y="697"/>
                    <a:pt x="632" y="582"/>
                  </a:cubicBezTo>
                  <a:cubicBezTo>
                    <a:pt x="425" y="380"/>
                    <a:pt x="22" y="0"/>
                    <a:pt x="5"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6"/>
            <p:cNvSpPr/>
            <p:nvPr/>
          </p:nvSpPr>
          <p:spPr>
            <a:xfrm>
              <a:off x="2590175" y="4043075"/>
              <a:ext cx="18175" cy="18075"/>
            </a:xfrm>
            <a:custGeom>
              <a:rect b="b" l="l" r="r" t="t"/>
              <a:pathLst>
                <a:path extrusionOk="0" h="723" w="727">
                  <a:moveTo>
                    <a:pt x="5" y="1"/>
                  </a:moveTo>
                  <a:cubicBezTo>
                    <a:pt x="5" y="1"/>
                    <a:pt x="5" y="1"/>
                    <a:pt x="5" y="1"/>
                  </a:cubicBezTo>
                  <a:cubicBezTo>
                    <a:pt x="1" y="9"/>
                    <a:pt x="357" y="395"/>
                    <a:pt x="554" y="596"/>
                  </a:cubicBezTo>
                  <a:cubicBezTo>
                    <a:pt x="652" y="694"/>
                    <a:pt x="692" y="722"/>
                    <a:pt x="710" y="722"/>
                  </a:cubicBezTo>
                  <a:cubicBezTo>
                    <a:pt x="713" y="722"/>
                    <a:pt x="716" y="721"/>
                    <a:pt x="718" y="719"/>
                  </a:cubicBezTo>
                  <a:cubicBezTo>
                    <a:pt x="727" y="706"/>
                    <a:pt x="706" y="669"/>
                    <a:pt x="595" y="555"/>
                  </a:cubicBezTo>
                  <a:cubicBezTo>
                    <a:pt x="400" y="359"/>
                    <a:pt x="13" y="1"/>
                    <a:pt x="5"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6"/>
            <p:cNvSpPr/>
            <p:nvPr/>
          </p:nvSpPr>
          <p:spPr>
            <a:xfrm>
              <a:off x="2591100" y="4044000"/>
              <a:ext cx="17250" cy="17000"/>
            </a:xfrm>
            <a:custGeom>
              <a:rect b="b" l="l" r="r" t="t"/>
              <a:pathLst>
                <a:path extrusionOk="0" h="680" w="690">
                  <a:moveTo>
                    <a:pt x="5" y="1"/>
                  </a:moveTo>
                  <a:cubicBezTo>
                    <a:pt x="5" y="1"/>
                    <a:pt x="5" y="1"/>
                    <a:pt x="5" y="1"/>
                  </a:cubicBezTo>
                  <a:cubicBezTo>
                    <a:pt x="1" y="5"/>
                    <a:pt x="337" y="370"/>
                    <a:pt x="521" y="559"/>
                  </a:cubicBezTo>
                  <a:cubicBezTo>
                    <a:pt x="619" y="656"/>
                    <a:pt x="657" y="680"/>
                    <a:pt x="674" y="680"/>
                  </a:cubicBezTo>
                  <a:cubicBezTo>
                    <a:pt x="677" y="680"/>
                    <a:pt x="679" y="679"/>
                    <a:pt x="681" y="678"/>
                  </a:cubicBezTo>
                  <a:cubicBezTo>
                    <a:pt x="690" y="665"/>
                    <a:pt x="669" y="624"/>
                    <a:pt x="562" y="518"/>
                  </a:cubicBezTo>
                  <a:cubicBezTo>
                    <a:pt x="375" y="334"/>
                    <a:pt x="13" y="1"/>
                    <a:pt x="5" y="1"/>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6"/>
            <p:cNvSpPr/>
            <p:nvPr/>
          </p:nvSpPr>
          <p:spPr>
            <a:xfrm>
              <a:off x="2591925" y="4044925"/>
              <a:ext cx="16425" cy="16100"/>
            </a:xfrm>
            <a:custGeom>
              <a:rect b="b" l="l" r="r" t="t"/>
              <a:pathLst>
                <a:path extrusionOk="0" h="644" w="657">
                  <a:moveTo>
                    <a:pt x="9" y="1"/>
                  </a:moveTo>
                  <a:cubicBezTo>
                    <a:pt x="9" y="1"/>
                    <a:pt x="9" y="1"/>
                    <a:pt x="9" y="1"/>
                  </a:cubicBezTo>
                  <a:cubicBezTo>
                    <a:pt x="0" y="5"/>
                    <a:pt x="320" y="349"/>
                    <a:pt x="492" y="522"/>
                  </a:cubicBezTo>
                  <a:cubicBezTo>
                    <a:pt x="587" y="616"/>
                    <a:pt x="623" y="644"/>
                    <a:pt x="640" y="644"/>
                  </a:cubicBezTo>
                  <a:cubicBezTo>
                    <a:pt x="643" y="644"/>
                    <a:pt x="646" y="643"/>
                    <a:pt x="648" y="641"/>
                  </a:cubicBezTo>
                  <a:cubicBezTo>
                    <a:pt x="657" y="632"/>
                    <a:pt x="636" y="595"/>
                    <a:pt x="529" y="489"/>
                  </a:cubicBezTo>
                  <a:cubicBezTo>
                    <a:pt x="358" y="310"/>
                    <a:pt x="17" y="1"/>
                    <a:pt x="9" y="1"/>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6"/>
            <p:cNvSpPr/>
            <p:nvPr/>
          </p:nvSpPr>
          <p:spPr>
            <a:xfrm>
              <a:off x="2592850" y="4045850"/>
              <a:ext cx="15400" cy="15050"/>
            </a:xfrm>
            <a:custGeom>
              <a:rect b="b" l="l" r="r" t="t"/>
              <a:pathLst>
                <a:path extrusionOk="0" h="602" w="616">
                  <a:moveTo>
                    <a:pt x="5" y="1"/>
                  </a:moveTo>
                  <a:cubicBezTo>
                    <a:pt x="5" y="1"/>
                    <a:pt x="5" y="1"/>
                    <a:pt x="4" y="1"/>
                  </a:cubicBezTo>
                  <a:cubicBezTo>
                    <a:pt x="0" y="9"/>
                    <a:pt x="291" y="321"/>
                    <a:pt x="455" y="485"/>
                  </a:cubicBezTo>
                  <a:cubicBezTo>
                    <a:pt x="549" y="578"/>
                    <a:pt x="584" y="601"/>
                    <a:pt x="600" y="601"/>
                  </a:cubicBezTo>
                  <a:cubicBezTo>
                    <a:pt x="603" y="601"/>
                    <a:pt x="605" y="601"/>
                    <a:pt x="607" y="599"/>
                  </a:cubicBezTo>
                  <a:cubicBezTo>
                    <a:pt x="615" y="587"/>
                    <a:pt x="595" y="554"/>
                    <a:pt x="492" y="452"/>
                  </a:cubicBezTo>
                  <a:cubicBezTo>
                    <a:pt x="331" y="286"/>
                    <a:pt x="21"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6"/>
            <p:cNvSpPr/>
            <p:nvPr/>
          </p:nvSpPr>
          <p:spPr>
            <a:xfrm>
              <a:off x="2593775" y="4046675"/>
              <a:ext cx="14575" cy="14225"/>
            </a:xfrm>
            <a:custGeom>
              <a:rect b="b" l="l" r="r" t="t"/>
              <a:pathLst>
                <a:path extrusionOk="0" h="569" w="583">
                  <a:moveTo>
                    <a:pt x="9" y="0"/>
                  </a:moveTo>
                  <a:cubicBezTo>
                    <a:pt x="9" y="0"/>
                    <a:pt x="8" y="1"/>
                    <a:pt x="8" y="1"/>
                  </a:cubicBezTo>
                  <a:cubicBezTo>
                    <a:pt x="0" y="13"/>
                    <a:pt x="271" y="304"/>
                    <a:pt x="431" y="460"/>
                  </a:cubicBezTo>
                  <a:cubicBezTo>
                    <a:pt x="517" y="546"/>
                    <a:pt x="551" y="568"/>
                    <a:pt x="567" y="568"/>
                  </a:cubicBezTo>
                  <a:cubicBezTo>
                    <a:pt x="570" y="568"/>
                    <a:pt x="572" y="568"/>
                    <a:pt x="574" y="566"/>
                  </a:cubicBezTo>
                  <a:cubicBezTo>
                    <a:pt x="583" y="554"/>
                    <a:pt x="570" y="525"/>
                    <a:pt x="468" y="423"/>
                  </a:cubicBezTo>
                  <a:cubicBezTo>
                    <a:pt x="309" y="268"/>
                    <a:pt x="21"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6"/>
            <p:cNvSpPr/>
            <p:nvPr/>
          </p:nvSpPr>
          <p:spPr>
            <a:xfrm>
              <a:off x="2594700" y="4047700"/>
              <a:ext cx="13550" cy="13300"/>
            </a:xfrm>
            <a:custGeom>
              <a:rect b="b" l="l" r="r" t="t"/>
              <a:pathLst>
                <a:path extrusionOk="0" h="532" w="542">
                  <a:moveTo>
                    <a:pt x="8" y="0"/>
                  </a:moveTo>
                  <a:cubicBezTo>
                    <a:pt x="8" y="0"/>
                    <a:pt x="8" y="1"/>
                    <a:pt x="8" y="1"/>
                  </a:cubicBezTo>
                  <a:cubicBezTo>
                    <a:pt x="0" y="5"/>
                    <a:pt x="250" y="275"/>
                    <a:pt x="398" y="423"/>
                  </a:cubicBezTo>
                  <a:cubicBezTo>
                    <a:pt x="484" y="509"/>
                    <a:pt x="515" y="532"/>
                    <a:pt x="530" y="532"/>
                  </a:cubicBezTo>
                  <a:cubicBezTo>
                    <a:pt x="533" y="532"/>
                    <a:pt x="535" y="531"/>
                    <a:pt x="537" y="530"/>
                  </a:cubicBezTo>
                  <a:cubicBezTo>
                    <a:pt x="541" y="517"/>
                    <a:pt x="525" y="488"/>
                    <a:pt x="431" y="390"/>
                  </a:cubicBezTo>
                  <a:cubicBezTo>
                    <a:pt x="288" y="244"/>
                    <a:pt x="17" y="0"/>
                    <a:pt x="8"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6"/>
            <p:cNvSpPr/>
            <p:nvPr/>
          </p:nvSpPr>
          <p:spPr>
            <a:xfrm>
              <a:off x="2595725" y="4048625"/>
              <a:ext cx="12525" cy="12275"/>
            </a:xfrm>
            <a:custGeom>
              <a:rect b="b" l="l" r="r" t="t"/>
              <a:pathLst>
                <a:path extrusionOk="0" h="491" w="501">
                  <a:moveTo>
                    <a:pt x="4" y="0"/>
                  </a:moveTo>
                  <a:cubicBezTo>
                    <a:pt x="4" y="0"/>
                    <a:pt x="4" y="0"/>
                    <a:pt x="4" y="0"/>
                  </a:cubicBezTo>
                  <a:cubicBezTo>
                    <a:pt x="0" y="5"/>
                    <a:pt x="226" y="251"/>
                    <a:pt x="357" y="386"/>
                  </a:cubicBezTo>
                  <a:cubicBezTo>
                    <a:pt x="440" y="469"/>
                    <a:pt x="470" y="490"/>
                    <a:pt x="485" y="490"/>
                  </a:cubicBezTo>
                  <a:cubicBezTo>
                    <a:pt x="488" y="490"/>
                    <a:pt x="490" y="490"/>
                    <a:pt x="492" y="488"/>
                  </a:cubicBezTo>
                  <a:cubicBezTo>
                    <a:pt x="500" y="476"/>
                    <a:pt x="484" y="451"/>
                    <a:pt x="390" y="353"/>
                  </a:cubicBezTo>
                  <a:cubicBezTo>
                    <a:pt x="256" y="223"/>
                    <a:pt x="13" y="0"/>
                    <a:pt x="4" y="0"/>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6"/>
            <p:cNvSpPr/>
            <p:nvPr/>
          </p:nvSpPr>
          <p:spPr>
            <a:xfrm>
              <a:off x="2596525" y="4049550"/>
              <a:ext cx="11725" cy="11350"/>
            </a:xfrm>
            <a:custGeom>
              <a:rect b="b" l="l" r="r" t="t"/>
              <a:pathLst>
                <a:path extrusionOk="0" h="454" w="469">
                  <a:moveTo>
                    <a:pt x="9" y="0"/>
                  </a:moveTo>
                  <a:cubicBezTo>
                    <a:pt x="9" y="0"/>
                    <a:pt x="9" y="0"/>
                    <a:pt x="9" y="0"/>
                  </a:cubicBezTo>
                  <a:cubicBezTo>
                    <a:pt x="1" y="4"/>
                    <a:pt x="206" y="226"/>
                    <a:pt x="329" y="353"/>
                  </a:cubicBezTo>
                  <a:cubicBezTo>
                    <a:pt x="408" y="432"/>
                    <a:pt x="438" y="454"/>
                    <a:pt x="453" y="454"/>
                  </a:cubicBezTo>
                  <a:cubicBezTo>
                    <a:pt x="456" y="454"/>
                    <a:pt x="458" y="453"/>
                    <a:pt x="460" y="451"/>
                  </a:cubicBezTo>
                  <a:cubicBezTo>
                    <a:pt x="468" y="447"/>
                    <a:pt x="452" y="414"/>
                    <a:pt x="362" y="324"/>
                  </a:cubicBezTo>
                  <a:cubicBezTo>
                    <a:pt x="240" y="202"/>
                    <a:pt x="18" y="0"/>
                    <a:pt x="9" y="0"/>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6"/>
            <p:cNvSpPr/>
            <p:nvPr/>
          </p:nvSpPr>
          <p:spPr>
            <a:xfrm>
              <a:off x="2597450" y="4050375"/>
              <a:ext cx="10700" cy="10350"/>
            </a:xfrm>
            <a:custGeom>
              <a:rect b="b" l="l" r="r" t="t"/>
              <a:pathLst>
                <a:path extrusionOk="0" h="414" w="428">
                  <a:moveTo>
                    <a:pt x="5" y="0"/>
                  </a:moveTo>
                  <a:cubicBezTo>
                    <a:pt x="5" y="0"/>
                    <a:pt x="5" y="0"/>
                    <a:pt x="5" y="0"/>
                  </a:cubicBezTo>
                  <a:cubicBezTo>
                    <a:pt x="1" y="8"/>
                    <a:pt x="181" y="205"/>
                    <a:pt x="300" y="316"/>
                  </a:cubicBezTo>
                  <a:cubicBezTo>
                    <a:pt x="374" y="389"/>
                    <a:pt x="401" y="414"/>
                    <a:pt x="415" y="414"/>
                  </a:cubicBezTo>
                  <a:cubicBezTo>
                    <a:pt x="418" y="414"/>
                    <a:pt x="421" y="413"/>
                    <a:pt x="423" y="410"/>
                  </a:cubicBezTo>
                  <a:cubicBezTo>
                    <a:pt x="427" y="406"/>
                    <a:pt x="415" y="381"/>
                    <a:pt x="325" y="287"/>
                  </a:cubicBezTo>
                  <a:cubicBezTo>
                    <a:pt x="211" y="178"/>
                    <a:pt x="18" y="0"/>
                    <a:pt x="5"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6"/>
            <p:cNvSpPr/>
            <p:nvPr/>
          </p:nvSpPr>
          <p:spPr>
            <a:xfrm>
              <a:off x="2598375" y="4051275"/>
              <a:ext cx="9775" cy="9525"/>
            </a:xfrm>
            <a:custGeom>
              <a:rect b="b" l="l" r="r" t="t"/>
              <a:pathLst>
                <a:path extrusionOk="0" h="381" w="391">
                  <a:moveTo>
                    <a:pt x="5" y="1"/>
                  </a:moveTo>
                  <a:cubicBezTo>
                    <a:pt x="5" y="1"/>
                    <a:pt x="5" y="1"/>
                    <a:pt x="5" y="1"/>
                  </a:cubicBezTo>
                  <a:cubicBezTo>
                    <a:pt x="1" y="13"/>
                    <a:pt x="161" y="181"/>
                    <a:pt x="267" y="284"/>
                  </a:cubicBezTo>
                  <a:cubicBezTo>
                    <a:pt x="341" y="357"/>
                    <a:pt x="366" y="380"/>
                    <a:pt x="380" y="380"/>
                  </a:cubicBezTo>
                  <a:cubicBezTo>
                    <a:pt x="382" y="380"/>
                    <a:pt x="384" y="380"/>
                    <a:pt x="386" y="378"/>
                  </a:cubicBezTo>
                  <a:cubicBezTo>
                    <a:pt x="390" y="370"/>
                    <a:pt x="378" y="345"/>
                    <a:pt x="292" y="259"/>
                  </a:cubicBezTo>
                  <a:cubicBezTo>
                    <a:pt x="187" y="158"/>
                    <a:pt x="13" y="1"/>
                    <a:pt x="5"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6"/>
            <p:cNvSpPr/>
            <p:nvPr/>
          </p:nvSpPr>
          <p:spPr>
            <a:xfrm>
              <a:off x="2599300" y="4052200"/>
              <a:ext cx="8850" cy="8700"/>
            </a:xfrm>
            <a:custGeom>
              <a:rect b="b" l="l" r="r" t="t"/>
              <a:pathLst>
                <a:path extrusionOk="0" h="348" w="354">
                  <a:moveTo>
                    <a:pt x="5" y="1"/>
                  </a:moveTo>
                  <a:cubicBezTo>
                    <a:pt x="5" y="1"/>
                    <a:pt x="5" y="1"/>
                    <a:pt x="5" y="1"/>
                  </a:cubicBezTo>
                  <a:cubicBezTo>
                    <a:pt x="1" y="13"/>
                    <a:pt x="136" y="161"/>
                    <a:pt x="226" y="259"/>
                  </a:cubicBezTo>
                  <a:cubicBezTo>
                    <a:pt x="296" y="329"/>
                    <a:pt x="323" y="348"/>
                    <a:pt x="335" y="348"/>
                  </a:cubicBezTo>
                  <a:cubicBezTo>
                    <a:pt x="338" y="348"/>
                    <a:pt x="339" y="347"/>
                    <a:pt x="341" y="345"/>
                  </a:cubicBezTo>
                  <a:cubicBezTo>
                    <a:pt x="353" y="333"/>
                    <a:pt x="341" y="313"/>
                    <a:pt x="255" y="226"/>
                  </a:cubicBezTo>
                  <a:cubicBezTo>
                    <a:pt x="166" y="130"/>
                    <a:pt x="14" y="1"/>
                    <a:pt x="5"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6"/>
            <p:cNvSpPr/>
            <p:nvPr/>
          </p:nvSpPr>
          <p:spPr>
            <a:xfrm>
              <a:off x="2600125" y="4053125"/>
              <a:ext cx="8025" cy="7575"/>
            </a:xfrm>
            <a:custGeom>
              <a:rect b="b" l="l" r="r" t="t"/>
              <a:pathLst>
                <a:path extrusionOk="0" h="303" w="321">
                  <a:moveTo>
                    <a:pt x="13" y="1"/>
                  </a:moveTo>
                  <a:cubicBezTo>
                    <a:pt x="13" y="1"/>
                    <a:pt x="13" y="1"/>
                    <a:pt x="13" y="1"/>
                  </a:cubicBezTo>
                  <a:cubicBezTo>
                    <a:pt x="0" y="9"/>
                    <a:pt x="119" y="132"/>
                    <a:pt x="201" y="214"/>
                  </a:cubicBezTo>
                  <a:cubicBezTo>
                    <a:pt x="272" y="284"/>
                    <a:pt x="298" y="303"/>
                    <a:pt x="310" y="303"/>
                  </a:cubicBezTo>
                  <a:cubicBezTo>
                    <a:pt x="313" y="303"/>
                    <a:pt x="315" y="302"/>
                    <a:pt x="316" y="300"/>
                  </a:cubicBezTo>
                  <a:cubicBezTo>
                    <a:pt x="320" y="292"/>
                    <a:pt x="308" y="271"/>
                    <a:pt x="226" y="189"/>
                  </a:cubicBezTo>
                  <a:cubicBezTo>
                    <a:pt x="145" y="109"/>
                    <a:pt x="21" y="1"/>
                    <a:pt x="13"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6"/>
            <p:cNvSpPr/>
            <p:nvPr/>
          </p:nvSpPr>
          <p:spPr>
            <a:xfrm>
              <a:off x="1559925" y="3984975"/>
              <a:ext cx="70750" cy="70075"/>
            </a:xfrm>
            <a:custGeom>
              <a:rect b="b" l="l" r="r" t="t"/>
              <a:pathLst>
                <a:path extrusionOk="0" h="2803" w="2830">
                  <a:moveTo>
                    <a:pt x="0" y="0"/>
                  </a:moveTo>
                  <a:lnTo>
                    <a:pt x="0" y="0"/>
                  </a:lnTo>
                  <a:cubicBezTo>
                    <a:pt x="1" y="0"/>
                    <a:pt x="1604" y="1726"/>
                    <a:pt x="2379" y="2501"/>
                  </a:cubicBezTo>
                  <a:cubicBezTo>
                    <a:pt x="2596" y="2722"/>
                    <a:pt x="2712" y="2802"/>
                    <a:pt x="2767" y="2802"/>
                  </a:cubicBezTo>
                  <a:cubicBezTo>
                    <a:pt x="2778" y="2802"/>
                    <a:pt x="2786" y="2799"/>
                    <a:pt x="2793" y="2792"/>
                  </a:cubicBezTo>
                  <a:cubicBezTo>
                    <a:pt x="2830" y="2764"/>
                    <a:pt x="2744" y="2616"/>
                    <a:pt x="2502" y="2378"/>
                  </a:cubicBezTo>
                  <a:cubicBezTo>
                    <a:pt x="1727" y="1603"/>
                    <a:pt x="1" y="0"/>
                    <a:pt x="0"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6"/>
            <p:cNvSpPr/>
            <p:nvPr/>
          </p:nvSpPr>
          <p:spPr>
            <a:xfrm>
              <a:off x="1560650" y="3985675"/>
              <a:ext cx="69825" cy="69375"/>
            </a:xfrm>
            <a:custGeom>
              <a:rect b="b" l="l" r="r" t="t"/>
              <a:pathLst>
                <a:path extrusionOk="0" h="2775" w="2793">
                  <a:moveTo>
                    <a:pt x="0" y="1"/>
                  </a:moveTo>
                  <a:lnTo>
                    <a:pt x="0" y="1"/>
                  </a:lnTo>
                  <a:cubicBezTo>
                    <a:pt x="0" y="1"/>
                    <a:pt x="1587" y="1715"/>
                    <a:pt x="2346" y="2477"/>
                  </a:cubicBezTo>
                  <a:cubicBezTo>
                    <a:pt x="2563" y="2695"/>
                    <a:pt x="2679" y="2774"/>
                    <a:pt x="2733" y="2774"/>
                  </a:cubicBezTo>
                  <a:cubicBezTo>
                    <a:pt x="2745" y="2774"/>
                    <a:pt x="2753" y="2771"/>
                    <a:pt x="2760" y="2764"/>
                  </a:cubicBezTo>
                  <a:cubicBezTo>
                    <a:pt x="2792" y="2728"/>
                    <a:pt x="2715" y="2588"/>
                    <a:pt x="2473" y="2350"/>
                  </a:cubicBezTo>
                  <a:cubicBezTo>
                    <a:pt x="1714" y="1592"/>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6"/>
            <p:cNvSpPr/>
            <p:nvPr/>
          </p:nvSpPr>
          <p:spPr>
            <a:xfrm>
              <a:off x="1561450" y="3986500"/>
              <a:ext cx="69225" cy="68550"/>
            </a:xfrm>
            <a:custGeom>
              <a:rect b="b" l="l" r="r" t="t"/>
              <a:pathLst>
                <a:path extrusionOk="0" h="2742" w="2769">
                  <a:moveTo>
                    <a:pt x="1" y="1"/>
                  </a:moveTo>
                  <a:cubicBezTo>
                    <a:pt x="1" y="1"/>
                    <a:pt x="1567" y="1690"/>
                    <a:pt x="2322" y="2444"/>
                  </a:cubicBezTo>
                  <a:cubicBezTo>
                    <a:pt x="2539" y="2662"/>
                    <a:pt x="2652" y="2741"/>
                    <a:pt x="2706" y="2741"/>
                  </a:cubicBezTo>
                  <a:cubicBezTo>
                    <a:pt x="2717" y="2741"/>
                    <a:pt x="2725" y="2738"/>
                    <a:pt x="2732" y="2731"/>
                  </a:cubicBezTo>
                  <a:cubicBezTo>
                    <a:pt x="2769" y="2695"/>
                    <a:pt x="2687" y="2563"/>
                    <a:pt x="2445" y="2321"/>
                  </a:cubicBezTo>
                  <a:cubicBezTo>
                    <a:pt x="1690" y="156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6"/>
            <p:cNvSpPr/>
            <p:nvPr/>
          </p:nvSpPr>
          <p:spPr>
            <a:xfrm>
              <a:off x="1562175" y="3987225"/>
              <a:ext cx="68300" cy="67825"/>
            </a:xfrm>
            <a:custGeom>
              <a:rect b="b" l="l" r="r" t="t"/>
              <a:pathLst>
                <a:path extrusionOk="0" h="2713" w="2732">
                  <a:moveTo>
                    <a:pt x="1" y="0"/>
                  </a:moveTo>
                  <a:lnTo>
                    <a:pt x="1" y="0"/>
                  </a:lnTo>
                  <a:cubicBezTo>
                    <a:pt x="1" y="1"/>
                    <a:pt x="1551" y="1673"/>
                    <a:pt x="2293" y="2420"/>
                  </a:cubicBezTo>
                  <a:cubicBezTo>
                    <a:pt x="2503" y="2633"/>
                    <a:pt x="2618" y="2712"/>
                    <a:pt x="2672" y="2712"/>
                  </a:cubicBezTo>
                  <a:cubicBezTo>
                    <a:pt x="2684" y="2712"/>
                    <a:pt x="2692" y="2709"/>
                    <a:pt x="2699" y="2702"/>
                  </a:cubicBezTo>
                  <a:cubicBezTo>
                    <a:pt x="2731" y="2666"/>
                    <a:pt x="2649" y="2534"/>
                    <a:pt x="2416" y="2297"/>
                  </a:cubicBezTo>
                  <a:cubicBezTo>
                    <a:pt x="1674" y="1550"/>
                    <a:pt x="1" y="1"/>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6"/>
            <p:cNvSpPr/>
            <p:nvPr/>
          </p:nvSpPr>
          <p:spPr>
            <a:xfrm>
              <a:off x="1563000" y="3988050"/>
              <a:ext cx="67475" cy="66825"/>
            </a:xfrm>
            <a:custGeom>
              <a:rect b="b" l="l" r="r" t="t"/>
              <a:pathLst>
                <a:path extrusionOk="0" h="2673" w="2699">
                  <a:moveTo>
                    <a:pt x="0" y="0"/>
                  </a:moveTo>
                  <a:cubicBezTo>
                    <a:pt x="1" y="0"/>
                    <a:pt x="1526" y="1649"/>
                    <a:pt x="2272" y="2382"/>
                  </a:cubicBezTo>
                  <a:cubicBezTo>
                    <a:pt x="2486" y="2600"/>
                    <a:pt x="2602" y="2672"/>
                    <a:pt x="2650" y="2672"/>
                  </a:cubicBezTo>
                  <a:cubicBezTo>
                    <a:pt x="2659" y="2672"/>
                    <a:pt x="2665" y="2670"/>
                    <a:pt x="2670" y="2665"/>
                  </a:cubicBezTo>
                  <a:cubicBezTo>
                    <a:pt x="2698" y="2633"/>
                    <a:pt x="2625" y="2501"/>
                    <a:pt x="2387" y="2264"/>
                  </a:cubicBezTo>
                  <a:cubicBezTo>
                    <a:pt x="1649" y="1534"/>
                    <a:pt x="1" y="0"/>
                    <a:pt x="0" y="0"/>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6"/>
            <p:cNvSpPr/>
            <p:nvPr/>
          </p:nvSpPr>
          <p:spPr>
            <a:xfrm>
              <a:off x="1563725" y="3988750"/>
              <a:ext cx="66750" cy="66125"/>
            </a:xfrm>
            <a:custGeom>
              <a:rect b="b" l="l" r="r" t="t"/>
              <a:pathLst>
                <a:path extrusionOk="0" h="2645" w="2670">
                  <a:moveTo>
                    <a:pt x="0" y="1"/>
                  </a:moveTo>
                  <a:cubicBezTo>
                    <a:pt x="0" y="1"/>
                    <a:pt x="1513" y="1633"/>
                    <a:pt x="2243" y="2359"/>
                  </a:cubicBezTo>
                  <a:cubicBezTo>
                    <a:pt x="2455" y="2571"/>
                    <a:pt x="2567" y="2644"/>
                    <a:pt x="2616" y="2644"/>
                  </a:cubicBezTo>
                  <a:cubicBezTo>
                    <a:pt x="2625" y="2644"/>
                    <a:pt x="2632" y="2642"/>
                    <a:pt x="2637" y="2637"/>
                  </a:cubicBezTo>
                  <a:cubicBezTo>
                    <a:pt x="2669" y="2605"/>
                    <a:pt x="2592" y="2473"/>
                    <a:pt x="2358" y="2240"/>
                  </a:cubicBezTo>
                  <a:cubicBezTo>
                    <a:pt x="1632" y="1514"/>
                    <a:pt x="0" y="1"/>
                    <a:pt x="0"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6"/>
            <p:cNvSpPr/>
            <p:nvPr/>
          </p:nvSpPr>
          <p:spPr>
            <a:xfrm>
              <a:off x="1564525" y="3989575"/>
              <a:ext cx="65850" cy="65400"/>
            </a:xfrm>
            <a:custGeom>
              <a:rect b="b" l="l" r="r" t="t"/>
              <a:pathLst>
                <a:path extrusionOk="0" h="2616" w="2634">
                  <a:moveTo>
                    <a:pt x="1" y="1"/>
                  </a:moveTo>
                  <a:cubicBezTo>
                    <a:pt x="1" y="1"/>
                    <a:pt x="1494" y="1608"/>
                    <a:pt x="2211" y="2330"/>
                  </a:cubicBezTo>
                  <a:cubicBezTo>
                    <a:pt x="2422" y="2544"/>
                    <a:pt x="2534" y="2615"/>
                    <a:pt x="2583" y="2615"/>
                  </a:cubicBezTo>
                  <a:cubicBezTo>
                    <a:pt x="2592" y="2615"/>
                    <a:pt x="2600" y="2613"/>
                    <a:pt x="2605" y="2608"/>
                  </a:cubicBezTo>
                  <a:cubicBezTo>
                    <a:pt x="2633" y="2572"/>
                    <a:pt x="2560" y="2444"/>
                    <a:pt x="2326" y="2215"/>
                  </a:cubicBezTo>
                  <a:cubicBezTo>
                    <a:pt x="1608" y="1489"/>
                    <a:pt x="1" y="1"/>
                    <a:pt x="1" y="1"/>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6"/>
            <p:cNvSpPr/>
            <p:nvPr/>
          </p:nvSpPr>
          <p:spPr>
            <a:xfrm>
              <a:off x="1565250" y="3990300"/>
              <a:ext cx="65325" cy="64575"/>
            </a:xfrm>
            <a:custGeom>
              <a:rect b="b" l="l" r="r" t="t"/>
              <a:pathLst>
                <a:path extrusionOk="0" h="2583" w="2613">
                  <a:moveTo>
                    <a:pt x="1" y="0"/>
                  </a:moveTo>
                  <a:cubicBezTo>
                    <a:pt x="1" y="1"/>
                    <a:pt x="1473" y="1591"/>
                    <a:pt x="2186" y="2301"/>
                  </a:cubicBezTo>
                  <a:cubicBezTo>
                    <a:pt x="2397" y="2511"/>
                    <a:pt x="2503" y="2582"/>
                    <a:pt x="2553" y="2582"/>
                  </a:cubicBezTo>
                  <a:cubicBezTo>
                    <a:pt x="2562" y="2582"/>
                    <a:pt x="2570" y="2580"/>
                    <a:pt x="2576" y="2575"/>
                  </a:cubicBezTo>
                  <a:cubicBezTo>
                    <a:pt x="2613" y="2543"/>
                    <a:pt x="2535" y="2415"/>
                    <a:pt x="2305" y="2186"/>
                  </a:cubicBezTo>
                  <a:cubicBezTo>
                    <a:pt x="1592" y="1477"/>
                    <a:pt x="1" y="1"/>
                    <a:pt x="1" y="0"/>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6"/>
            <p:cNvSpPr/>
            <p:nvPr/>
          </p:nvSpPr>
          <p:spPr>
            <a:xfrm>
              <a:off x="1566075" y="3991125"/>
              <a:ext cx="64300" cy="63750"/>
            </a:xfrm>
            <a:custGeom>
              <a:rect b="b" l="l" r="r" t="t"/>
              <a:pathLst>
                <a:path extrusionOk="0" h="2550" w="2572">
                  <a:moveTo>
                    <a:pt x="0" y="0"/>
                  </a:moveTo>
                  <a:cubicBezTo>
                    <a:pt x="1" y="0"/>
                    <a:pt x="1456" y="1567"/>
                    <a:pt x="2157" y="2268"/>
                  </a:cubicBezTo>
                  <a:cubicBezTo>
                    <a:pt x="2364" y="2478"/>
                    <a:pt x="2473" y="2549"/>
                    <a:pt x="2521" y="2549"/>
                  </a:cubicBezTo>
                  <a:cubicBezTo>
                    <a:pt x="2531" y="2549"/>
                    <a:pt x="2538" y="2547"/>
                    <a:pt x="2543" y="2542"/>
                  </a:cubicBezTo>
                  <a:cubicBezTo>
                    <a:pt x="2571" y="2510"/>
                    <a:pt x="2498" y="2382"/>
                    <a:pt x="2268" y="2157"/>
                  </a:cubicBezTo>
                  <a:cubicBezTo>
                    <a:pt x="1567" y="1456"/>
                    <a:pt x="1" y="0"/>
                    <a:pt x="0"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6"/>
            <p:cNvSpPr/>
            <p:nvPr/>
          </p:nvSpPr>
          <p:spPr>
            <a:xfrm>
              <a:off x="1566800" y="3991825"/>
              <a:ext cx="63575" cy="63050"/>
            </a:xfrm>
            <a:custGeom>
              <a:rect b="b" l="l" r="r" t="t"/>
              <a:pathLst>
                <a:path extrusionOk="0" h="2522" w="2543">
                  <a:moveTo>
                    <a:pt x="0" y="1"/>
                  </a:moveTo>
                  <a:lnTo>
                    <a:pt x="0" y="1"/>
                  </a:lnTo>
                  <a:cubicBezTo>
                    <a:pt x="0" y="1"/>
                    <a:pt x="1435" y="1551"/>
                    <a:pt x="2132" y="2248"/>
                  </a:cubicBezTo>
                  <a:cubicBezTo>
                    <a:pt x="2336" y="2451"/>
                    <a:pt x="2444" y="2521"/>
                    <a:pt x="2492" y="2521"/>
                  </a:cubicBezTo>
                  <a:cubicBezTo>
                    <a:pt x="2501" y="2521"/>
                    <a:pt x="2508" y="2519"/>
                    <a:pt x="2514" y="2514"/>
                  </a:cubicBezTo>
                  <a:cubicBezTo>
                    <a:pt x="2542" y="2482"/>
                    <a:pt x="2473" y="2359"/>
                    <a:pt x="2247" y="2133"/>
                  </a:cubicBezTo>
                  <a:cubicBezTo>
                    <a:pt x="1550" y="1436"/>
                    <a:pt x="0" y="1"/>
                    <a:pt x="0" y="1"/>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6"/>
            <p:cNvSpPr/>
            <p:nvPr/>
          </p:nvSpPr>
          <p:spPr>
            <a:xfrm>
              <a:off x="1567600" y="3992650"/>
              <a:ext cx="62775" cy="62225"/>
            </a:xfrm>
            <a:custGeom>
              <a:rect b="b" l="l" r="r" t="t"/>
              <a:pathLst>
                <a:path extrusionOk="0" h="2489" w="2511">
                  <a:moveTo>
                    <a:pt x="1" y="1"/>
                  </a:moveTo>
                  <a:cubicBezTo>
                    <a:pt x="1" y="1"/>
                    <a:pt x="1416" y="1526"/>
                    <a:pt x="2100" y="2215"/>
                  </a:cubicBezTo>
                  <a:cubicBezTo>
                    <a:pt x="2304" y="2418"/>
                    <a:pt x="2412" y="2488"/>
                    <a:pt x="2460" y="2488"/>
                  </a:cubicBezTo>
                  <a:cubicBezTo>
                    <a:pt x="2469" y="2488"/>
                    <a:pt x="2476" y="2486"/>
                    <a:pt x="2482" y="2481"/>
                  </a:cubicBezTo>
                  <a:cubicBezTo>
                    <a:pt x="2510" y="2444"/>
                    <a:pt x="2437" y="2321"/>
                    <a:pt x="2215" y="2100"/>
                  </a:cubicBezTo>
                  <a:cubicBezTo>
                    <a:pt x="1535" y="1419"/>
                    <a:pt x="1" y="1"/>
                    <a:pt x="1"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6"/>
            <p:cNvSpPr/>
            <p:nvPr/>
          </p:nvSpPr>
          <p:spPr>
            <a:xfrm>
              <a:off x="1568225" y="3993375"/>
              <a:ext cx="62150" cy="61500"/>
            </a:xfrm>
            <a:custGeom>
              <a:rect b="b" l="l" r="r" t="t"/>
              <a:pathLst>
                <a:path extrusionOk="0" h="2460" w="2486">
                  <a:moveTo>
                    <a:pt x="5" y="0"/>
                  </a:moveTo>
                  <a:cubicBezTo>
                    <a:pt x="0" y="0"/>
                    <a:pt x="1407" y="1513"/>
                    <a:pt x="2079" y="2190"/>
                  </a:cubicBezTo>
                  <a:cubicBezTo>
                    <a:pt x="2283" y="2390"/>
                    <a:pt x="2388" y="2459"/>
                    <a:pt x="2435" y="2459"/>
                  </a:cubicBezTo>
                  <a:cubicBezTo>
                    <a:pt x="2444" y="2459"/>
                    <a:pt x="2451" y="2457"/>
                    <a:pt x="2457" y="2452"/>
                  </a:cubicBezTo>
                  <a:cubicBezTo>
                    <a:pt x="2485" y="2420"/>
                    <a:pt x="2416" y="2297"/>
                    <a:pt x="2194" y="2075"/>
                  </a:cubicBezTo>
                  <a:cubicBezTo>
                    <a:pt x="1518" y="1403"/>
                    <a:pt x="5" y="0"/>
                    <a:pt x="5"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6"/>
            <p:cNvSpPr/>
            <p:nvPr/>
          </p:nvSpPr>
          <p:spPr>
            <a:xfrm>
              <a:off x="1568950" y="3994200"/>
              <a:ext cx="61325" cy="60675"/>
            </a:xfrm>
            <a:custGeom>
              <a:rect b="b" l="l" r="r" t="t"/>
              <a:pathLst>
                <a:path extrusionOk="0" h="2427" w="2453">
                  <a:moveTo>
                    <a:pt x="8" y="0"/>
                  </a:moveTo>
                  <a:cubicBezTo>
                    <a:pt x="0" y="0"/>
                    <a:pt x="1386" y="1493"/>
                    <a:pt x="2059" y="2157"/>
                  </a:cubicBezTo>
                  <a:cubicBezTo>
                    <a:pt x="2255" y="2357"/>
                    <a:pt x="2359" y="2426"/>
                    <a:pt x="2406" y="2426"/>
                  </a:cubicBezTo>
                  <a:cubicBezTo>
                    <a:pt x="2415" y="2426"/>
                    <a:pt x="2422" y="2424"/>
                    <a:pt x="2428" y="2419"/>
                  </a:cubicBezTo>
                  <a:cubicBezTo>
                    <a:pt x="2452" y="2387"/>
                    <a:pt x="2383" y="2264"/>
                    <a:pt x="2165" y="2050"/>
                  </a:cubicBezTo>
                  <a:cubicBezTo>
                    <a:pt x="1501" y="1378"/>
                    <a:pt x="8" y="0"/>
                    <a:pt x="8" y="0"/>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6"/>
            <p:cNvSpPr/>
            <p:nvPr/>
          </p:nvSpPr>
          <p:spPr>
            <a:xfrm>
              <a:off x="1569750" y="3994900"/>
              <a:ext cx="60525" cy="59875"/>
            </a:xfrm>
            <a:custGeom>
              <a:rect b="b" l="l" r="r" t="t"/>
              <a:pathLst>
                <a:path extrusionOk="0" h="2395" w="2421">
                  <a:moveTo>
                    <a:pt x="5" y="1"/>
                  </a:moveTo>
                  <a:cubicBezTo>
                    <a:pt x="1" y="1"/>
                    <a:pt x="1366" y="1473"/>
                    <a:pt x="2027" y="2129"/>
                  </a:cubicBezTo>
                  <a:cubicBezTo>
                    <a:pt x="2218" y="2328"/>
                    <a:pt x="2322" y="2395"/>
                    <a:pt x="2369" y="2395"/>
                  </a:cubicBezTo>
                  <a:cubicBezTo>
                    <a:pt x="2379" y="2395"/>
                    <a:pt x="2386" y="2392"/>
                    <a:pt x="2392" y="2387"/>
                  </a:cubicBezTo>
                  <a:cubicBezTo>
                    <a:pt x="2420" y="2354"/>
                    <a:pt x="2351" y="2236"/>
                    <a:pt x="2133" y="2022"/>
                  </a:cubicBezTo>
                  <a:cubicBezTo>
                    <a:pt x="1477" y="1366"/>
                    <a:pt x="5" y="1"/>
                    <a:pt x="5"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6"/>
            <p:cNvSpPr/>
            <p:nvPr/>
          </p:nvSpPr>
          <p:spPr>
            <a:xfrm>
              <a:off x="1570575" y="3995725"/>
              <a:ext cx="59700" cy="59050"/>
            </a:xfrm>
            <a:custGeom>
              <a:rect b="b" l="l" r="r" t="t"/>
              <a:pathLst>
                <a:path extrusionOk="0" h="2362" w="2388">
                  <a:moveTo>
                    <a:pt x="5" y="1"/>
                  </a:moveTo>
                  <a:cubicBezTo>
                    <a:pt x="1" y="1"/>
                    <a:pt x="1346" y="1452"/>
                    <a:pt x="2002" y="2096"/>
                  </a:cubicBezTo>
                  <a:cubicBezTo>
                    <a:pt x="2197" y="2295"/>
                    <a:pt x="2295" y="2362"/>
                    <a:pt x="2341" y="2362"/>
                  </a:cubicBezTo>
                  <a:cubicBezTo>
                    <a:pt x="2350" y="2362"/>
                    <a:pt x="2357" y="2359"/>
                    <a:pt x="2363" y="2354"/>
                  </a:cubicBezTo>
                  <a:cubicBezTo>
                    <a:pt x="2387" y="2326"/>
                    <a:pt x="2322" y="2211"/>
                    <a:pt x="2104" y="1993"/>
                  </a:cubicBezTo>
                  <a:cubicBezTo>
                    <a:pt x="1456" y="1341"/>
                    <a:pt x="5" y="1"/>
                    <a:pt x="5" y="1"/>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6"/>
            <p:cNvSpPr/>
            <p:nvPr/>
          </p:nvSpPr>
          <p:spPr>
            <a:xfrm>
              <a:off x="1571300" y="3996450"/>
              <a:ext cx="58975" cy="58425"/>
            </a:xfrm>
            <a:custGeom>
              <a:rect b="b" l="l" r="r" t="t"/>
              <a:pathLst>
                <a:path extrusionOk="0" h="2337" w="2359">
                  <a:moveTo>
                    <a:pt x="5" y="0"/>
                  </a:moveTo>
                  <a:cubicBezTo>
                    <a:pt x="0" y="0"/>
                    <a:pt x="1329" y="1431"/>
                    <a:pt x="1969" y="2079"/>
                  </a:cubicBezTo>
                  <a:cubicBezTo>
                    <a:pt x="2160" y="2271"/>
                    <a:pt x="2260" y="2337"/>
                    <a:pt x="2308" y="2337"/>
                  </a:cubicBezTo>
                  <a:cubicBezTo>
                    <a:pt x="2317" y="2337"/>
                    <a:pt x="2324" y="2334"/>
                    <a:pt x="2330" y="2329"/>
                  </a:cubicBezTo>
                  <a:cubicBezTo>
                    <a:pt x="2358" y="2297"/>
                    <a:pt x="2289" y="2182"/>
                    <a:pt x="2075" y="1969"/>
                  </a:cubicBezTo>
                  <a:cubicBezTo>
                    <a:pt x="1436" y="1325"/>
                    <a:pt x="5" y="0"/>
                    <a:pt x="5" y="0"/>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6"/>
            <p:cNvSpPr/>
            <p:nvPr/>
          </p:nvSpPr>
          <p:spPr>
            <a:xfrm>
              <a:off x="1572125" y="3997275"/>
              <a:ext cx="58150" cy="57500"/>
            </a:xfrm>
            <a:custGeom>
              <a:rect b="b" l="l" r="r" t="t"/>
              <a:pathLst>
                <a:path extrusionOk="0" h="2300" w="2326">
                  <a:moveTo>
                    <a:pt x="4" y="0"/>
                  </a:moveTo>
                  <a:lnTo>
                    <a:pt x="4" y="0"/>
                  </a:lnTo>
                  <a:cubicBezTo>
                    <a:pt x="0" y="0"/>
                    <a:pt x="1304" y="1407"/>
                    <a:pt x="1940" y="2046"/>
                  </a:cubicBezTo>
                  <a:cubicBezTo>
                    <a:pt x="2128" y="2234"/>
                    <a:pt x="2227" y="2300"/>
                    <a:pt x="2274" y="2300"/>
                  </a:cubicBezTo>
                  <a:cubicBezTo>
                    <a:pt x="2284" y="2300"/>
                    <a:pt x="2291" y="2297"/>
                    <a:pt x="2297" y="2292"/>
                  </a:cubicBezTo>
                  <a:cubicBezTo>
                    <a:pt x="2325" y="2259"/>
                    <a:pt x="2260" y="2149"/>
                    <a:pt x="2051" y="1936"/>
                  </a:cubicBezTo>
                  <a:cubicBezTo>
                    <a:pt x="1411" y="1304"/>
                    <a:pt x="4" y="0"/>
                    <a:pt x="4" y="0"/>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6"/>
            <p:cNvSpPr/>
            <p:nvPr/>
          </p:nvSpPr>
          <p:spPr>
            <a:xfrm>
              <a:off x="1572825" y="3997975"/>
              <a:ext cx="57350" cy="56775"/>
            </a:xfrm>
            <a:custGeom>
              <a:rect b="b" l="l" r="r" t="t"/>
              <a:pathLst>
                <a:path extrusionOk="0" h="2271" w="2294">
                  <a:moveTo>
                    <a:pt x="5" y="1"/>
                  </a:moveTo>
                  <a:lnTo>
                    <a:pt x="5" y="1"/>
                  </a:lnTo>
                  <a:cubicBezTo>
                    <a:pt x="1" y="1"/>
                    <a:pt x="1293" y="1391"/>
                    <a:pt x="1920" y="2018"/>
                  </a:cubicBezTo>
                  <a:cubicBezTo>
                    <a:pt x="2107" y="2208"/>
                    <a:pt x="2206" y="2270"/>
                    <a:pt x="2250" y="2270"/>
                  </a:cubicBezTo>
                  <a:cubicBezTo>
                    <a:pt x="2258" y="2270"/>
                    <a:pt x="2264" y="2268"/>
                    <a:pt x="2269" y="2264"/>
                  </a:cubicBezTo>
                  <a:cubicBezTo>
                    <a:pt x="2293" y="2236"/>
                    <a:pt x="2228" y="2121"/>
                    <a:pt x="2023" y="1916"/>
                  </a:cubicBezTo>
                  <a:cubicBezTo>
                    <a:pt x="1395" y="1288"/>
                    <a:pt x="5" y="1"/>
                    <a:pt x="5" y="1"/>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6"/>
            <p:cNvSpPr/>
            <p:nvPr/>
          </p:nvSpPr>
          <p:spPr>
            <a:xfrm>
              <a:off x="1573650" y="3998800"/>
              <a:ext cx="56525" cy="55800"/>
            </a:xfrm>
            <a:custGeom>
              <a:rect b="b" l="l" r="r" t="t"/>
              <a:pathLst>
                <a:path extrusionOk="0" h="2232" w="2261">
                  <a:moveTo>
                    <a:pt x="5" y="1"/>
                  </a:moveTo>
                  <a:cubicBezTo>
                    <a:pt x="1" y="1"/>
                    <a:pt x="1272" y="1370"/>
                    <a:pt x="1887" y="1985"/>
                  </a:cubicBezTo>
                  <a:cubicBezTo>
                    <a:pt x="2066" y="2164"/>
                    <a:pt x="2162" y="2232"/>
                    <a:pt x="2206" y="2232"/>
                  </a:cubicBezTo>
                  <a:cubicBezTo>
                    <a:pt x="2215" y="2232"/>
                    <a:pt x="2222" y="2229"/>
                    <a:pt x="2227" y="2223"/>
                  </a:cubicBezTo>
                  <a:cubicBezTo>
                    <a:pt x="2260" y="2198"/>
                    <a:pt x="2195" y="2088"/>
                    <a:pt x="1990" y="1883"/>
                  </a:cubicBezTo>
                  <a:cubicBezTo>
                    <a:pt x="1374" y="1268"/>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6"/>
            <p:cNvSpPr/>
            <p:nvPr/>
          </p:nvSpPr>
          <p:spPr>
            <a:xfrm>
              <a:off x="1574375" y="3999525"/>
              <a:ext cx="55800" cy="55150"/>
            </a:xfrm>
            <a:custGeom>
              <a:rect b="b" l="l" r="r" t="t"/>
              <a:pathLst>
                <a:path extrusionOk="0" h="2206" w="2232">
                  <a:moveTo>
                    <a:pt x="5" y="0"/>
                  </a:moveTo>
                  <a:cubicBezTo>
                    <a:pt x="0" y="0"/>
                    <a:pt x="1251" y="1349"/>
                    <a:pt x="1862" y="1960"/>
                  </a:cubicBezTo>
                  <a:cubicBezTo>
                    <a:pt x="2046" y="2141"/>
                    <a:pt x="2143" y="2206"/>
                    <a:pt x="2186" y="2206"/>
                  </a:cubicBezTo>
                  <a:cubicBezTo>
                    <a:pt x="2195" y="2206"/>
                    <a:pt x="2202" y="2203"/>
                    <a:pt x="2207" y="2198"/>
                  </a:cubicBezTo>
                  <a:cubicBezTo>
                    <a:pt x="2231" y="2169"/>
                    <a:pt x="2170" y="2063"/>
                    <a:pt x="1965" y="1858"/>
                  </a:cubicBezTo>
                  <a:cubicBezTo>
                    <a:pt x="1354" y="1251"/>
                    <a:pt x="5" y="0"/>
                    <a:pt x="5"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6"/>
            <p:cNvSpPr/>
            <p:nvPr/>
          </p:nvSpPr>
          <p:spPr>
            <a:xfrm>
              <a:off x="1575200" y="4000350"/>
              <a:ext cx="54975" cy="54325"/>
            </a:xfrm>
            <a:custGeom>
              <a:rect b="b" l="l" r="r" t="t"/>
              <a:pathLst>
                <a:path extrusionOk="0" h="2173" w="2199">
                  <a:moveTo>
                    <a:pt x="4" y="0"/>
                  </a:moveTo>
                  <a:lnTo>
                    <a:pt x="4" y="0"/>
                  </a:lnTo>
                  <a:cubicBezTo>
                    <a:pt x="0" y="0"/>
                    <a:pt x="1235" y="1329"/>
                    <a:pt x="1829" y="1931"/>
                  </a:cubicBezTo>
                  <a:cubicBezTo>
                    <a:pt x="2010" y="2109"/>
                    <a:pt x="2106" y="2173"/>
                    <a:pt x="2147" y="2173"/>
                  </a:cubicBezTo>
                  <a:cubicBezTo>
                    <a:pt x="2155" y="2173"/>
                    <a:pt x="2161" y="2170"/>
                    <a:pt x="2165" y="2165"/>
                  </a:cubicBezTo>
                  <a:cubicBezTo>
                    <a:pt x="2198" y="2136"/>
                    <a:pt x="2133" y="2030"/>
                    <a:pt x="1932" y="1829"/>
                  </a:cubicBezTo>
                  <a:cubicBezTo>
                    <a:pt x="1337" y="1230"/>
                    <a:pt x="4" y="0"/>
                    <a:pt x="4"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6"/>
            <p:cNvSpPr/>
            <p:nvPr/>
          </p:nvSpPr>
          <p:spPr>
            <a:xfrm>
              <a:off x="1575925" y="4001050"/>
              <a:ext cx="54250" cy="53500"/>
            </a:xfrm>
            <a:custGeom>
              <a:rect b="b" l="l" r="r" t="t"/>
              <a:pathLst>
                <a:path extrusionOk="0" h="2140" w="2170">
                  <a:moveTo>
                    <a:pt x="4" y="1"/>
                  </a:moveTo>
                  <a:cubicBezTo>
                    <a:pt x="0" y="1"/>
                    <a:pt x="1214" y="1313"/>
                    <a:pt x="1808" y="1899"/>
                  </a:cubicBezTo>
                  <a:cubicBezTo>
                    <a:pt x="1991" y="2079"/>
                    <a:pt x="2084" y="2139"/>
                    <a:pt x="2124" y="2139"/>
                  </a:cubicBezTo>
                  <a:cubicBezTo>
                    <a:pt x="2131" y="2139"/>
                    <a:pt x="2137" y="2137"/>
                    <a:pt x="2140" y="2133"/>
                  </a:cubicBezTo>
                  <a:cubicBezTo>
                    <a:pt x="2169" y="2108"/>
                    <a:pt x="2108" y="2002"/>
                    <a:pt x="1907" y="1801"/>
                  </a:cubicBezTo>
                  <a:cubicBezTo>
                    <a:pt x="1316" y="1210"/>
                    <a:pt x="4" y="1"/>
                    <a:pt x="4"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6"/>
            <p:cNvSpPr/>
            <p:nvPr/>
          </p:nvSpPr>
          <p:spPr>
            <a:xfrm>
              <a:off x="1576625" y="4001875"/>
              <a:ext cx="53450" cy="52700"/>
            </a:xfrm>
            <a:custGeom>
              <a:rect b="b" l="l" r="r" t="t"/>
              <a:pathLst>
                <a:path extrusionOk="0" h="2108" w="2138">
                  <a:moveTo>
                    <a:pt x="9" y="1"/>
                  </a:moveTo>
                  <a:cubicBezTo>
                    <a:pt x="1" y="1"/>
                    <a:pt x="1198" y="1292"/>
                    <a:pt x="1780" y="1870"/>
                  </a:cubicBezTo>
                  <a:cubicBezTo>
                    <a:pt x="1958" y="2044"/>
                    <a:pt x="2050" y="2108"/>
                    <a:pt x="2090" y="2108"/>
                  </a:cubicBezTo>
                  <a:cubicBezTo>
                    <a:pt x="2098" y="2108"/>
                    <a:pt x="2104" y="2105"/>
                    <a:pt x="2108" y="2100"/>
                  </a:cubicBezTo>
                  <a:cubicBezTo>
                    <a:pt x="2137" y="2075"/>
                    <a:pt x="2076" y="1969"/>
                    <a:pt x="1879" y="1772"/>
                  </a:cubicBezTo>
                  <a:cubicBezTo>
                    <a:pt x="1301" y="1194"/>
                    <a:pt x="9" y="1"/>
                    <a:pt x="9" y="1"/>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6"/>
            <p:cNvSpPr/>
            <p:nvPr/>
          </p:nvSpPr>
          <p:spPr>
            <a:xfrm>
              <a:off x="1577450" y="4002600"/>
              <a:ext cx="52725" cy="51975"/>
            </a:xfrm>
            <a:custGeom>
              <a:rect b="b" l="l" r="r" t="t"/>
              <a:pathLst>
                <a:path extrusionOk="0" h="2079" w="2109">
                  <a:moveTo>
                    <a:pt x="5" y="0"/>
                  </a:moveTo>
                  <a:cubicBezTo>
                    <a:pt x="1" y="0"/>
                    <a:pt x="1181" y="1271"/>
                    <a:pt x="1760" y="1841"/>
                  </a:cubicBezTo>
                  <a:cubicBezTo>
                    <a:pt x="1930" y="2015"/>
                    <a:pt x="2021" y="2079"/>
                    <a:pt x="2063" y="2079"/>
                  </a:cubicBezTo>
                  <a:cubicBezTo>
                    <a:pt x="2072" y="2079"/>
                    <a:pt x="2079" y="2076"/>
                    <a:pt x="2084" y="2071"/>
                  </a:cubicBezTo>
                  <a:cubicBezTo>
                    <a:pt x="2108" y="2046"/>
                    <a:pt x="2047" y="1944"/>
                    <a:pt x="1850" y="1751"/>
                  </a:cubicBezTo>
                  <a:cubicBezTo>
                    <a:pt x="1276" y="1177"/>
                    <a:pt x="5" y="0"/>
                    <a:pt x="5" y="0"/>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6"/>
            <p:cNvSpPr/>
            <p:nvPr/>
          </p:nvSpPr>
          <p:spPr>
            <a:xfrm>
              <a:off x="1578275" y="4003425"/>
              <a:ext cx="51800" cy="51150"/>
            </a:xfrm>
            <a:custGeom>
              <a:rect b="b" l="l" r="r" t="t"/>
              <a:pathLst>
                <a:path extrusionOk="0" h="2046" w="2072">
                  <a:moveTo>
                    <a:pt x="4" y="0"/>
                  </a:moveTo>
                  <a:cubicBezTo>
                    <a:pt x="0" y="0"/>
                    <a:pt x="1157" y="1251"/>
                    <a:pt x="1723" y="1813"/>
                  </a:cubicBezTo>
                  <a:cubicBezTo>
                    <a:pt x="1896" y="1983"/>
                    <a:pt x="1985" y="2046"/>
                    <a:pt x="2024" y="2046"/>
                  </a:cubicBezTo>
                  <a:cubicBezTo>
                    <a:pt x="2032" y="2046"/>
                    <a:pt x="2038" y="2043"/>
                    <a:pt x="2042" y="2038"/>
                  </a:cubicBezTo>
                  <a:cubicBezTo>
                    <a:pt x="2071" y="2013"/>
                    <a:pt x="2010" y="1907"/>
                    <a:pt x="1817" y="1718"/>
                  </a:cubicBezTo>
                  <a:cubicBezTo>
                    <a:pt x="1255" y="1152"/>
                    <a:pt x="4" y="0"/>
                    <a:pt x="4" y="0"/>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6"/>
            <p:cNvSpPr/>
            <p:nvPr/>
          </p:nvSpPr>
          <p:spPr>
            <a:xfrm>
              <a:off x="1579000" y="4004125"/>
              <a:ext cx="51075" cy="50425"/>
            </a:xfrm>
            <a:custGeom>
              <a:rect b="b" l="l" r="r" t="t"/>
              <a:pathLst>
                <a:path extrusionOk="0" h="2017" w="2043">
                  <a:moveTo>
                    <a:pt x="4" y="1"/>
                  </a:moveTo>
                  <a:lnTo>
                    <a:pt x="4" y="1"/>
                  </a:lnTo>
                  <a:cubicBezTo>
                    <a:pt x="0" y="1"/>
                    <a:pt x="1136" y="1231"/>
                    <a:pt x="1698" y="1785"/>
                  </a:cubicBezTo>
                  <a:cubicBezTo>
                    <a:pt x="1870" y="1957"/>
                    <a:pt x="1958" y="2016"/>
                    <a:pt x="1997" y="2016"/>
                  </a:cubicBezTo>
                  <a:cubicBezTo>
                    <a:pt x="2004" y="2016"/>
                    <a:pt x="2009" y="2014"/>
                    <a:pt x="2013" y="2010"/>
                  </a:cubicBezTo>
                  <a:cubicBezTo>
                    <a:pt x="2042" y="1985"/>
                    <a:pt x="1981" y="1883"/>
                    <a:pt x="1788" y="1694"/>
                  </a:cubicBezTo>
                  <a:cubicBezTo>
                    <a:pt x="1234" y="1141"/>
                    <a:pt x="4" y="1"/>
                    <a:pt x="4" y="1"/>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6"/>
            <p:cNvSpPr/>
            <p:nvPr/>
          </p:nvSpPr>
          <p:spPr>
            <a:xfrm>
              <a:off x="1579800" y="4004950"/>
              <a:ext cx="50150" cy="49600"/>
            </a:xfrm>
            <a:custGeom>
              <a:rect b="b" l="l" r="r" t="t"/>
              <a:pathLst>
                <a:path extrusionOk="0" h="1984" w="2006">
                  <a:moveTo>
                    <a:pt x="5" y="1"/>
                  </a:moveTo>
                  <a:cubicBezTo>
                    <a:pt x="1" y="1"/>
                    <a:pt x="1120" y="1210"/>
                    <a:pt x="1670" y="1756"/>
                  </a:cubicBezTo>
                  <a:cubicBezTo>
                    <a:pt x="1838" y="1924"/>
                    <a:pt x="1926" y="1983"/>
                    <a:pt x="1965" y="1983"/>
                  </a:cubicBezTo>
                  <a:cubicBezTo>
                    <a:pt x="1972" y="1983"/>
                    <a:pt x="1977" y="1981"/>
                    <a:pt x="1981" y="1977"/>
                  </a:cubicBezTo>
                  <a:cubicBezTo>
                    <a:pt x="2006" y="1952"/>
                    <a:pt x="1953" y="1854"/>
                    <a:pt x="1760" y="1665"/>
                  </a:cubicBezTo>
                  <a:cubicBezTo>
                    <a:pt x="1215" y="1116"/>
                    <a:pt x="5" y="1"/>
                    <a:pt x="5"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6"/>
            <p:cNvSpPr/>
            <p:nvPr/>
          </p:nvSpPr>
          <p:spPr>
            <a:xfrm>
              <a:off x="1580525" y="4005675"/>
              <a:ext cx="49325" cy="48775"/>
            </a:xfrm>
            <a:custGeom>
              <a:rect b="b" l="l" r="r" t="t"/>
              <a:pathLst>
                <a:path extrusionOk="0" h="1951" w="1973">
                  <a:moveTo>
                    <a:pt x="5" y="0"/>
                  </a:moveTo>
                  <a:lnTo>
                    <a:pt x="5" y="0"/>
                  </a:lnTo>
                  <a:cubicBezTo>
                    <a:pt x="1" y="0"/>
                    <a:pt x="1104" y="1189"/>
                    <a:pt x="1645" y="1723"/>
                  </a:cubicBezTo>
                  <a:cubicBezTo>
                    <a:pt x="1814" y="1891"/>
                    <a:pt x="1898" y="1950"/>
                    <a:pt x="1936" y="1950"/>
                  </a:cubicBezTo>
                  <a:cubicBezTo>
                    <a:pt x="1943" y="1950"/>
                    <a:pt x="1948" y="1948"/>
                    <a:pt x="1952" y="1944"/>
                  </a:cubicBezTo>
                  <a:cubicBezTo>
                    <a:pt x="1973" y="1919"/>
                    <a:pt x="1920" y="1821"/>
                    <a:pt x="1735" y="1636"/>
                  </a:cubicBezTo>
                  <a:cubicBezTo>
                    <a:pt x="1194" y="1103"/>
                    <a:pt x="5" y="0"/>
                    <a:pt x="5" y="0"/>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6"/>
            <p:cNvSpPr/>
            <p:nvPr/>
          </p:nvSpPr>
          <p:spPr>
            <a:xfrm>
              <a:off x="1581350" y="4006500"/>
              <a:ext cx="48500" cy="48100"/>
            </a:xfrm>
            <a:custGeom>
              <a:rect b="b" l="l" r="r" t="t"/>
              <a:pathLst>
                <a:path extrusionOk="0" h="1924" w="1940">
                  <a:moveTo>
                    <a:pt x="0" y="0"/>
                  </a:moveTo>
                  <a:lnTo>
                    <a:pt x="0" y="0"/>
                  </a:lnTo>
                  <a:cubicBezTo>
                    <a:pt x="1" y="0"/>
                    <a:pt x="1079" y="1169"/>
                    <a:pt x="1608" y="1702"/>
                  </a:cubicBezTo>
                  <a:cubicBezTo>
                    <a:pt x="1772" y="1866"/>
                    <a:pt x="1856" y="1923"/>
                    <a:pt x="1895" y="1923"/>
                  </a:cubicBezTo>
                  <a:cubicBezTo>
                    <a:pt x="1904" y="1923"/>
                    <a:pt x="1911" y="1920"/>
                    <a:pt x="1915" y="1915"/>
                  </a:cubicBezTo>
                  <a:cubicBezTo>
                    <a:pt x="1940" y="1890"/>
                    <a:pt x="1887" y="1792"/>
                    <a:pt x="1702" y="1608"/>
                  </a:cubicBezTo>
                  <a:cubicBezTo>
                    <a:pt x="1169" y="1083"/>
                    <a:pt x="1" y="0"/>
                    <a:pt x="0"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6"/>
            <p:cNvSpPr/>
            <p:nvPr/>
          </p:nvSpPr>
          <p:spPr>
            <a:xfrm>
              <a:off x="1582075" y="4007200"/>
              <a:ext cx="47675" cy="47400"/>
            </a:xfrm>
            <a:custGeom>
              <a:rect b="b" l="l" r="r" t="t"/>
              <a:pathLst>
                <a:path extrusionOk="0" h="1896" w="1907">
                  <a:moveTo>
                    <a:pt x="0" y="1"/>
                  </a:moveTo>
                  <a:cubicBezTo>
                    <a:pt x="0" y="1"/>
                    <a:pt x="1066" y="1149"/>
                    <a:pt x="1579" y="1678"/>
                  </a:cubicBezTo>
                  <a:cubicBezTo>
                    <a:pt x="1736" y="1838"/>
                    <a:pt x="1819" y="1895"/>
                    <a:pt x="1860" y="1895"/>
                  </a:cubicBezTo>
                  <a:cubicBezTo>
                    <a:pt x="1870" y="1895"/>
                    <a:pt x="1877" y="1892"/>
                    <a:pt x="1882" y="1887"/>
                  </a:cubicBezTo>
                  <a:cubicBezTo>
                    <a:pt x="1907" y="1862"/>
                    <a:pt x="1849" y="1764"/>
                    <a:pt x="1669" y="1588"/>
                  </a:cubicBezTo>
                  <a:cubicBezTo>
                    <a:pt x="1152" y="1063"/>
                    <a:pt x="0" y="1"/>
                    <a:pt x="0"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6"/>
            <p:cNvSpPr/>
            <p:nvPr/>
          </p:nvSpPr>
          <p:spPr>
            <a:xfrm>
              <a:off x="1582875" y="4008025"/>
              <a:ext cx="46875" cy="46425"/>
            </a:xfrm>
            <a:custGeom>
              <a:rect b="b" l="l" r="r" t="t"/>
              <a:pathLst>
                <a:path extrusionOk="0" h="1857" w="1875">
                  <a:moveTo>
                    <a:pt x="1" y="1"/>
                  </a:moveTo>
                  <a:cubicBezTo>
                    <a:pt x="1" y="1"/>
                    <a:pt x="1" y="1"/>
                    <a:pt x="1" y="1"/>
                  </a:cubicBezTo>
                  <a:cubicBezTo>
                    <a:pt x="1" y="1"/>
                    <a:pt x="1046" y="1128"/>
                    <a:pt x="1551" y="1641"/>
                  </a:cubicBezTo>
                  <a:cubicBezTo>
                    <a:pt x="1714" y="1801"/>
                    <a:pt x="1796" y="1856"/>
                    <a:pt x="1833" y="1856"/>
                  </a:cubicBezTo>
                  <a:cubicBezTo>
                    <a:pt x="1840" y="1856"/>
                    <a:pt x="1846" y="1854"/>
                    <a:pt x="1850" y="1850"/>
                  </a:cubicBezTo>
                  <a:cubicBezTo>
                    <a:pt x="1875" y="1825"/>
                    <a:pt x="1817" y="1731"/>
                    <a:pt x="1641" y="1555"/>
                  </a:cubicBezTo>
                  <a:cubicBezTo>
                    <a:pt x="1134" y="1047"/>
                    <a:pt x="9" y="1"/>
                    <a:pt x="1" y="1"/>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6"/>
            <p:cNvSpPr/>
            <p:nvPr/>
          </p:nvSpPr>
          <p:spPr>
            <a:xfrm>
              <a:off x="1583600" y="4008750"/>
              <a:ext cx="46150" cy="45700"/>
            </a:xfrm>
            <a:custGeom>
              <a:rect b="b" l="l" r="r" t="t"/>
              <a:pathLst>
                <a:path extrusionOk="0" h="1828" w="1846">
                  <a:moveTo>
                    <a:pt x="1" y="0"/>
                  </a:moveTo>
                  <a:cubicBezTo>
                    <a:pt x="1" y="0"/>
                    <a:pt x="1" y="0"/>
                    <a:pt x="1" y="0"/>
                  </a:cubicBezTo>
                  <a:cubicBezTo>
                    <a:pt x="1" y="0"/>
                    <a:pt x="1026" y="1107"/>
                    <a:pt x="1530" y="1616"/>
                  </a:cubicBezTo>
                  <a:cubicBezTo>
                    <a:pt x="1687" y="1773"/>
                    <a:pt x="1767" y="1827"/>
                    <a:pt x="1804" y="1827"/>
                  </a:cubicBezTo>
                  <a:cubicBezTo>
                    <a:pt x="1811" y="1827"/>
                    <a:pt x="1817" y="1825"/>
                    <a:pt x="1821" y="1821"/>
                  </a:cubicBezTo>
                  <a:cubicBezTo>
                    <a:pt x="1846" y="1800"/>
                    <a:pt x="1797" y="1710"/>
                    <a:pt x="1616" y="1530"/>
                  </a:cubicBezTo>
                  <a:cubicBezTo>
                    <a:pt x="1113" y="1026"/>
                    <a:pt x="9" y="0"/>
                    <a:pt x="1"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6"/>
            <p:cNvSpPr/>
            <p:nvPr/>
          </p:nvSpPr>
          <p:spPr>
            <a:xfrm>
              <a:off x="1584325" y="4009575"/>
              <a:ext cx="45325" cy="44875"/>
            </a:xfrm>
            <a:custGeom>
              <a:rect b="b" l="l" r="r" t="t"/>
              <a:pathLst>
                <a:path extrusionOk="0" h="1795" w="1813">
                  <a:moveTo>
                    <a:pt x="0" y="0"/>
                  </a:moveTo>
                  <a:cubicBezTo>
                    <a:pt x="0" y="0"/>
                    <a:pt x="0" y="0"/>
                    <a:pt x="0" y="0"/>
                  </a:cubicBezTo>
                  <a:cubicBezTo>
                    <a:pt x="0" y="0"/>
                    <a:pt x="1013" y="1091"/>
                    <a:pt x="1505" y="1583"/>
                  </a:cubicBezTo>
                  <a:cubicBezTo>
                    <a:pt x="1658" y="1740"/>
                    <a:pt x="1738" y="1794"/>
                    <a:pt x="1775" y="1794"/>
                  </a:cubicBezTo>
                  <a:cubicBezTo>
                    <a:pt x="1782" y="1794"/>
                    <a:pt x="1788" y="1792"/>
                    <a:pt x="1792" y="1788"/>
                  </a:cubicBezTo>
                  <a:cubicBezTo>
                    <a:pt x="1813" y="1767"/>
                    <a:pt x="1759" y="1677"/>
                    <a:pt x="1587" y="1501"/>
                  </a:cubicBezTo>
                  <a:cubicBezTo>
                    <a:pt x="1096" y="1006"/>
                    <a:pt x="13" y="0"/>
                    <a:pt x="0" y="0"/>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6"/>
            <p:cNvSpPr/>
            <p:nvPr/>
          </p:nvSpPr>
          <p:spPr>
            <a:xfrm>
              <a:off x="1585150" y="4010275"/>
              <a:ext cx="44600" cy="44175"/>
            </a:xfrm>
            <a:custGeom>
              <a:rect b="b" l="l" r="r" t="t"/>
              <a:pathLst>
                <a:path extrusionOk="0" h="1767" w="1784">
                  <a:moveTo>
                    <a:pt x="0" y="1"/>
                  </a:moveTo>
                  <a:cubicBezTo>
                    <a:pt x="0" y="1"/>
                    <a:pt x="0" y="1"/>
                    <a:pt x="0" y="1"/>
                  </a:cubicBezTo>
                  <a:cubicBezTo>
                    <a:pt x="0" y="1"/>
                    <a:pt x="988" y="1075"/>
                    <a:pt x="1472" y="1559"/>
                  </a:cubicBezTo>
                  <a:cubicBezTo>
                    <a:pt x="1625" y="1712"/>
                    <a:pt x="1705" y="1766"/>
                    <a:pt x="1742" y="1766"/>
                  </a:cubicBezTo>
                  <a:cubicBezTo>
                    <a:pt x="1749" y="1766"/>
                    <a:pt x="1755" y="1764"/>
                    <a:pt x="1759" y="1760"/>
                  </a:cubicBezTo>
                  <a:cubicBezTo>
                    <a:pt x="1784" y="1735"/>
                    <a:pt x="1735" y="1649"/>
                    <a:pt x="1558" y="1473"/>
                  </a:cubicBezTo>
                  <a:cubicBezTo>
                    <a:pt x="1071" y="994"/>
                    <a:pt x="9" y="1"/>
                    <a:pt x="0" y="1"/>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6"/>
            <p:cNvSpPr/>
            <p:nvPr/>
          </p:nvSpPr>
          <p:spPr>
            <a:xfrm>
              <a:off x="1585950" y="4011100"/>
              <a:ext cx="43700" cy="43325"/>
            </a:xfrm>
            <a:custGeom>
              <a:rect b="b" l="l" r="r" t="t"/>
              <a:pathLst>
                <a:path extrusionOk="0" h="1733" w="1748">
                  <a:moveTo>
                    <a:pt x="1" y="1"/>
                  </a:moveTo>
                  <a:cubicBezTo>
                    <a:pt x="1" y="1"/>
                    <a:pt x="1" y="1"/>
                    <a:pt x="1" y="1"/>
                  </a:cubicBezTo>
                  <a:cubicBezTo>
                    <a:pt x="1" y="1"/>
                    <a:pt x="969" y="1050"/>
                    <a:pt x="1444" y="1526"/>
                  </a:cubicBezTo>
                  <a:cubicBezTo>
                    <a:pt x="1599" y="1681"/>
                    <a:pt x="1679" y="1732"/>
                    <a:pt x="1713" y="1732"/>
                  </a:cubicBezTo>
                  <a:cubicBezTo>
                    <a:pt x="1719" y="1732"/>
                    <a:pt x="1724" y="1730"/>
                    <a:pt x="1727" y="1727"/>
                  </a:cubicBezTo>
                  <a:cubicBezTo>
                    <a:pt x="1748" y="1702"/>
                    <a:pt x="1694" y="1616"/>
                    <a:pt x="1526" y="1444"/>
                  </a:cubicBezTo>
                  <a:cubicBezTo>
                    <a:pt x="1052" y="969"/>
                    <a:pt x="9" y="1"/>
                    <a:pt x="1"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6"/>
            <p:cNvSpPr/>
            <p:nvPr/>
          </p:nvSpPr>
          <p:spPr>
            <a:xfrm>
              <a:off x="1586675" y="4011825"/>
              <a:ext cx="43075" cy="42600"/>
            </a:xfrm>
            <a:custGeom>
              <a:rect b="b" l="l" r="r" t="t"/>
              <a:pathLst>
                <a:path extrusionOk="0" h="1704" w="1723">
                  <a:moveTo>
                    <a:pt x="1" y="0"/>
                  </a:moveTo>
                  <a:cubicBezTo>
                    <a:pt x="1" y="0"/>
                    <a:pt x="1" y="0"/>
                    <a:pt x="1" y="0"/>
                  </a:cubicBezTo>
                  <a:cubicBezTo>
                    <a:pt x="1" y="0"/>
                    <a:pt x="956" y="1030"/>
                    <a:pt x="1419" y="1501"/>
                  </a:cubicBezTo>
                  <a:cubicBezTo>
                    <a:pt x="1571" y="1653"/>
                    <a:pt x="1650" y="1703"/>
                    <a:pt x="1684" y="1703"/>
                  </a:cubicBezTo>
                  <a:cubicBezTo>
                    <a:pt x="1690" y="1703"/>
                    <a:pt x="1695" y="1701"/>
                    <a:pt x="1698" y="1698"/>
                  </a:cubicBezTo>
                  <a:cubicBezTo>
                    <a:pt x="1723" y="1677"/>
                    <a:pt x="1674" y="1591"/>
                    <a:pt x="1501" y="1419"/>
                  </a:cubicBezTo>
                  <a:cubicBezTo>
                    <a:pt x="1031" y="953"/>
                    <a:pt x="9"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6"/>
            <p:cNvSpPr/>
            <p:nvPr/>
          </p:nvSpPr>
          <p:spPr>
            <a:xfrm>
              <a:off x="1587500" y="4012650"/>
              <a:ext cx="42150" cy="41650"/>
            </a:xfrm>
            <a:custGeom>
              <a:rect b="b" l="l" r="r" t="t"/>
              <a:pathLst>
                <a:path extrusionOk="0" h="1666" w="1686">
                  <a:moveTo>
                    <a:pt x="0" y="0"/>
                  </a:moveTo>
                  <a:cubicBezTo>
                    <a:pt x="0" y="0"/>
                    <a:pt x="0" y="0"/>
                    <a:pt x="0" y="0"/>
                  </a:cubicBezTo>
                  <a:cubicBezTo>
                    <a:pt x="0" y="0"/>
                    <a:pt x="931" y="1009"/>
                    <a:pt x="1395" y="1464"/>
                  </a:cubicBezTo>
                  <a:cubicBezTo>
                    <a:pt x="1539" y="1616"/>
                    <a:pt x="1617" y="1666"/>
                    <a:pt x="1651" y="1666"/>
                  </a:cubicBezTo>
                  <a:cubicBezTo>
                    <a:pt x="1657" y="1666"/>
                    <a:pt x="1662" y="1664"/>
                    <a:pt x="1665" y="1661"/>
                  </a:cubicBezTo>
                  <a:cubicBezTo>
                    <a:pt x="1686" y="1640"/>
                    <a:pt x="1632" y="1550"/>
                    <a:pt x="1468" y="1386"/>
                  </a:cubicBezTo>
                  <a:cubicBezTo>
                    <a:pt x="1010" y="932"/>
                    <a:pt x="9" y="0"/>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6"/>
            <p:cNvSpPr/>
            <p:nvPr/>
          </p:nvSpPr>
          <p:spPr>
            <a:xfrm>
              <a:off x="1588225" y="4013350"/>
              <a:ext cx="41225" cy="41075"/>
            </a:xfrm>
            <a:custGeom>
              <a:rect b="b" l="l" r="r" t="t"/>
              <a:pathLst>
                <a:path extrusionOk="0" h="1643" w="1649">
                  <a:moveTo>
                    <a:pt x="0" y="1"/>
                  </a:moveTo>
                  <a:cubicBezTo>
                    <a:pt x="0" y="1"/>
                    <a:pt x="0" y="1"/>
                    <a:pt x="0" y="1"/>
                  </a:cubicBezTo>
                  <a:cubicBezTo>
                    <a:pt x="0" y="1"/>
                    <a:pt x="914" y="993"/>
                    <a:pt x="1357" y="1448"/>
                  </a:cubicBezTo>
                  <a:cubicBezTo>
                    <a:pt x="1509" y="1593"/>
                    <a:pt x="1582" y="1642"/>
                    <a:pt x="1614" y="1642"/>
                  </a:cubicBezTo>
                  <a:cubicBezTo>
                    <a:pt x="1620" y="1642"/>
                    <a:pt x="1625" y="1640"/>
                    <a:pt x="1628" y="1637"/>
                  </a:cubicBezTo>
                  <a:cubicBezTo>
                    <a:pt x="1648" y="1612"/>
                    <a:pt x="1603" y="1530"/>
                    <a:pt x="1439" y="1366"/>
                  </a:cubicBezTo>
                  <a:cubicBezTo>
                    <a:pt x="989" y="916"/>
                    <a:pt x="9"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6"/>
            <p:cNvSpPr/>
            <p:nvPr/>
          </p:nvSpPr>
          <p:spPr>
            <a:xfrm>
              <a:off x="1589025" y="4014175"/>
              <a:ext cx="40625" cy="40250"/>
            </a:xfrm>
            <a:custGeom>
              <a:rect b="b" l="l" r="r" t="t"/>
              <a:pathLst>
                <a:path extrusionOk="0" h="1610" w="1625">
                  <a:moveTo>
                    <a:pt x="1" y="1"/>
                  </a:moveTo>
                  <a:cubicBezTo>
                    <a:pt x="1" y="1"/>
                    <a:pt x="1" y="1"/>
                    <a:pt x="1" y="1"/>
                  </a:cubicBezTo>
                  <a:cubicBezTo>
                    <a:pt x="1" y="1"/>
                    <a:pt x="895" y="968"/>
                    <a:pt x="1338" y="1415"/>
                  </a:cubicBezTo>
                  <a:cubicBezTo>
                    <a:pt x="1482" y="1560"/>
                    <a:pt x="1557" y="1609"/>
                    <a:pt x="1590" y="1609"/>
                  </a:cubicBezTo>
                  <a:cubicBezTo>
                    <a:pt x="1596" y="1609"/>
                    <a:pt x="1601" y="1607"/>
                    <a:pt x="1604" y="1604"/>
                  </a:cubicBezTo>
                  <a:cubicBezTo>
                    <a:pt x="1625" y="1583"/>
                    <a:pt x="1580" y="1501"/>
                    <a:pt x="1416" y="1337"/>
                  </a:cubicBezTo>
                  <a:cubicBezTo>
                    <a:pt x="974" y="892"/>
                    <a:pt x="9" y="1"/>
                    <a:pt x="1" y="1"/>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6"/>
            <p:cNvSpPr/>
            <p:nvPr/>
          </p:nvSpPr>
          <p:spPr>
            <a:xfrm>
              <a:off x="1589750" y="4014900"/>
              <a:ext cx="39800" cy="39400"/>
            </a:xfrm>
            <a:custGeom>
              <a:rect b="b" l="l" r="r" t="t"/>
              <a:pathLst>
                <a:path extrusionOk="0" h="1576" w="1592">
                  <a:moveTo>
                    <a:pt x="1" y="0"/>
                  </a:moveTo>
                  <a:cubicBezTo>
                    <a:pt x="1" y="0"/>
                    <a:pt x="1" y="0"/>
                    <a:pt x="1" y="0"/>
                  </a:cubicBezTo>
                  <a:cubicBezTo>
                    <a:pt x="1" y="0"/>
                    <a:pt x="878" y="952"/>
                    <a:pt x="1309" y="1386"/>
                  </a:cubicBezTo>
                  <a:cubicBezTo>
                    <a:pt x="1450" y="1527"/>
                    <a:pt x="1521" y="1576"/>
                    <a:pt x="1553" y="1576"/>
                  </a:cubicBezTo>
                  <a:cubicBezTo>
                    <a:pt x="1559" y="1576"/>
                    <a:pt x="1564" y="1574"/>
                    <a:pt x="1567" y="1571"/>
                  </a:cubicBezTo>
                  <a:cubicBezTo>
                    <a:pt x="1592" y="1550"/>
                    <a:pt x="1542" y="1468"/>
                    <a:pt x="1387" y="1308"/>
                  </a:cubicBezTo>
                  <a:cubicBezTo>
                    <a:pt x="953" y="879"/>
                    <a:pt x="9" y="0"/>
                    <a:pt x="1"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6"/>
            <p:cNvSpPr/>
            <p:nvPr/>
          </p:nvSpPr>
          <p:spPr>
            <a:xfrm>
              <a:off x="1590575" y="4015725"/>
              <a:ext cx="39075" cy="38575"/>
            </a:xfrm>
            <a:custGeom>
              <a:rect b="b" l="l" r="r" t="t"/>
              <a:pathLst>
                <a:path extrusionOk="0" h="1543" w="1563">
                  <a:moveTo>
                    <a:pt x="0" y="0"/>
                  </a:moveTo>
                  <a:cubicBezTo>
                    <a:pt x="0" y="0"/>
                    <a:pt x="0" y="0"/>
                    <a:pt x="0" y="0"/>
                  </a:cubicBezTo>
                  <a:cubicBezTo>
                    <a:pt x="0" y="0"/>
                    <a:pt x="853" y="927"/>
                    <a:pt x="1284" y="1353"/>
                  </a:cubicBezTo>
                  <a:cubicBezTo>
                    <a:pt x="1428" y="1494"/>
                    <a:pt x="1498" y="1543"/>
                    <a:pt x="1528" y="1543"/>
                  </a:cubicBezTo>
                  <a:cubicBezTo>
                    <a:pt x="1534" y="1543"/>
                    <a:pt x="1539" y="1541"/>
                    <a:pt x="1542" y="1538"/>
                  </a:cubicBezTo>
                  <a:cubicBezTo>
                    <a:pt x="1563" y="1517"/>
                    <a:pt x="1518" y="1439"/>
                    <a:pt x="1358" y="1280"/>
                  </a:cubicBezTo>
                  <a:cubicBezTo>
                    <a:pt x="932" y="854"/>
                    <a:pt x="9" y="0"/>
                    <a:pt x="0" y="0"/>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6"/>
            <p:cNvSpPr/>
            <p:nvPr/>
          </p:nvSpPr>
          <p:spPr>
            <a:xfrm>
              <a:off x="1591300" y="4016425"/>
              <a:ext cx="38250" cy="38000"/>
            </a:xfrm>
            <a:custGeom>
              <a:rect b="b" l="l" r="r" t="t"/>
              <a:pathLst>
                <a:path extrusionOk="0" h="1520" w="1530">
                  <a:moveTo>
                    <a:pt x="0" y="1"/>
                  </a:moveTo>
                  <a:cubicBezTo>
                    <a:pt x="0" y="1"/>
                    <a:pt x="0" y="1"/>
                    <a:pt x="0" y="1"/>
                  </a:cubicBezTo>
                  <a:cubicBezTo>
                    <a:pt x="0" y="1"/>
                    <a:pt x="841" y="911"/>
                    <a:pt x="1251" y="1334"/>
                  </a:cubicBezTo>
                  <a:cubicBezTo>
                    <a:pt x="1392" y="1471"/>
                    <a:pt x="1463" y="1519"/>
                    <a:pt x="1495" y="1519"/>
                  </a:cubicBezTo>
                  <a:cubicBezTo>
                    <a:pt x="1501" y="1519"/>
                    <a:pt x="1506" y="1517"/>
                    <a:pt x="1509" y="1514"/>
                  </a:cubicBezTo>
                  <a:cubicBezTo>
                    <a:pt x="1530" y="1493"/>
                    <a:pt x="1480" y="1411"/>
                    <a:pt x="1329" y="1256"/>
                  </a:cubicBezTo>
                  <a:cubicBezTo>
                    <a:pt x="916" y="838"/>
                    <a:pt x="9" y="1"/>
                    <a:pt x="0" y="1"/>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6"/>
            <p:cNvSpPr/>
            <p:nvPr/>
          </p:nvSpPr>
          <p:spPr>
            <a:xfrm>
              <a:off x="1592000" y="4017250"/>
              <a:ext cx="37550" cy="37075"/>
            </a:xfrm>
            <a:custGeom>
              <a:rect b="b" l="l" r="r" t="t"/>
              <a:pathLst>
                <a:path extrusionOk="0" h="1483" w="1502">
                  <a:moveTo>
                    <a:pt x="1" y="1"/>
                  </a:moveTo>
                  <a:cubicBezTo>
                    <a:pt x="1" y="1"/>
                    <a:pt x="1" y="1"/>
                    <a:pt x="1" y="1"/>
                  </a:cubicBezTo>
                  <a:cubicBezTo>
                    <a:pt x="1" y="1"/>
                    <a:pt x="821" y="890"/>
                    <a:pt x="1227" y="1301"/>
                  </a:cubicBezTo>
                  <a:cubicBezTo>
                    <a:pt x="1364" y="1434"/>
                    <a:pt x="1435" y="1482"/>
                    <a:pt x="1467" y="1482"/>
                  </a:cubicBezTo>
                  <a:cubicBezTo>
                    <a:pt x="1473" y="1482"/>
                    <a:pt x="1478" y="1480"/>
                    <a:pt x="1481" y="1477"/>
                  </a:cubicBezTo>
                  <a:cubicBezTo>
                    <a:pt x="1502" y="1456"/>
                    <a:pt x="1461" y="1378"/>
                    <a:pt x="1305" y="1227"/>
                  </a:cubicBezTo>
                  <a:cubicBezTo>
                    <a:pt x="896" y="822"/>
                    <a:pt x="13" y="1"/>
                    <a:pt x="1" y="1"/>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6"/>
            <p:cNvSpPr/>
            <p:nvPr/>
          </p:nvSpPr>
          <p:spPr>
            <a:xfrm>
              <a:off x="1592825" y="4017975"/>
              <a:ext cx="36725" cy="36350"/>
            </a:xfrm>
            <a:custGeom>
              <a:rect b="b" l="l" r="r" t="t"/>
              <a:pathLst>
                <a:path extrusionOk="0" h="1454" w="1469">
                  <a:moveTo>
                    <a:pt x="1" y="0"/>
                  </a:moveTo>
                  <a:cubicBezTo>
                    <a:pt x="1" y="0"/>
                    <a:pt x="1" y="0"/>
                    <a:pt x="1" y="0"/>
                  </a:cubicBezTo>
                  <a:cubicBezTo>
                    <a:pt x="1" y="0"/>
                    <a:pt x="800" y="874"/>
                    <a:pt x="1202" y="1272"/>
                  </a:cubicBezTo>
                  <a:cubicBezTo>
                    <a:pt x="1338" y="1408"/>
                    <a:pt x="1404" y="1453"/>
                    <a:pt x="1434" y="1453"/>
                  </a:cubicBezTo>
                  <a:cubicBezTo>
                    <a:pt x="1440" y="1453"/>
                    <a:pt x="1445" y="1451"/>
                    <a:pt x="1448" y="1448"/>
                  </a:cubicBezTo>
                  <a:cubicBezTo>
                    <a:pt x="1469" y="1427"/>
                    <a:pt x="1428" y="1354"/>
                    <a:pt x="1272" y="1202"/>
                  </a:cubicBezTo>
                  <a:cubicBezTo>
                    <a:pt x="875" y="801"/>
                    <a:pt x="9" y="0"/>
                    <a:pt x="1" y="0"/>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6"/>
            <p:cNvSpPr/>
            <p:nvPr/>
          </p:nvSpPr>
          <p:spPr>
            <a:xfrm>
              <a:off x="1593650" y="4018800"/>
              <a:ext cx="35700" cy="35525"/>
            </a:xfrm>
            <a:custGeom>
              <a:rect b="b" l="l" r="r" t="t"/>
              <a:pathLst>
                <a:path extrusionOk="0" h="1421" w="1428">
                  <a:moveTo>
                    <a:pt x="0" y="0"/>
                  </a:moveTo>
                  <a:cubicBezTo>
                    <a:pt x="0" y="0"/>
                    <a:pt x="0" y="0"/>
                    <a:pt x="0" y="0"/>
                  </a:cubicBezTo>
                  <a:cubicBezTo>
                    <a:pt x="0" y="0"/>
                    <a:pt x="784" y="849"/>
                    <a:pt x="1165" y="1243"/>
                  </a:cubicBezTo>
                  <a:cubicBezTo>
                    <a:pt x="1297" y="1375"/>
                    <a:pt x="1362" y="1420"/>
                    <a:pt x="1392" y="1420"/>
                  </a:cubicBezTo>
                  <a:cubicBezTo>
                    <a:pt x="1399" y="1420"/>
                    <a:pt x="1403" y="1418"/>
                    <a:pt x="1407" y="1415"/>
                  </a:cubicBezTo>
                  <a:cubicBezTo>
                    <a:pt x="1427" y="1394"/>
                    <a:pt x="1386" y="1321"/>
                    <a:pt x="1239" y="1173"/>
                  </a:cubicBezTo>
                  <a:cubicBezTo>
                    <a:pt x="850" y="780"/>
                    <a:pt x="9" y="0"/>
                    <a:pt x="0"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6"/>
            <p:cNvSpPr/>
            <p:nvPr/>
          </p:nvSpPr>
          <p:spPr>
            <a:xfrm>
              <a:off x="1594375" y="4019500"/>
              <a:ext cx="35175" cy="34725"/>
            </a:xfrm>
            <a:custGeom>
              <a:rect b="b" l="l" r="r" t="t"/>
              <a:pathLst>
                <a:path extrusionOk="0" h="1389" w="1407">
                  <a:moveTo>
                    <a:pt x="0" y="1"/>
                  </a:moveTo>
                  <a:cubicBezTo>
                    <a:pt x="0" y="1"/>
                    <a:pt x="0" y="1"/>
                    <a:pt x="0" y="1"/>
                  </a:cubicBezTo>
                  <a:cubicBezTo>
                    <a:pt x="0" y="1"/>
                    <a:pt x="763" y="833"/>
                    <a:pt x="1148" y="1211"/>
                  </a:cubicBezTo>
                  <a:cubicBezTo>
                    <a:pt x="1277" y="1343"/>
                    <a:pt x="1342" y="1388"/>
                    <a:pt x="1372" y="1388"/>
                  </a:cubicBezTo>
                  <a:cubicBezTo>
                    <a:pt x="1378" y="1388"/>
                    <a:pt x="1383" y="1386"/>
                    <a:pt x="1386" y="1383"/>
                  </a:cubicBezTo>
                  <a:cubicBezTo>
                    <a:pt x="1407" y="1366"/>
                    <a:pt x="1366" y="1293"/>
                    <a:pt x="1214" y="1145"/>
                  </a:cubicBezTo>
                  <a:cubicBezTo>
                    <a:pt x="834" y="769"/>
                    <a:pt x="9"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6"/>
            <p:cNvSpPr/>
            <p:nvPr/>
          </p:nvSpPr>
          <p:spPr>
            <a:xfrm>
              <a:off x="1595175" y="4020325"/>
              <a:ext cx="34175" cy="34000"/>
            </a:xfrm>
            <a:custGeom>
              <a:rect b="b" l="l" r="r" t="t"/>
              <a:pathLst>
                <a:path extrusionOk="0" h="1360" w="1367">
                  <a:moveTo>
                    <a:pt x="1" y="1"/>
                  </a:moveTo>
                  <a:cubicBezTo>
                    <a:pt x="1" y="1"/>
                    <a:pt x="1" y="1"/>
                    <a:pt x="1" y="1"/>
                  </a:cubicBezTo>
                  <a:cubicBezTo>
                    <a:pt x="1" y="1"/>
                    <a:pt x="743" y="809"/>
                    <a:pt x="1112" y="1190"/>
                  </a:cubicBezTo>
                  <a:cubicBezTo>
                    <a:pt x="1238" y="1315"/>
                    <a:pt x="1301" y="1359"/>
                    <a:pt x="1331" y="1359"/>
                  </a:cubicBezTo>
                  <a:cubicBezTo>
                    <a:pt x="1338" y="1359"/>
                    <a:pt x="1342" y="1357"/>
                    <a:pt x="1346" y="1354"/>
                  </a:cubicBezTo>
                  <a:cubicBezTo>
                    <a:pt x="1366" y="1333"/>
                    <a:pt x="1325" y="1260"/>
                    <a:pt x="1182" y="1116"/>
                  </a:cubicBezTo>
                  <a:cubicBezTo>
                    <a:pt x="810" y="744"/>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6"/>
            <p:cNvSpPr/>
            <p:nvPr/>
          </p:nvSpPr>
          <p:spPr>
            <a:xfrm>
              <a:off x="1595800" y="4021050"/>
              <a:ext cx="33550" cy="33275"/>
            </a:xfrm>
            <a:custGeom>
              <a:rect b="b" l="l" r="r" t="t"/>
              <a:pathLst>
                <a:path extrusionOk="0" h="1331" w="1342">
                  <a:moveTo>
                    <a:pt x="5" y="0"/>
                  </a:moveTo>
                  <a:cubicBezTo>
                    <a:pt x="5" y="0"/>
                    <a:pt x="5" y="0"/>
                    <a:pt x="5" y="0"/>
                  </a:cubicBezTo>
                  <a:cubicBezTo>
                    <a:pt x="1" y="0"/>
                    <a:pt x="735" y="792"/>
                    <a:pt x="1095" y="1161"/>
                  </a:cubicBezTo>
                  <a:cubicBezTo>
                    <a:pt x="1224" y="1286"/>
                    <a:pt x="1283" y="1330"/>
                    <a:pt x="1311" y="1330"/>
                  </a:cubicBezTo>
                  <a:cubicBezTo>
                    <a:pt x="1317" y="1330"/>
                    <a:pt x="1321" y="1328"/>
                    <a:pt x="1325" y="1325"/>
                  </a:cubicBezTo>
                  <a:cubicBezTo>
                    <a:pt x="1341" y="1304"/>
                    <a:pt x="1304" y="1239"/>
                    <a:pt x="1161" y="1095"/>
                  </a:cubicBezTo>
                  <a:cubicBezTo>
                    <a:pt x="801" y="727"/>
                    <a:pt x="13" y="0"/>
                    <a:pt x="5"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6"/>
            <p:cNvSpPr/>
            <p:nvPr/>
          </p:nvSpPr>
          <p:spPr>
            <a:xfrm>
              <a:off x="1596525" y="4021875"/>
              <a:ext cx="32825" cy="32275"/>
            </a:xfrm>
            <a:custGeom>
              <a:rect b="b" l="l" r="r" t="t"/>
              <a:pathLst>
                <a:path extrusionOk="0" h="1291" w="1313">
                  <a:moveTo>
                    <a:pt x="8" y="0"/>
                  </a:moveTo>
                  <a:cubicBezTo>
                    <a:pt x="8" y="0"/>
                    <a:pt x="8" y="0"/>
                    <a:pt x="8" y="0"/>
                  </a:cubicBezTo>
                  <a:cubicBezTo>
                    <a:pt x="0" y="0"/>
                    <a:pt x="714" y="767"/>
                    <a:pt x="1066" y="1128"/>
                  </a:cubicBezTo>
                  <a:cubicBezTo>
                    <a:pt x="1196" y="1254"/>
                    <a:pt x="1254" y="1291"/>
                    <a:pt x="1281" y="1291"/>
                  </a:cubicBezTo>
                  <a:cubicBezTo>
                    <a:pt x="1285" y="1291"/>
                    <a:pt x="1289" y="1290"/>
                    <a:pt x="1292" y="1288"/>
                  </a:cubicBezTo>
                  <a:cubicBezTo>
                    <a:pt x="1312" y="1271"/>
                    <a:pt x="1271" y="1198"/>
                    <a:pt x="1136" y="1062"/>
                  </a:cubicBezTo>
                  <a:cubicBezTo>
                    <a:pt x="780" y="707"/>
                    <a:pt x="17" y="0"/>
                    <a:pt x="8" y="0"/>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6"/>
            <p:cNvSpPr/>
            <p:nvPr/>
          </p:nvSpPr>
          <p:spPr>
            <a:xfrm>
              <a:off x="1597350" y="4022575"/>
              <a:ext cx="31900" cy="31575"/>
            </a:xfrm>
            <a:custGeom>
              <a:rect b="b" l="l" r="r" t="t"/>
              <a:pathLst>
                <a:path extrusionOk="0" h="1263" w="1276">
                  <a:moveTo>
                    <a:pt x="4" y="1"/>
                  </a:moveTo>
                  <a:cubicBezTo>
                    <a:pt x="4" y="1"/>
                    <a:pt x="4" y="1"/>
                    <a:pt x="4" y="1"/>
                  </a:cubicBezTo>
                  <a:cubicBezTo>
                    <a:pt x="0" y="1"/>
                    <a:pt x="693" y="751"/>
                    <a:pt x="1042" y="1100"/>
                  </a:cubicBezTo>
                  <a:cubicBezTo>
                    <a:pt x="1165" y="1226"/>
                    <a:pt x="1227" y="1263"/>
                    <a:pt x="1251" y="1263"/>
                  </a:cubicBezTo>
                  <a:cubicBezTo>
                    <a:pt x="1254" y="1263"/>
                    <a:pt x="1257" y="1262"/>
                    <a:pt x="1259" y="1260"/>
                  </a:cubicBezTo>
                  <a:cubicBezTo>
                    <a:pt x="1275" y="1243"/>
                    <a:pt x="1238" y="1174"/>
                    <a:pt x="1103" y="1038"/>
                  </a:cubicBezTo>
                  <a:cubicBezTo>
                    <a:pt x="760" y="691"/>
                    <a:pt x="13" y="1"/>
                    <a:pt x="4" y="1"/>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6"/>
            <p:cNvSpPr/>
            <p:nvPr/>
          </p:nvSpPr>
          <p:spPr>
            <a:xfrm>
              <a:off x="1598050" y="4023400"/>
              <a:ext cx="31300" cy="30750"/>
            </a:xfrm>
            <a:custGeom>
              <a:rect b="b" l="l" r="r" t="t"/>
              <a:pathLst>
                <a:path extrusionOk="0" h="1230" w="1252">
                  <a:moveTo>
                    <a:pt x="9" y="1"/>
                  </a:moveTo>
                  <a:cubicBezTo>
                    <a:pt x="9" y="1"/>
                    <a:pt x="9" y="1"/>
                    <a:pt x="9" y="1"/>
                  </a:cubicBezTo>
                  <a:cubicBezTo>
                    <a:pt x="1" y="1"/>
                    <a:pt x="677" y="727"/>
                    <a:pt x="1014" y="1071"/>
                  </a:cubicBezTo>
                  <a:cubicBezTo>
                    <a:pt x="1140" y="1194"/>
                    <a:pt x="1200" y="1230"/>
                    <a:pt x="1223" y="1230"/>
                  </a:cubicBezTo>
                  <a:cubicBezTo>
                    <a:pt x="1226" y="1230"/>
                    <a:pt x="1229" y="1229"/>
                    <a:pt x="1231" y="1227"/>
                  </a:cubicBezTo>
                  <a:cubicBezTo>
                    <a:pt x="1251" y="1206"/>
                    <a:pt x="1219" y="1141"/>
                    <a:pt x="1079" y="1005"/>
                  </a:cubicBezTo>
                  <a:cubicBezTo>
                    <a:pt x="740" y="666"/>
                    <a:pt x="17" y="1"/>
                    <a:pt x="9" y="1"/>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6"/>
            <p:cNvSpPr/>
            <p:nvPr/>
          </p:nvSpPr>
          <p:spPr>
            <a:xfrm>
              <a:off x="1598875" y="4024025"/>
              <a:ext cx="30375" cy="30000"/>
            </a:xfrm>
            <a:custGeom>
              <a:rect b="b" l="l" r="r" t="t"/>
              <a:pathLst>
                <a:path extrusionOk="0" h="1200" w="1215">
                  <a:moveTo>
                    <a:pt x="5" y="0"/>
                  </a:moveTo>
                  <a:cubicBezTo>
                    <a:pt x="5" y="0"/>
                    <a:pt x="5" y="0"/>
                    <a:pt x="5" y="0"/>
                  </a:cubicBezTo>
                  <a:cubicBezTo>
                    <a:pt x="1" y="4"/>
                    <a:pt x="657" y="714"/>
                    <a:pt x="985" y="1042"/>
                  </a:cubicBezTo>
                  <a:cubicBezTo>
                    <a:pt x="1102" y="1159"/>
                    <a:pt x="1161" y="1199"/>
                    <a:pt x="1186" y="1199"/>
                  </a:cubicBezTo>
                  <a:cubicBezTo>
                    <a:pt x="1192" y="1199"/>
                    <a:pt x="1196" y="1197"/>
                    <a:pt x="1198" y="1194"/>
                  </a:cubicBezTo>
                  <a:cubicBezTo>
                    <a:pt x="1214" y="1173"/>
                    <a:pt x="1177" y="1112"/>
                    <a:pt x="1046" y="980"/>
                  </a:cubicBezTo>
                  <a:cubicBezTo>
                    <a:pt x="719" y="653"/>
                    <a:pt x="13" y="0"/>
                    <a:pt x="5" y="0"/>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6"/>
            <p:cNvSpPr/>
            <p:nvPr/>
          </p:nvSpPr>
          <p:spPr>
            <a:xfrm>
              <a:off x="1599600" y="4024750"/>
              <a:ext cx="29650" cy="29250"/>
            </a:xfrm>
            <a:custGeom>
              <a:rect b="b" l="l" r="r" t="t"/>
              <a:pathLst>
                <a:path extrusionOk="0" h="1170" w="1186">
                  <a:moveTo>
                    <a:pt x="4" y="0"/>
                  </a:moveTo>
                  <a:cubicBezTo>
                    <a:pt x="4" y="0"/>
                    <a:pt x="4" y="0"/>
                    <a:pt x="4" y="0"/>
                  </a:cubicBezTo>
                  <a:cubicBezTo>
                    <a:pt x="0" y="8"/>
                    <a:pt x="636" y="701"/>
                    <a:pt x="960" y="1017"/>
                  </a:cubicBezTo>
                  <a:cubicBezTo>
                    <a:pt x="1075" y="1132"/>
                    <a:pt x="1134" y="1169"/>
                    <a:pt x="1158" y="1169"/>
                  </a:cubicBezTo>
                  <a:cubicBezTo>
                    <a:pt x="1163" y="1169"/>
                    <a:pt x="1167" y="1167"/>
                    <a:pt x="1169" y="1165"/>
                  </a:cubicBezTo>
                  <a:cubicBezTo>
                    <a:pt x="1185" y="1152"/>
                    <a:pt x="1152" y="1087"/>
                    <a:pt x="1021" y="955"/>
                  </a:cubicBezTo>
                  <a:cubicBezTo>
                    <a:pt x="698" y="633"/>
                    <a:pt x="17" y="0"/>
                    <a:pt x="4"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6"/>
            <p:cNvSpPr/>
            <p:nvPr/>
          </p:nvSpPr>
          <p:spPr>
            <a:xfrm>
              <a:off x="1600425" y="4025550"/>
              <a:ext cx="28825" cy="28325"/>
            </a:xfrm>
            <a:custGeom>
              <a:rect b="b" l="l" r="r" t="t"/>
              <a:pathLst>
                <a:path extrusionOk="0" h="1133" w="1153">
                  <a:moveTo>
                    <a:pt x="4" y="1"/>
                  </a:moveTo>
                  <a:cubicBezTo>
                    <a:pt x="4" y="1"/>
                    <a:pt x="4" y="1"/>
                    <a:pt x="4" y="1"/>
                  </a:cubicBezTo>
                  <a:cubicBezTo>
                    <a:pt x="0" y="5"/>
                    <a:pt x="619" y="677"/>
                    <a:pt x="931" y="981"/>
                  </a:cubicBezTo>
                  <a:cubicBezTo>
                    <a:pt x="1046" y="1096"/>
                    <a:pt x="1103" y="1133"/>
                    <a:pt x="1126" y="1133"/>
                  </a:cubicBezTo>
                  <a:cubicBezTo>
                    <a:pt x="1130" y="1133"/>
                    <a:pt x="1134" y="1131"/>
                    <a:pt x="1136" y="1128"/>
                  </a:cubicBezTo>
                  <a:cubicBezTo>
                    <a:pt x="1152" y="1112"/>
                    <a:pt x="1115" y="1051"/>
                    <a:pt x="988" y="923"/>
                  </a:cubicBezTo>
                  <a:cubicBezTo>
                    <a:pt x="678" y="617"/>
                    <a:pt x="13" y="1"/>
                    <a:pt x="4" y="1"/>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6"/>
            <p:cNvSpPr/>
            <p:nvPr/>
          </p:nvSpPr>
          <p:spPr>
            <a:xfrm>
              <a:off x="1601125" y="4026375"/>
              <a:ext cx="28125" cy="27500"/>
            </a:xfrm>
            <a:custGeom>
              <a:rect b="b" l="l" r="r" t="t"/>
              <a:pathLst>
                <a:path extrusionOk="0" h="1100" w="1125">
                  <a:moveTo>
                    <a:pt x="9" y="1"/>
                  </a:moveTo>
                  <a:cubicBezTo>
                    <a:pt x="9" y="1"/>
                    <a:pt x="9" y="1"/>
                    <a:pt x="9" y="1"/>
                  </a:cubicBezTo>
                  <a:cubicBezTo>
                    <a:pt x="1" y="5"/>
                    <a:pt x="604" y="653"/>
                    <a:pt x="907" y="952"/>
                  </a:cubicBezTo>
                  <a:cubicBezTo>
                    <a:pt x="1019" y="1064"/>
                    <a:pt x="1075" y="1100"/>
                    <a:pt x="1098" y="1100"/>
                  </a:cubicBezTo>
                  <a:cubicBezTo>
                    <a:pt x="1102" y="1100"/>
                    <a:pt x="1106" y="1098"/>
                    <a:pt x="1108" y="1095"/>
                  </a:cubicBezTo>
                  <a:cubicBezTo>
                    <a:pt x="1124" y="1079"/>
                    <a:pt x="1096" y="1026"/>
                    <a:pt x="964" y="895"/>
                  </a:cubicBezTo>
                  <a:cubicBezTo>
                    <a:pt x="659" y="597"/>
                    <a:pt x="22" y="1"/>
                    <a:pt x="9"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6"/>
            <p:cNvSpPr/>
            <p:nvPr/>
          </p:nvSpPr>
          <p:spPr>
            <a:xfrm>
              <a:off x="1601950" y="4027100"/>
              <a:ext cx="27300" cy="26900"/>
            </a:xfrm>
            <a:custGeom>
              <a:rect b="b" l="l" r="r" t="t"/>
              <a:pathLst>
                <a:path extrusionOk="0" h="1076" w="1092">
                  <a:moveTo>
                    <a:pt x="5" y="0"/>
                  </a:moveTo>
                  <a:cubicBezTo>
                    <a:pt x="5" y="0"/>
                    <a:pt x="5" y="0"/>
                    <a:pt x="5" y="0"/>
                  </a:cubicBezTo>
                  <a:cubicBezTo>
                    <a:pt x="1" y="4"/>
                    <a:pt x="579" y="636"/>
                    <a:pt x="874" y="927"/>
                  </a:cubicBezTo>
                  <a:cubicBezTo>
                    <a:pt x="986" y="1039"/>
                    <a:pt x="1042" y="1075"/>
                    <a:pt x="1065" y="1075"/>
                  </a:cubicBezTo>
                  <a:cubicBezTo>
                    <a:pt x="1069" y="1075"/>
                    <a:pt x="1073" y="1073"/>
                    <a:pt x="1075" y="1071"/>
                  </a:cubicBezTo>
                  <a:cubicBezTo>
                    <a:pt x="1091" y="1058"/>
                    <a:pt x="1063" y="1001"/>
                    <a:pt x="931" y="874"/>
                  </a:cubicBezTo>
                  <a:cubicBezTo>
                    <a:pt x="637" y="575"/>
                    <a:pt x="13"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6"/>
            <p:cNvSpPr/>
            <p:nvPr/>
          </p:nvSpPr>
          <p:spPr>
            <a:xfrm>
              <a:off x="1602675" y="4027925"/>
              <a:ext cx="26475" cy="25950"/>
            </a:xfrm>
            <a:custGeom>
              <a:rect b="b" l="l" r="r" t="t"/>
              <a:pathLst>
                <a:path extrusionOk="0" h="1038" w="1059">
                  <a:moveTo>
                    <a:pt x="9" y="0"/>
                  </a:moveTo>
                  <a:cubicBezTo>
                    <a:pt x="9" y="0"/>
                    <a:pt x="8" y="0"/>
                    <a:pt x="8" y="0"/>
                  </a:cubicBezTo>
                  <a:cubicBezTo>
                    <a:pt x="0" y="4"/>
                    <a:pt x="566" y="615"/>
                    <a:pt x="849" y="894"/>
                  </a:cubicBezTo>
                  <a:cubicBezTo>
                    <a:pt x="954" y="1002"/>
                    <a:pt x="1006" y="1038"/>
                    <a:pt x="1030" y="1038"/>
                  </a:cubicBezTo>
                  <a:cubicBezTo>
                    <a:pt x="1035" y="1038"/>
                    <a:pt x="1039" y="1036"/>
                    <a:pt x="1042" y="1033"/>
                  </a:cubicBezTo>
                  <a:cubicBezTo>
                    <a:pt x="1058" y="1017"/>
                    <a:pt x="1025" y="964"/>
                    <a:pt x="902" y="841"/>
                  </a:cubicBezTo>
                  <a:cubicBezTo>
                    <a:pt x="626" y="560"/>
                    <a:pt x="21" y="0"/>
                    <a:pt x="9" y="0"/>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6"/>
            <p:cNvSpPr/>
            <p:nvPr/>
          </p:nvSpPr>
          <p:spPr>
            <a:xfrm>
              <a:off x="1603500" y="4028625"/>
              <a:ext cx="25650" cy="25250"/>
            </a:xfrm>
            <a:custGeom>
              <a:rect b="b" l="l" r="r" t="t"/>
              <a:pathLst>
                <a:path extrusionOk="0" h="1010" w="1026">
                  <a:moveTo>
                    <a:pt x="4" y="1"/>
                  </a:moveTo>
                  <a:cubicBezTo>
                    <a:pt x="4" y="1"/>
                    <a:pt x="4" y="1"/>
                    <a:pt x="4" y="1"/>
                  </a:cubicBezTo>
                  <a:cubicBezTo>
                    <a:pt x="0" y="5"/>
                    <a:pt x="541" y="595"/>
                    <a:pt x="820" y="870"/>
                  </a:cubicBezTo>
                  <a:cubicBezTo>
                    <a:pt x="925" y="975"/>
                    <a:pt x="974" y="1010"/>
                    <a:pt x="997" y="1010"/>
                  </a:cubicBezTo>
                  <a:cubicBezTo>
                    <a:pt x="1002" y="1010"/>
                    <a:pt x="1006" y="1008"/>
                    <a:pt x="1009" y="1005"/>
                  </a:cubicBezTo>
                  <a:cubicBezTo>
                    <a:pt x="1025" y="989"/>
                    <a:pt x="1001" y="940"/>
                    <a:pt x="873" y="817"/>
                  </a:cubicBezTo>
                  <a:cubicBezTo>
                    <a:pt x="600" y="539"/>
                    <a:pt x="13" y="1"/>
                    <a:pt x="4"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6"/>
            <p:cNvSpPr/>
            <p:nvPr/>
          </p:nvSpPr>
          <p:spPr>
            <a:xfrm>
              <a:off x="1604200" y="4029450"/>
              <a:ext cx="24950" cy="24450"/>
            </a:xfrm>
            <a:custGeom>
              <a:rect b="b" l="l" r="r" t="t"/>
              <a:pathLst>
                <a:path extrusionOk="0" h="978" w="998">
                  <a:moveTo>
                    <a:pt x="9" y="1"/>
                  </a:moveTo>
                  <a:cubicBezTo>
                    <a:pt x="9" y="1"/>
                    <a:pt x="9" y="1"/>
                    <a:pt x="9" y="1"/>
                  </a:cubicBezTo>
                  <a:cubicBezTo>
                    <a:pt x="1" y="5"/>
                    <a:pt x="526" y="575"/>
                    <a:pt x="796" y="841"/>
                  </a:cubicBezTo>
                  <a:cubicBezTo>
                    <a:pt x="896" y="944"/>
                    <a:pt x="945" y="977"/>
                    <a:pt x="968" y="977"/>
                  </a:cubicBezTo>
                  <a:cubicBezTo>
                    <a:pt x="974" y="977"/>
                    <a:pt x="978" y="976"/>
                    <a:pt x="981" y="972"/>
                  </a:cubicBezTo>
                  <a:cubicBezTo>
                    <a:pt x="997" y="956"/>
                    <a:pt x="964" y="907"/>
                    <a:pt x="850" y="788"/>
                  </a:cubicBezTo>
                  <a:cubicBezTo>
                    <a:pt x="585" y="519"/>
                    <a:pt x="22" y="1"/>
                    <a:pt x="9" y="1"/>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6"/>
            <p:cNvSpPr/>
            <p:nvPr/>
          </p:nvSpPr>
          <p:spPr>
            <a:xfrm>
              <a:off x="1605025" y="4030175"/>
              <a:ext cx="24125" cy="23725"/>
            </a:xfrm>
            <a:custGeom>
              <a:rect b="b" l="l" r="r" t="t"/>
              <a:pathLst>
                <a:path extrusionOk="0" h="949" w="965">
                  <a:moveTo>
                    <a:pt x="5" y="0"/>
                  </a:moveTo>
                  <a:cubicBezTo>
                    <a:pt x="5" y="0"/>
                    <a:pt x="5" y="0"/>
                    <a:pt x="5" y="0"/>
                  </a:cubicBezTo>
                  <a:cubicBezTo>
                    <a:pt x="1" y="4"/>
                    <a:pt x="505" y="554"/>
                    <a:pt x="763" y="816"/>
                  </a:cubicBezTo>
                  <a:cubicBezTo>
                    <a:pt x="863" y="916"/>
                    <a:pt x="911" y="948"/>
                    <a:pt x="935" y="948"/>
                  </a:cubicBezTo>
                  <a:cubicBezTo>
                    <a:pt x="941" y="948"/>
                    <a:pt x="945" y="947"/>
                    <a:pt x="948" y="943"/>
                  </a:cubicBezTo>
                  <a:cubicBezTo>
                    <a:pt x="964" y="927"/>
                    <a:pt x="940" y="878"/>
                    <a:pt x="821" y="759"/>
                  </a:cubicBezTo>
                  <a:cubicBezTo>
                    <a:pt x="559" y="506"/>
                    <a:pt x="13" y="0"/>
                    <a:pt x="5" y="0"/>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6"/>
            <p:cNvSpPr/>
            <p:nvPr/>
          </p:nvSpPr>
          <p:spPr>
            <a:xfrm>
              <a:off x="1605750" y="4031000"/>
              <a:ext cx="23400" cy="22900"/>
            </a:xfrm>
            <a:custGeom>
              <a:rect b="b" l="l" r="r" t="t"/>
              <a:pathLst>
                <a:path extrusionOk="0" h="916" w="936">
                  <a:moveTo>
                    <a:pt x="9" y="0"/>
                  </a:moveTo>
                  <a:cubicBezTo>
                    <a:pt x="9" y="0"/>
                    <a:pt x="8" y="0"/>
                    <a:pt x="8" y="0"/>
                  </a:cubicBezTo>
                  <a:cubicBezTo>
                    <a:pt x="0" y="4"/>
                    <a:pt x="488" y="533"/>
                    <a:pt x="738" y="783"/>
                  </a:cubicBezTo>
                  <a:cubicBezTo>
                    <a:pt x="838" y="883"/>
                    <a:pt x="884" y="915"/>
                    <a:pt x="906" y="915"/>
                  </a:cubicBezTo>
                  <a:cubicBezTo>
                    <a:pt x="912" y="915"/>
                    <a:pt x="916" y="914"/>
                    <a:pt x="919" y="910"/>
                  </a:cubicBezTo>
                  <a:cubicBezTo>
                    <a:pt x="935" y="894"/>
                    <a:pt x="902" y="845"/>
                    <a:pt x="792" y="730"/>
                  </a:cubicBezTo>
                  <a:cubicBezTo>
                    <a:pt x="544" y="482"/>
                    <a:pt x="21" y="0"/>
                    <a:pt x="9"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6"/>
            <p:cNvSpPr/>
            <p:nvPr/>
          </p:nvSpPr>
          <p:spPr>
            <a:xfrm>
              <a:off x="1606575" y="4031700"/>
              <a:ext cx="22475" cy="22200"/>
            </a:xfrm>
            <a:custGeom>
              <a:rect b="b" l="l" r="r" t="t"/>
              <a:pathLst>
                <a:path extrusionOk="0" h="888" w="899">
                  <a:moveTo>
                    <a:pt x="4" y="1"/>
                  </a:moveTo>
                  <a:cubicBezTo>
                    <a:pt x="4" y="1"/>
                    <a:pt x="4" y="1"/>
                    <a:pt x="4" y="1"/>
                  </a:cubicBezTo>
                  <a:cubicBezTo>
                    <a:pt x="0" y="5"/>
                    <a:pt x="468" y="513"/>
                    <a:pt x="705" y="759"/>
                  </a:cubicBezTo>
                  <a:cubicBezTo>
                    <a:pt x="801" y="856"/>
                    <a:pt x="847" y="887"/>
                    <a:pt x="869" y="887"/>
                  </a:cubicBezTo>
                  <a:cubicBezTo>
                    <a:pt x="874" y="887"/>
                    <a:pt x="879" y="886"/>
                    <a:pt x="882" y="882"/>
                  </a:cubicBezTo>
                  <a:cubicBezTo>
                    <a:pt x="898" y="866"/>
                    <a:pt x="869" y="821"/>
                    <a:pt x="759" y="710"/>
                  </a:cubicBezTo>
                  <a:cubicBezTo>
                    <a:pt x="518" y="465"/>
                    <a:pt x="13" y="1"/>
                    <a:pt x="4" y="1"/>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6"/>
            <p:cNvSpPr/>
            <p:nvPr/>
          </p:nvSpPr>
          <p:spPr>
            <a:xfrm>
              <a:off x="1607275" y="4032425"/>
              <a:ext cx="21650" cy="21375"/>
            </a:xfrm>
            <a:custGeom>
              <a:rect b="b" l="l" r="r" t="t"/>
              <a:pathLst>
                <a:path extrusionOk="0" h="855" w="866">
                  <a:moveTo>
                    <a:pt x="5" y="1"/>
                  </a:moveTo>
                  <a:cubicBezTo>
                    <a:pt x="5" y="1"/>
                    <a:pt x="5" y="1"/>
                    <a:pt x="5" y="1"/>
                  </a:cubicBezTo>
                  <a:cubicBezTo>
                    <a:pt x="1" y="9"/>
                    <a:pt x="452" y="501"/>
                    <a:pt x="690" y="726"/>
                  </a:cubicBezTo>
                  <a:cubicBezTo>
                    <a:pt x="779" y="822"/>
                    <a:pt x="823" y="854"/>
                    <a:pt x="845" y="854"/>
                  </a:cubicBezTo>
                  <a:cubicBezTo>
                    <a:pt x="851" y="854"/>
                    <a:pt x="855" y="853"/>
                    <a:pt x="858" y="849"/>
                  </a:cubicBezTo>
                  <a:cubicBezTo>
                    <a:pt x="866" y="837"/>
                    <a:pt x="850" y="792"/>
                    <a:pt x="735" y="677"/>
                  </a:cubicBezTo>
                  <a:cubicBezTo>
                    <a:pt x="498" y="449"/>
                    <a:pt x="17"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6"/>
            <p:cNvSpPr/>
            <p:nvPr/>
          </p:nvSpPr>
          <p:spPr>
            <a:xfrm>
              <a:off x="1608100" y="4033250"/>
              <a:ext cx="20825" cy="20550"/>
            </a:xfrm>
            <a:custGeom>
              <a:rect b="b" l="l" r="r" t="t"/>
              <a:pathLst>
                <a:path extrusionOk="0" h="822" w="833">
                  <a:moveTo>
                    <a:pt x="5" y="0"/>
                  </a:moveTo>
                  <a:cubicBezTo>
                    <a:pt x="5" y="0"/>
                    <a:pt x="5" y="0"/>
                    <a:pt x="5" y="0"/>
                  </a:cubicBezTo>
                  <a:cubicBezTo>
                    <a:pt x="1" y="4"/>
                    <a:pt x="431" y="476"/>
                    <a:pt x="657" y="697"/>
                  </a:cubicBezTo>
                  <a:cubicBezTo>
                    <a:pt x="746" y="790"/>
                    <a:pt x="787" y="821"/>
                    <a:pt x="808" y="821"/>
                  </a:cubicBezTo>
                  <a:cubicBezTo>
                    <a:pt x="814" y="821"/>
                    <a:pt x="818" y="820"/>
                    <a:pt x="821" y="816"/>
                  </a:cubicBezTo>
                  <a:cubicBezTo>
                    <a:pt x="833" y="804"/>
                    <a:pt x="808" y="759"/>
                    <a:pt x="702" y="652"/>
                  </a:cubicBezTo>
                  <a:cubicBezTo>
                    <a:pt x="477" y="428"/>
                    <a:pt x="13" y="0"/>
                    <a:pt x="5"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6"/>
            <p:cNvSpPr/>
            <p:nvPr/>
          </p:nvSpPr>
          <p:spPr>
            <a:xfrm>
              <a:off x="1608825" y="4034075"/>
              <a:ext cx="20100" cy="19825"/>
            </a:xfrm>
            <a:custGeom>
              <a:rect b="b" l="l" r="r" t="t"/>
              <a:pathLst>
                <a:path extrusionOk="0" h="793" w="804">
                  <a:moveTo>
                    <a:pt x="9" y="0"/>
                  </a:moveTo>
                  <a:cubicBezTo>
                    <a:pt x="9" y="0"/>
                    <a:pt x="9" y="0"/>
                    <a:pt x="8" y="0"/>
                  </a:cubicBezTo>
                  <a:cubicBezTo>
                    <a:pt x="0" y="4"/>
                    <a:pt x="410" y="455"/>
                    <a:pt x="632" y="669"/>
                  </a:cubicBezTo>
                  <a:cubicBezTo>
                    <a:pt x="721" y="761"/>
                    <a:pt x="765" y="792"/>
                    <a:pt x="785" y="792"/>
                  </a:cubicBezTo>
                  <a:cubicBezTo>
                    <a:pt x="790" y="792"/>
                    <a:pt x="793" y="791"/>
                    <a:pt x="796" y="787"/>
                  </a:cubicBezTo>
                  <a:cubicBezTo>
                    <a:pt x="804" y="771"/>
                    <a:pt x="783" y="730"/>
                    <a:pt x="677" y="623"/>
                  </a:cubicBezTo>
                  <a:cubicBezTo>
                    <a:pt x="458" y="404"/>
                    <a:pt x="21" y="0"/>
                    <a:pt x="9"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6"/>
            <p:cNvSpPr/>
            <p:nvPr/>
          </p:nvSpPr>
          <p:spPr>
            <a:xfrm>
              <a:off x="1609650" y="4034775"/>
              <a:ext cx="19400" cy="18950"/>
            </a:xfrm>
            <a:custGeom>
              <a:rect b="b" l="l" r="r" t="t"/>
              <a:pathLst>
                <a:path extrusionOk="0" h="758" w="776">
                  <a:moveTo>
                    <a:pt x="4" y="1"/>
                  </a:moveTo>
                  <a:cubicBezTo>
                    <a:pt x="4" y="1"/>
                    <a:pt x="4" y="1"/>
                    <a:pt x="4" y="1"/>
                  </a:cubicBezTo>
                  <a:cubicBezTo>
                    <a:pt x="0" y="5"/>
                    <a:pt x="394" y="436"/>
                    <a:pt x="599" y="641"/>
                  </a:cubicBezTo>
                  <a:cubicBezTo>
                    <a:pt x="689" y="734"/>
                    <a:pt x="732" y="757"/>
                    <a:pt x="751" y="757"/>
                  </a:cubicBezTo>
                  <a:cubicBezTo>
                    <a:pt x="754" y="757"/>
                    <a:pt x="757" y="757"/>
                    <a:pt x="759" y="755"/>
                  </a:cubicBezTo>
                  <a:cubicBezTo>
                    <a:pt x="775" y="743"/>
                    <a:pt x="746" y="698"/>
                    <a:pt x="644" y="595"/>
                  </a:cubicBezTo>
                  <a:cubicBezTo>
                    <a:pt x="436" y="391"/>
                    <a:pt x="13" y="1"/>
                    <a:pt x="4"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6"/>
            <p:cNvSpPr/>
            <p:nvPr/>
          </p:nvSpPr>
          <p:spPr>
            <a:xfrm>
              <a:off x="1610350" y="4035600"/>
              <a:ext cx="18700" cy="18125"/>
            </a:xfrm>
            <a:custGeom>
              <a:rect b="b" l="l" r="r" t="t"/>
              <a:pathLst>
                <a:path extrusionOk="0" h="725" w="748">
                  <a:moveTo>
                    <a:pt x="9" y="1"/>
                  </a:moveTo>
                  <a:cubicBezTo>
                    <a:pt x="9" y="1"/>
                    <a:pt x="9" y="1"/>
                    <a:pt x="9" y="1"/>
                  </a:cubicBezTo>
                  <a:cubicBezTo>
                    <a:pt x="1" y="5"/>
                    <a:pt x="378" y="415"/>
                    <a:pt x="583" y="608"/>
                  </a:cubicBezTo>
                  <a:cubicBezTo>
                    <a:pt x="673" y="701"/>
                    <a:pt x="714" y="724"/>
                    <a:pt x="729" y="724"/>
                  </a:cubicBezTo>
                  <a:cubicBezTo>
                    <a:pt x="732" y="724"/>
                    <a:pt x="734" y="724"/>
                    <a:pt x="735" y="722"/>
                  </a:cubicBezTo>
                  <a:cubicBezTo>
                    <a:pt x="747" y="710"/>
                    <a:pt x="727" y="669"/>
                    <a:pt x="624" y="567"/>
                  </a:cubicBezTo>
                  <a:cubicBezTo>
                    <a:pt x="425" y="368"/>
                    <a:pt x="22" y="1"/>
                    <a:pt x="9" y="1"/>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6"/>
            <p:cNvSpPr/>
            <p:nvPr/>
          </p:nvSpPr>
          <p:spPr>
            <a:xfrm>
              <a:off x="1611175" y="4036325"/>
              <a:ext cx="17650" cy="17400"/>
            </a:xfrm>
            <a:custGeom>
              <a:rect b="b" l="l" r="r" t="t"/>
              <a:pathLst>
                <a:path extrusionOk="0" h="696" w="706">
                  <a:moveTo>
                    <a:pt x="5" y="0"/>
                  </a:moveTo>
                  <a:cubicBezTo>
                    <a:pt x="5" y="0"/>
                    <a:pt x="5" y="0"/>
                    <a:pt x="5" y="0"/>
                  </a:cubicBezTo>
                  <a:cubicBezTo>
                    <a:pt x="1" y="4"/>
                    <a:pt x="353" y="394"/>
                    <a:pt x="546" y="587"/>
                  </a:cubicBezTo>
                  <a:cubicBezTo>
                    <a:pt x="632" y="673"/>
                    <a:pt x="672" y="695"/>
                    <a:pt x="690" y="695"/>
                  </a:cubicBezTo>
                  <a:cubicBezTo>
                    <a:pt x="693" y="695"/>
                    <a:pt x="696" y="695"/>
                    <a:pt x="698" y="693"/>
                  </a:cubicBezTo>
                  <a:cubicBezTo>
                    <a:pt x="706" y="681"/>
                    <a:pt x="685" y="640"/>
                    <a:pt x="591" y="542"/>
                  </a:cubicBezTo>
                  <a:cubicBezTo>
                    <a:pt x="399" y="350"/>
                    <a:pt x="13" y="0"/>
                    <a:pt x="5" y="0"/>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6"/>
            <p:cNvSpPr/>
            <p:nvPr/>
          </p:nvSpPr>
          <p:spPr>
            <a:xfrm>
              <a:off x="1611900" y="4037150"/>
              <a:ext cx="16925" cy="16575"/>
            </a:xfrm>
            <a:custGeom>
              <a:rect b="b" l="l" r="r" t="t"/>
              <a:pathLst>
                <a:path extrusionOk="0" h="663" w="677">
                  <a:moveTo>
                    <a:pt x="9" y="0"/>
                  </a:moveTo>
                  <a:cubicBezTo>
                    <a:pt x="9" y="0"/>
                    <a:pt x="9" y="0"/>
                    <a:pt x="8" y="0"/>
                  </a:cubicBezTo>
                  <a:cubicBezTo>
                    <a:pt x="0" y="4"/>
                    <a:pt x="341" y="373"/>
                    <a:pt x="517" y="554"/>
                  </a:cubicBezTo>
                  <a:cubicBezTo>
                    <a:pt x="603" y="640"/>
                    <a:pt x="643" y="662"/>
                    <a:pt x="661" y="662"/>
                  </a:cubicBezTo>
                  <a:cubicBezTo>
                    <a:pt x="664" y="662"/>
                    <a:pt x="667" y="662"/>
                    <a:pt x="669" y="660"/>
                  </a:cubicBezTo>
                  <a:cubicBezTo>
                    <a:pt x="677" y="644"/>
                    <a:pt x="656" y="607"/>
                    <a:pt x="562" y="513"/>
                  </a:cubicBezTo>
                  <a:cubicBezTo>
                    <a:pt x="384" y="334"/>
                    <a:pt x="21" y="0"/>
                    <a:pt x="9" y="0"/>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6"/>
            <p:cNvSpPr/>
            <p:nvPr/>
          </p:nvSpPr>
          <p:spPr>
            <a:xfrm>
              <a:off x="1612725" y="4037850"/>
              <a:ext cx="16100" cy="15875"/>
            </a:xfrm>
            <a:custGeom>
              <a:rect b="b" l="l" r="r" t="t"/>
              <a:pathLst>
                <a:path extrusionOk="0" h="635" w="644">
                  <a:moveTo>
                    <a:pt x="4" y="1"/>
                  </a:moveTo>
                  <a:cubicBezTo>
                    <a:pt x="4" y="1"/>
                    <a:pt x="4" y="1"/>
                    <a:pt x="4" y="1"/>
                  </a:cubicBezTo>
                  <a:cubicBezTo>
                    <a:pt x="0" y="5"/>
                    <a:pt x="316" y="354"/>
                    <a:pt x="492" y="530"/>
                  </a:cubicBezTo>
                  <a:cubicBezTo>
                    <a:pt x="571" y="613"/>
                    <a:pt x="610" y="634"/>
                    <a:pt x="628" y="634"/>
                  </a:cubicBezTo>
                  <a:cubicBezTo>
                    <a:pt x="631" y="634"/>
                    <a:pt x="634" y="634"/>
                    <a:pt x="636" y="632"/>
                  </a:cubicBezTo>
                  <a:cubicBezTo>
                    <a:pt x="644" y="620"/>
                    <a:pt x="632" y="587"/>
                    <a:pt x="533" y="489"/>
                  </a:cubicBezTo>
                  <a:cubicBezTo>
                    <a:pt x="358" y="314"/>
                    <a:pt x="13" y="1"/>
                    <a:pt x="4" y="1"/>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6"/>
            <p:cNvSpPr/>
            <p:nvPr/>
          </p:nvSpPr>
          <p:spPr>
            <a:xfrm>
              <a:off x="1613425" y="4038675"/>
              <a:ext cx="15400" cy="15050"/>
            </a:xfrm>
            <a:custGeom>
              <a:rect b="b" l="l" r="r" t="t"/>
              <a:pathLst>
                <a:path extrusionOk="0" h="602" w="616">
                  <a:moveTo>
                    <a:pt x="9" y="1"/>
                  </a:moveTo>
                  <a:cubicBezTo>
                    <a:pt x="9" y="1"/>
                    <a:pt x="9" y="1"/>
                    <a:pt x="9" y="1"/>
                  </a:cubicBezTo>
                  <a:cubicBezTo>
                    <a:pt x="1" y="5"/>
                    <a:pt x="300" y="333"/>
                    <a:pt x="464" y="501"/>
                  </a:cubicBezTo>
                  <a:cubicBezTo>
                    <a:pt x="547" y="580"/>
                    <a:pt x="580" y="601"/>
                    <a:pt x="596" y="601"/>
                  </a:cubicBezTo>
                  <a:cubicBezTo>
                    <a:pt x="599" y="601"/>
                    <a:pt x="602" y="601"/>
                    <a:pt x="604" y="599"/>
                  </a:cubicBezTo>
                  <a:cubicBezTo>
                    <a:pt x="616" y="587"/>
                    <a:pt x="595" y="554"/>
                    <a:pt x="505" y="460"/>
                  </a:cubicBezTo>
                  <a:cubicBezTo>
                    <a:pt x="343" y="294"/>
                    <a:pt x="22" y="1"/>
                    <a:pt x="9"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6"/>
            <p:cNvSpPr/>
            <p:nvPr/>
          </p:nvSpPr>
          <p:spPr>
            <a:xfrm>
              <a:off x="1614250" y="4039400"/>
              <a:ext cx="14575" cy="14225"/>
            </a:xfrm>
            <a:custGeom>
              <a:rect b="b" l="l" r="r" t="t"/>
              <a:pathLst>
                <a:path extrusionOk="0" h="569" w="583">
                  <a:moveTo>
                    <a:pt x="5" y="0"/>
                  </a:moveTo>
                  <a:cubicBezTo>
                    <a:pt x="5" y="0"/>
                    <a:pt x="5" y="0"/>
                    <a:pt x="5" y="0"/>
                  </a:cubicBezTo>
                  <a:cubicBezTo>
                    <a:pt x="1" y="13"/>
                    <a:pt x="284" y="312"/>
                    <a:pt x="439" y="468"/>
                  </a:cubicBezTo>
                  <a:cubicBezTo>
                    <a:pt x="520" y="545"/>
                    <a:pt x="553" y="568"/>
                    <a:pt x="568" y="568"/>
                  </a:cubicBezTo>
                  <a:cubicBezTo>
                    <a:pt x="571" y="568"/>
                    <a:pt x="573" y="567"/>
                    <a:pt x="575" y="566"/>
                  </a:cubicBezTo>
                  <a:cubicBezTo>
                    <a:pt x="583" y="554"/>
                    <a:pt x="571" y="525"/>
                    <a:pt x="476" y="431"/>
                  </a:cubicBezTo>
                  <a:cubicBezTo>
                    <a:pt x="317" y="280"/>
                    <a:pt x="13"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6"/>
            <p:cNvSpPr/>
            <p:nvPr/>
          </p:nvSpPr>
          <p:spPr>
            <a:xfrm>
              <a:off x="1614975" y="4040125"/>
              <a:ext cx="13750" cy="13600"/>
            </a:xfrm>
            <a:custGeom>
              <a:rect b="b" l="l" r="r" t="t"/>
              <a:pathLst>
                <a:path extrusionOk="0" h="544" w="550">
                  <a:moveTo>
                    <a:pt x="5" y="0"/>
                  </a:moveTo>
                  <a:cubicBezTo>
                    <a:pt x="5" y="0"/>
                    <a:pt x="4" y="0"/>
                    <a:pt x="4" y="0"/>
                  </a:cubicBezTo>
                  <a:cubicBezTo>
                    <a:pt x="0" y="12"/>
                    <a:pt x="263" y="299"/>
                    <a:pt x="406" y="447"/>
                  </a:cubicBezTo>
                  <a:cubicBezTo>
                    <a:pt x="482" y="523"/>
                    <a:pt x="517" y="543"/>
                    <a:pt x="531" y="543"/>
                  </a:cubicBezTo>
                  <a:cubicBezTo>
                    <a:pt x="534" y="543"/>
                    <a:pt x="536" y="543"/>
                    <a:pt x="537" y="541"/>
                  </a:cubicBezTo>
                  <a:cubicBezTo>
                    <a:pt x="550" y="529"/>
                    <a:pt x="533" y="492"/>
                    <a:pt x="447" y="406"/>
                  </a:cubicBezTo>
                  <a:cubicBezTo>
                    <a:pt x="301" y="260"/>
                    <a:pt x="17"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6"/>
            <p:cNvSpPr/>
            <p:nvPr/>
          </p:nvSpPr>
          <p:spPr>
            <a:xfrm>
              <a:off x="1615800" y="4040925"/>
              <a:ext cx="13025" cy="12800"/>
            </a:xfrm>
            <a:custGeom>
              <a:rect b="b" l="l" r="r" t="t"/>
              <a:pathLst>
                <a:path extrusionOk="0" h="512" w="521">
                  <a:moveTo>
                    <a:pt x="4" y="1"/>
                  </a:moveTo>
                  <a:cubicBezTo>
                    <a:pt x="4" y="1"/>
                    <a:pt x="4" y="1"/>
                    <a:pt x="4" y="1"/>
                  </a:cubicBezTo>
                  <a:cubicBezTo>
                    <a:pt x="0" y="13"/>
                    <a:pt x="242" y="276"/>
                    <a:pt x="381" y="415"/>
                  </a:cubicBezTo>
                  <a:cubicBezTo>
                    <a:pt x="459" y="492"/>
                    <a:pt x="489" y="512"/>
                    <a:pt x="504" y="512"/>
                  </a:cubicBezTo>
                  <a:cubicBezTo>
                    <a:pt x="508" y="512"/>
                    <a:pt x="510" y="511"/>
                    <a:pt x="513" y="509"/>
                  </a:cubicBezTo>
                  <a:cubicBezTo>
                    <a:pt x="521" y="497"/>
                    <a:pt x="509" y="468"/>
                    <a:pt x="418" y="382"/>
                  </a:cubicBezTo>
                  <a:cubicBezTo>
                    <a:pt x="276" y="240"/>
                    <a:pt x="13" y="1"/>
                    <a:pt x="4"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6"/>
            <p:cNvSpPr/>
            <p:nvPr/>
          </p:nvSpPr>
          <p:spPr>
            <a:xfrm>
              <a:off x="1616500" y="4041750"/>
              <a:ext cx="12225" cy="11875"/>
            </a:xfrm>
            <a:custGeom>
              <a:rect b="b" l="l" r="r" t="t"/>
              <a:pathLst>
                <a:path extrusionOk="0" h="475" w="489">
                  <a:moveTo>
                    <a:pt x="9" y="0"/>
                  </a:moveTo>
                  <a:cubicBezTo>
                    <a:pt x="9" y="0"/>
                    <a:pt x="9" y="1"/>
                    <a:pt x="9" y="1"/>
                  </a:cubicBezTo>
                  <a:cubicBezTo>
                    <a:pt x="1" y="9"/>
                    <a:pt x="226" y="255"/>
                    <a:pt x="353" y="382"/>
                  </a:cubicBezTo>
                  <a:cubicBezTo>
                    <a:pt x="427" y="456"/>
                    <a:pt x="457" y="475"/>
                    <a:pt x="472" y="475"/>
                  </a:cubicBezTo>
                  <a:cubicBezTo>
                    <a:pt x="476" y="475"/>
                    <a:pt x="478" y="474"/>
                    <a:pt x="481" y="472"/>
                  </a:cubicBezTo>
                  <a:cubicBezTo>
                    <a:pt x="489" y="460"/>
                    <a:pt x="481" y="435"/>
                    <a:pt x="390" y="349"/>
                  </a:cubicBezTo>
                  <a:cubicBezTo>
                    <a:pt x="261" y="220"/>
                    <a:pt x="22" y="0"/>
                    <a:pt x="9" y="0"/>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6"/>
            <p:cNvSpPr/>
            <p:nvPr/>
          </p:nvSpPr>
          <p:spPr>
            <a:xfrm>
              <a:off x="1617325" y="4042475"/>
              <a:ext cx="11400" cy="11150"/>
            </a:xfrm>
            <a:custGeom>
              <a:rect b="b" l="l" r="r" t="t"/>
              <a:pathLst>
                <a:path extrusionOk="0" h="446" w="456">
                  <a:moveTo>
                    <a:pt x="5" y="0"/>
                  </a:moveTo>
                  <a:cubicBezTo>
                    <a:pt x="5" y="0"/>
                    <a:pt x="5" y="0"/>
                    <a:pt x="5" y="0"/>
                  </a:cubicBezTo>
                  <a:cubicBezTo>
                    <a:pt x="1" y="9"/>
                    <a:pt x="206" y="238"/>
                    <a:pt x="329" y="353"/>
                  </a:cubicBezTo>
                  <a:cubicBezTo>
                    <a:pt x="396" y="427"/>
                    <a:pt x="424" y="446"/>
                    <a:pt x="439" y="446"/>
                  </a:cubicBezTo>
                  <a:cubicBezTo>
                    <a:pt x="443" y="446"/>
                    <a:pt x="445" y="445"/>
                    <a:pt x="448" y="443"/>
                  </a:cubicBezTo>
                  <a:cubicBezTo>
                    <a:pt x="456" y="431"/>
                    <a:pt x="439" y="406"/>
                    <a:pt x="357" y="324"/>
                  </a:cubicBezTo>
                  <a:cubicBezTo>
                    <a:pt x="244" y="203"/>
                    <a:pt x="13" y="0"/>
                    <a:pt x="5" y="0"/>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6"/>
            <p:cNvSpPr/>
            <p:nvPr/>
          </p:nvSpPr>
          <p:spPr>
            <a:xfrm>
              <a:off x="1618050" y="4043275"/>
              <a:ext cx="10675" cy="10350"/>
            </a:xfrm>
            <a:custGeom>
              <a:rect b="b" l="l" r="r" t="t"/>
              <a:pathLst>
                <a:path extrusionOk="0" h="414" w="427">
                  <a:moveTo>
                    <a:pt x="9" y="1"/>
                  </a:moveTo>
                  <a:cubicBezTo>
                    <a:pt x="9" y="1"/>
                    <a:pt x="9" y="1"/>
                    <a:pt x="9" y="1"/>
                  </a:cubicBezTo>
                  <a:cubicBezTo>
                    <a:pt x="0" y="9"/>
                    <a:pt x="185" y="214"/>
                    <a:pt x="304" y="329"/>
                  </a:cubicBezTo>
                  <a:cubicBezTo>
                    <a:pt x="370" y="396"/>
                    <a:pt x="396" y="414"/>
                    <a:pt x="410" y="414"/>
                  </a:cubicBezTo>
                  <a:cubicBezTo>
                    <a:pt x="414" y="414"/>
                    <a:pt x="416" y="413"/>
                    <a:pt x="419" y="411"/>
                  </a:cubicBezTo>
                  <a:cubicBezTo>
                    <a:pt x="427" y="403"/>
                    <a:pt x="419" y="378"/>
                    <a:pt x="337" y="296"/>
                  </a:cubicBezTo>
                  <a:cubicBezTo>
                    <a:pt x="224" y="180"/>
                    <a:pt x="22" y="1"/>
                    <a:pt x="9"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6"/>
            <p:cNvSpPr/>
            <p:nvPr/>
          </p:nvSpPr>
          <p:spPr>
            <a:xfrm>
              <a:off x="1618875" y="4044000"/>
              <a:ext cx="9750" cy="9575"/>
            </a:xfrm>
            <a:custGeom>
              <a:rect b="b" l="l" r="r" t="t"/>
              <a:pathLst>
                <a:path extrusionOk="0" h="383" w="390">
                  <a:moveTo>
                    <a:pt x="4" y="1"/>
                  </a:moveTo>
                  <a:cubicBezTo>
                    <a:pt x="4" y="1"/>
                    <a:pt x="4" y="1"/>
                    <a:pt x="4" y="1"/>
                  </a:cubicBezTo>
                  <a:cubicBezTo>
                    <a:pt x="0" y="13"/>
                    <a:pt x="168" y="198"/>
                    <a:pt x="271" y="296"/>
                  </a:cubicBezTo>
                  <a:cubicBezTo>
                    <a:pt x="336" y="361"/>
                    <a:pt x="362" y="382"/>
                    <a:pt x="374" y="382"/>
                  </a:cubicBezTo>
                  <a:cubicBezTo>
                    <a:pt x="378" y="382"/>
                    <a:pt x="380" y="381"/>
                    <a:pt x="381" y="378"/>
                  </a:cubicBezTo>
                  <a:cubicBezTo>
                    <a:pt x="390" y="370"/>
                    <a:pt x="377" y="345"/>
                    <a:pt x="299" y="267"/>
                  </a:cubicBezTo>
                  <a:cubicBezTo>
                    <a:pt x="198" y="166"/>
                    <a:pt x="13" y="1"/>
                    <a:pt x="4"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6"/>
            <p:cNvSpPr/>
            <p:nvPr/>
          </p:nvSpPr>
          <p:spPr>
            <a:xfrm>
              <a:off x="1619575" y="4044825"/>
              <a:ext cx="9150" cy="8800"/>
            </a:xfrm>
            <a:custGeom>
              <a:rect b="b" l="l" r="r" t="t"/>
              <a:pathLst>
                <a:path extrusionOk="0" h="352" w="366">
                  <a:moveTo>
                    <a:pt x="10" y="0"/>
                  </a:moveTo>
                  <a:cubicBezTo>
                    <a:pt x="9" y="0"/>
                    <a:pt x="9" y="1"/>
                    <a:pt x="9" y="1"/>
                  </a:cubicBezTo>
                  <a:cubicBezTo>
                    <a:pt x="1" y="9"/>
                    <a:pt x="153" y="173"/>
                    <a:pt x="247" y="271"/>
                  </a:cubicBezTo>
                  <a:cubicBezTo>
                    <a:pt x="310" y="334"/>
                    <a:pt x="335" y="352"/>
                    <a:pt x="349" y="352"/>
                  </a:cubicBezTo>
                  <a:cubicBezTo>
                    <a:pt x="353" y="352"/>
                    <a:pt x="355" y="351"/>
                    <a:pt x="358" y="349"/>
                  </a:cubicBezTo>
                  <a:cubicBezTo>
                    <a:pt x="366" y="337"/>
                    <a:pt x="358" y="316"/>
                    <a:pt x="280" y="239"/>
                  </a:cubicBezTo>
                  <a:cubicBezTo>
                    <a:pt x="184" y="147"/>
                    <a:pt x="22" y="0"/>
                    <a:pt x="10" y="0"/>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6"/>
            <p:cNvSpPr/>
            <p:nvPr/>
          </p:nvSpPr>
          <p:spPr>
            <a:xfrm>
              <a:off x="1620400" y="4045550"/>
              <a:ext cx="8225" cy="8075"/>
            </a:xfrm>
            <a:custGeom>
              <a:rect b="b" l="l" r="r" t="t"/>
              <a:pathLst>
                <a:path extrusionOk="0" h="323" w="329">
                  <a:moveTo>
                    <a:pt x="5" y="0"/>
                  </a:moveTo>
                  <a:cubicBezTo>
                    <a:pt x="5" y="0"/>
                    <a:pt x="5" y="0"/>
                    <a:pt x="5" y="0"/>
                  </a:cubicBezTo>
                  <a:cubicBezTo>
                    <a:pt x="1" y="13"/>
                    <a:pt x="128" y="156"/>
                    <a:pt x="222" y="242"/>
                  </a:cubicBezTo>
                  <a:cubicBezTo>
                    <a:pt x="278" y="305"/>
                    <a:pt x="303" y="323"/>
                    <a:pt x="316" y="323"/>
                  </a:cubicBezTo>
                  <a:cubicBezTo>
                    <a:pt x="320" y="323"/>
                    <a:pt x="322" y="322"/>
                    <a:pt x="325" y="320"/>
                  </a:cubicBezTo>
                  <a:cubicBezTo>
                    <a:pt x="329" y="312"/>
                    <a:pt x="316" y="287"/>
                    <a:pt x="247" y="218"/>
                  </a:cubicBezTo>
                  <a:cubicBezTo>
                    <a:pt x="162" y="129"/>
                    <a:pt x="13" y="0"/>
                    <a:pt x="5" y="0"/>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6"/>
            <p:cNvSpPr/>
            <p:nvPr/>
          </p:nvSpPr>
          <p:spPr>
            <a:xfrm>
              <a:off x="1621125" y="4046350"/>
              <a:ext cx="7500" cy="7075"/>
            </a:xfrm>
            <a:custGeom>
              <a:rect b="b" l="l" r="r" t="t"/>
              <a:pathLst>
                <a:path extrusionOk="0" h="283" w="300">
                  <a:moveTo>
                    <a:pt x="9" y="1"/>
                  </a:moveTo>
                  <a:cubicBezTo>
                    <a:pt x="9" y="1"/>
                    <a:pt x="9" y="1"/>
                    <a:pt x="9" y="1"/>
                  </a:cubicBezTo>
                  <a:cubicBezTo>
                    <a:pt x="0" y="9"/>
                    <a:pt x="115" y="132"/>
                    <a:pt x="193" y="210"/>
                  </a:cubicBezTo>
                  <a:cubicBezTo>
                    <a:pt x="249" y="266"/>
                    <a:pt x="271" y="283"/>
                    <a:pt x="281" y="283"/>
                  </a:cubicBezTo>
                  <a:cubicBezTo>
                    <a:pt x="284" y="283"/>
                    <a:pt x="286" y="282"/>
                    <a:pt x="287" y="280"/>
                  </a:cubicBezTo>
                  <a:cubicBezTo>
                    <a:pt x="300" y="276"/>
                    <a:pt x="287" y="255"/>
                    <a:pt x="218" y="186"/>
                  </a:cubicBezTo>
                  <a:cubicBezTo>
                    <a:pt x="142" y="110"/>
                    <a:pt x="21" y="1"/>
                    <a:pt x="9" y="1"/>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6"/>
            <p:cNvSpPr/>
            <p:nvPr/>
          </p:nvSpPr>
          <p:spPr>
            <a:xfrm>
              <a:off x="1621950" y="4047075"/>
              <a:ext cx="6675" cy="6550"/>
            </a:xfrm>
            <a:custGeom>
              <a:rect b="b" l="l" r="r" t="t"/>
              <a:pathLst>
                <a:path extrusionOk="0" h="262" w="267">
                  <a:moveTo>
                    <a:pt x="5" y="1"/>
                  </a:moveTo>
                  <a:cubicBezTo>
                    <a:pt x="4" y="1"/>
                    <a:pt x="4" y="1"/>
                    <a:pt x="4" y="1"/>
                  </a:cubicBezTo>
                  <a:cubicBezTo>
                    <a:pt x="0" y="13"/>
                    <a:pt x="90" y="112"/>
                    <a:pt x="164" y="185"/>
                  </a:cubicBezTo>
                  <a:cubicBezTo>
                    <a:pt x="220" y="245"/>
                    <a:pt x="245" y="262"/>
                    <a:pt x="256" y="262"/>
                  </a:cubicBezTo>
                  <a:cubicBezTo>
                    <a:pt x="259" y="262"/>
                    <a:pt x="261" y="261"/>
                    <a:pt x="263" y="259"/>
                  </a:cubicBezTo>
                  <a:cubicBezTo>
                    <a:pt x="267" y="247"/>
                    <a:pt x="263" y="231"/>
                    <a:pt x="189" y="161"/>
                  </a:cubicBezTo>
                  <a:cubicBezTo>
                    <a:pt x="121" y="89"/>
                    <a:pt x="13" y="1"/>
                    <a:pt x="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6"/>
            <p:cNvSpPr/>
            <p:nvPr/>
          </p:nvSpPr>
          <p:spPr>
            <a:xfrm>
              <a:off x="2257925" y="4247300"/>
              <a:ext cx="34675" cy="34275"/>
            </a:xfrm>
            <a:custGeom>
              <a:rect b="b" l="l" r="r" t="t"/>
              <a:pathLst>
                <a:path extrusionOk="0" h="1371" w="1387">
                  <a:moveTo>
                    <a:pt x="1" y="0"/>
                  </a:moveTo>
                  <a:cubicBezTo>
                    <a:pt x="1" y="0"/>
                    <a:pt x="768" y="853"/>
                    <a:pt x="1141" y="1234"/>
                  </a:cubicBezTo>
                  <a:cubicBezTo>
                    <a:pt x="1241" y="1335"/>
                    <a:pt x="1303" y="1371"/>
                    <a:pt x="1338" y="1371"/>
                  </a:cubicBezTo>
                  <a:cubicBezTo>
                    <a:pt x="1349" y="1371"/>
                    <a:pt x="1357" y="1367"/>
                    <a:pt x="1362" y="1362"/>
                  </a:cubicBezTo>
                  <a:cubicBezTo>
                    <a:pt x="1387" y="1337"/>
                    <a:pt x="1354" y="1259"/>
                    <a:pt x="1235" y="1140"/>
                  </a:cubicBezTo>
                  <a:cubicBezTo>
                    <a:pt x="862" y="763"/>
                    <a:pt x="1" y="0"/>
                    <a:pt x="1" y="0"/>
                  </a:cubicBezTo>
                  <a:close/>
                </a:path>
              </a:pathLst>
            </a:custGeom>
            <a:solidFill>
              <a:srgbClr val="3809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6"/>
            <p:cNvSpPr/>
            <p:nvPr/>
          </p:nvSpPr>
          <p:spPr>
            <a:xfrm>
              <a:off x="2258250" y="4247600"/>
              <a:ext cx="34250" cy="33875"/>
            </a:xfrm>
            <a:custGeom>
              <a:rect b="b" l="l" r="r" t="t"/>
              <a:pathLst>
                <a:path extrusionOk="0" h="1355" w="1370">
                  <a:moveTo>
                    <a:pt x="0" y="1"/>
                  </a:moveTo>
                  <a:cubicBezTo>
                    <a:pt x="0" y="1"/>
                    <a:pt x="759" y="849"/>
                    <a:pt x="1128" y="1222"/>
                  </a:cubicBezTo>
                  <a:cubicBezTo>
                    <a:pt x="1228" y="1320"/>
                    <a:pt x="1288" y="1355"/>
                    <a:pt x="1321" y="1355"/>
                  </a:cubicBezTo>
                  <a:cubicBezTo>
                    <a:pt x="1332" y="1355"/>
                    <a:pt x="1339" y="1351"/>
                    <a:pt x="1345" y="1346"/>
                  </a:cubicBezTo>
                  <a:cubicBezTo>
                    <a:pt x="1370" y="1321"/>
                    <a:pt x="1341" y="1247"/>
                    <a:pt x="1222" y="1128"/>
                  </a:cubicBezTo>
                  <a:cubicBezTo>
                    <a:pt x="853" y="759"/>
                    <a:pt x="0" y="1"/>
                    <a:pt x="0" y="1"/>
                  </a:cubicBezTo>
                  <a:close/>
                </a:path>
              </a:pathLst>
            </a:custGeom>
            <a:solidFill>
              <a:srgbClr val="3A0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6"/>
            <p:cNvSpPr/>
            <p:nvPr/>
          </p:nvSpPr>
          <p:spPr>
            <a:xfrm>
              <a:off x="2258650" y="4247900"/>
              <a:ext cx="33850" cy="33575"/>
            </a:xfrm>
            <a:custGeom>
              <a:rect b="b" l="l" r="r" t="t"/>
              <a:pathLst>
                <a:path extrusionOk="0" h="1343" w="1354">
                  <a:moveTo>
                    <a:pt x="1" y="1"/>
                  </a:moveTo>
                  <a:cubicBezTo>
                    <a:pt x="1" y="1"/>
                    <a:pt x="751" y="841"/>
                    <a:pt x="1112" y="1210"/>
                  </a:cubicBezTo>
                  <a:cubicBezTo>
                    <a:pt x="1212" y="1308"/>
                    <a:pt x="1272" y="1343"/>
                    <a:pt x="1305" y="1343"/>
                  </a:cubicBezTo>
                  <a:cubicBezTo>
                    <a:pt x="1316" y="1343"/>
                    <a:pt x="1323" y="1339"/>
                    <a:pt x="1329" y="1334"/>
                  </a:cubicBezTo>
                  <a:cubicBezTo>
                    <a:pt x="1354" y="1309"/>
                    <a:pt x="1325" y="1235"/>
                    <a:pt x="1206" y="1116"/>
                  </a:cubicBezTo>
                  <a:cubicBezTo>
                    <a:pt x="841" y="747"/>
                    <a:pt x="1" y="1"/>
                    <a:pt x="1" y="1"/>
                  </a:cubicBezTo>
                  <a:close/>
                </a:path>
              </a:pathLst>
            </a:custGeom>
            <a:solidFill>
              <a:srgbClr val="3C1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6"/>
            <p:cNvSpPr/>
            <p:nvPr/>
          </p:nvSpPr>
          <p:spPr>
            <a:xfrm>
              <a:off x="2259050" y="4248325"/>
              <a:ext cx="33550" cy="33150"/>
            </a:xfrm>
            <a:custGeom>
              <a:rect b="b" l="l" r="r" t="t"/>
              <a:pathLst>
                <a:path extrusionOk="0" h="1326" w="1342">
                  <a:moveTo>
                    <a:pt x="1" y="0"/>
                  </a:moveTo>
                  <a:lnTo>
                    <a:pt x="1" y="0"/>
                  </a:lnTo>
                  <a:cubicBezTo>
                    <a:pt x="1" y="0"/>
                    <a:pt x="739" y="829"/>
                    <a:pt x="1104" y="1193"/>
                  </a:cubicBezTo>
                  <a:cubicBezTo>
                    <a:pt x="1201" y="1291"/>
                    <a:pt x="1260" y="1326"/>
                    <a:pt x="1293" y="1326"/>
                  </a:cubicBezTo>
                  <a:cubicBezTo>
                    <a:pt x="1304" y="1326"/>
                    <a:pt x="1311" y="1322"/>
                    <a:pt x="1317" y="1317"/>
                  </a:cubicBezTo>
                  <a:cubicBezTo>
                    <a:pt x="1342" y="1292"/>
                    <a:pt x="1313" y="1218"/>
                    <a:pt x="1194" y="1099"/>
                  </a:cubicBezTo>
                  <a:cubicBezTo>
                    <a:pt x="829" y="738"/>
                    <a:pt x="1" y="0"/>
                    <a:pt x="1" y="0"/>
                  </a:cubicBezTo>
                  <a:close/>
                </a:path>
              </a:pathLst>
            </a:custGeom>
            <a:solidFill>
              <a:srgbClr val="3E13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6"/>
            <p:cNvSpPr/>
            <p:nvPr/>
          </p:nvSpPr>
          <p:spPr>
            <a:xfrm>
              <a:off x="2259475" y="4248625"/>
              <a:ext cx="33125" cy="32850"/>
            </a:xfrm>
            <a:custGeom>
              <a:rect b="b" l="l" r="r" t="t"/>
              <a:pathLst>
                <a:path extrusionOk="0" h="1314" w="1325">
                  <a:moveTo>
                    <a:pt x="0" y="1"/>
                  </a:moveTo>
                  <a:lnTo>
                    <a:pt x="0" y="1"/>
                  </a:lnTo>
                  <a:cubicBezTo>
                    <a:pt x="1" y="1"/>
                    <a:pt x="726" y="821"/>
                    <a:pt x="1091" y="1181"/>
                  </a:cubicBezTo>
                  <a:cubicBezTo>
                    <a:pt x="1185" y="1279"/>
                    <a:pt x="1243" y="1314"/>
                    <a:pt x="1276" y="1314"/>
                  </a:cubicBezTo>
                  <a:cubicBezTo>
                    <a:pt x="1287" y="1314"/>
                    <a:pt x="1294" y="1310"/>
                    <a:pt x="1300" y="1305"/>
                  </a:cubicBezTo>
                  <a:cubicBezTo>
                    <a:pt x="1325" y="1280"/>
                    <a:pt x="1292" y="1206"/>
                    <a:pt x="1177" y="1095"/>
                  </a:cubicBezTo>
                  <a:cubicBezTo>
                    <a:pt x="821" y="730"/>
                    <a:pt x="1" y="1"/>
                    <a:pt x="0" y="1"/>
                  </a:cubicBezTo>
                  <a:close/>
                </a:path>
              </a:pathLst>
            </a:custGeom>
            <a:solidFill>
              <a:srgbClr val="401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6"/>
            <p:cNvSpPr/>
            <p:nvPr/>
          </p:nvSpPr>
          <p:spPr>
            <a:xfrm>
              <a:off x="2259775" y="4249025"/>
              <a:ext cx="32725" cy="32450"/>
            </a:xfrm>
            <a:custGeom>
              <a:rect b="b" l="l" r="r" t="t"/>
              <a:pathLst>
                <a:path extrusionOk="0" h="1298" w="1309">
                  <a:moveTo>
                    <a:pt x="1" y="1"/>
                  </a:moveTo>
                  <a:lnTo>
                    <a:pt x="1" y="1"/>
                  </a:lnTo>
                  <a:cubicBezTo>
                    <a:pt x="1" y="1"/>
                    <a:pt x="718" y="813"/>
                    <a:pt x="1075" y="1170"/>
                  </a:cubicBezTo>
                  <a:cubicBezTo>
                    <a:pt x="1169" y="1263"/>
                    <a:pt x="1227" y="1298"/>
                    <a:pt x="1260" y="1298"/>
                  </a:cubicBezTo>
                  <a:cubicBezTo>
                    <a:pt x="1270" y="1298"/>
                    <a:pt x="1278" y="1294"/>
                    <a:pt x="1284" y="1289"/>
                  </a:cubicBezTo>
                  <a:cubicBezTo>
                    <a:pt x="1309" y="1264"/>
                    <a:pt x="1280" y="1190"/>
                    <a:pt x="1165" y="1079"/>
                  </a:cubicBezTo>
                  <a:cubicBezTo>
                    <a:pt x="813" y="723"/>
                    <a:pt x="1" y="1"/>
                    <a:pt x="1" y="1"/>
                  </a:cubicBezTo>
                  <a:close/>
                </a:path>
              </a:pathLst>
            </a:custGeom>
            <a:solidFill>
              <a:srgbClr val="421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6"/>
            <p:cNvSpPr/>
            <p:nvPr/>
          </p:nvSpPr>
          <p:spPr>
            <a:xfrm>
              <a:off x="2260200" y="4249450"/>
              <a:ext cx="32300" cy="31925"/>
            </a:xfrm>
            <a:custGeom>
              <a:rect b="b" l="l" r="r" t="t"/>
              <a:pathLst>
                <a:path extrusionOk="0" h="1277" w="1292">
                  <a:moveTo>
                    <a:pt x="0" y="0"/>
                  </a:moveTo>
                  <a:cubicBezTo>
                    <a:pt x="0" y="1"/>
                    <a:pt x="714" y="800"/>
                    <a:pt x="1062" y="1148"/>
                  </a:cubicBezTo>
                  <a:cubicBezTo>
                    <a:pt x="1153" y="1242"/>
                    <a:pt x="1210" y="1277"/>
                    <a:pt x="1243" y="1277"/>
                  </a:cubicBezTo>
                  <a:cubicBezTo>
                    <a:pt x="1253" y="1277"/>
                    <a:pt x="1261" y="1273"/>
                    <a:pt x="1267" y="1267"/>
                  </a:cubicBezTo>
                  <a:cubicBezTo>
                    <a:pt x="1292" y="1247"/>
                    <a:pt x="1263" y="1173"/>
                    <a:pt x="1148" y="1062"/>
                  </a:cubicBezTo>
                  <a:cubicBezTo>
                    <a:pt x="800" y="714"/>
                    <a:pt x="0" y="1"/>
                    <a:pt x="0" y="0"/>
                  </a:cubicBezTo>
                  <a:close/>
                </a:path>
              </a:pathLst>
            </a:custGeom>
            <a:solidFill>
              <a:srgbClr val="441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6"/>
            <p:cNvSpPr/>
            <p:nvPr/>
          </p:nvSpPr>
          <p:spPr>
            <a:xfrm>
              <a:off x="2260500" y="4249850"/>
              <a:ext cx="32100" cy="31625"/>
            </a:xfrm>
            <a:custGeom>
              <a:rect b="b" l="l" r="r" t="t"/>
              <a:pathLst>
                <a:path extrusionOk="0" h="1265" w="1284">
                  <a:moveTo>
                    <a:pt x="4" y="1"/>
                  </a:moveTo>
                  <a:lnTo>
                    <a:pt x="4" y="1"/>
                  </a:lnTo>
                  <a:cubicBezTo>
                    <a:pt x="0" y="1"/>
                    <a:pt x="706" y="788"/>
                    <a:pt x="1054" y="1137"/>
                  </a:cubicBezTo>
                  <a:cubicBezTo>
                    <a:pt x="1148" y="1230"/>
                    <a:pt x="1204" y="1265"/>
                    <a:pt x="1236" y="1265"/>
                  </a:cubicBezTo>
                  <a:cubicBezTo>
                    <a:pt x="1246" y="1265"/>
                    <a:pt x="1253" y="1261"/>
                    <a:pt x="1259" y="1256"/>
                  </a:cubicBezTo>
                  <a:cubicBezTo>
                    <a:pt x="1284" y="1231"/>
                    <a:pt x="1255" y="1161"/>
                    <a:pt x="1140" y="1050"/>
                  </a:cubicBezTo>
                  <a:cubicBezTo>
                    <a:pt x="792" y="702"/>
                    <a:pt x="4" y="1"/>
                    <a:pt x="4" y="1"/>
                  </a:cubicBezTo>
                  <a:close/>
                </a:path>
              </a:pathLst>
            </a:custGeom>
            <a:solidFill>
              <a:srgbClr val="461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6"/>
            <p:cNvSpPr/>
            <p:nvPr/>
          </p:nvSpPr>
          <p:spPr>
            <a:xfrm>
              <a:off x="2260800" y="4250175"/>
              <a:ext cx="31600" cy="31300"/>
            </a:xfrm>
            <a:custGeom>
              <a:rect b="b" l="l" r="r" t="t"/>
              <a:pathLst>
                <a:path extrusionOk="0" h="1252" w="1264">
                  <a:moveTo>
                    <a:pt x="1" y="0"/>
                  </a:moveTo>
                  <a:lnTo>
                    <a:pt x="1" y="0"/>
                  </a:lnTo>
                  <a:cubicBezTo>
                    <a:pt x="1" y="0"/>
                    <a:pt x="698" y="779"/>
                    <a:pt x="1038" y="1124"/>
                  </a:cubicBezTo>
                  <a:cubicBezTo>
                    <a:pt x="1132" y="1217"/>
                    <a:pt x="1190" y="1252"/>
                    <a:pt x="1221" y="1252"/>
                  </a:cubicBezTo>
                  <a:cubicBezTo>
                    <a:pt x="1231" y="1252"/>
                    <a:pt x="1238" y="1248"/>
                    <a:pt x="1243" y="1243"/>
                  </a:cubicBezTo>
                  <a:cubicBezTo>
                    <a:pt x="1264" y="1218"/>
                    <a:pt x="1239" y="1148"/>
                    <a:pt x="1124" y="1037"/>
                  </a:cubicBezTo>
                  <a:cubicBezTo>
                    <a:pt x="780" y="693"/>
                    <a:pt x="1" y="0"/>
                    <a:pt x="1" y="0"/>
                  </a:cubicBezTo>
                  <a:close/>
                </a:path>
              </a:pathLst>
            </a:custGeom>
            <a:solidFill>
              <a:srgbClr val="482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6"/>
            <p:cNvSpPr/>
            <p:nvPr/>
          </p:nvSpPr>
          <p:spPr>
            <a:xfrm>
              <a:off x="2261225" y="4250575"/>
              <a:ext cx="31175" cy="30900"/>
            </a:xfrm>
            <a:custGeom>
              <a:rect b="b" l="l" r="r" t="t"/>
              <a:pathLst>
                <a:path extrusionOk="0" h="1236" w="1247">
                  <a:moveTo>
                    <a:pt x="0" y="0"/>
                  </a:moveTo>
                  <a:cubicBezTo>
                    <a:pt x="0" y="1"/>
                    <a:pt x="689" y="771"/>
                    <a:pt x="1025" y="1108"/>
                  </a:cubicBezTo>
                  <a:cubicBezTo>
                    <a:pt x="1116" y="1201"/>
                    <a:pt x="1169" y="1236"/>
                    <a:pt x="1201" y="1236"/>
                  </a:cubicBezTo>
                  <a:cubicBezTo>
                    <a:pt x="1211" y="1236"/>
                    <a:pt x="1219" y="1232"/>
                    <a:pt x="1226" y="1227"/>
                  </a:cubicBezTo>
                  <a:cubicBezTo>
                    <a:pt x="1247" y="1206"/>
                    <a:pt x="1214" y="1132"/>
                    <a:pt x="1107" y="1026"/>
                  </a:cubicBezTo>
                  <a:cubicBezTo>
                    <a:pt x="771" y="689"/>
                    <a:pt x="0" y="1"/>
                    <a:pt x="0" y="0"/>
                  </a:cubicBezTo>
                  <a:close/>
                </a:path>
              </a:pathLst>
            </a:custGeom>
            <a:solidFill>
              <a:srgbClr val="4B2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6"/>
            <p:cNvSpPr/>
            <p:nvPr/>
          </p:nvSpPr>
          <p:spPr>
            <a:xfrm>
              <a:off x="2261625" y="4250975"/>
              <a:ext cx="30775" cy="30500"/>
            </a:xfrm>
            <a:custGeom>
              <a:rect b="b" l="l" r="r" t="t"/>
              <a:pathLst>
                <a:path extrusionOk="0" h="1220" w="1231">
                  <a:moveTo>
                    <a:pt x="0" y="1"/>
                  </a:moveTo>
                  <a:cubicBezTo>
                    <a:pt x="1" y="1"/>
                    <a:pt x="677" y="759"/>
                    <a:pt x="1005" y="1096"/>
                  </a:cubicBezTo>
                  <a:cubicBezTo>
                    <a:pt x="1096" y="1186"/>
                    <a:pt x="1148" y="1220"/>
                    <a:pt x="1181" y="1220"/>
                  </a:cubicBezTo>
                  <a:cubicBezTo>
                    <a:pt x="1191" y="1220"/>
                    <a:pt x="1199" y="1216"/>
                    <a:pt x="1206" y="1211"/>
                  </a:cubicBezTo>
                  <a:cubicBezTo>
                    <a:pt x="1231" y="1186"/>
                    <a:pt x="1198" y="1116"/>
                    <a:pt x="1091" y="1010"/>
                  </a:cubicBezTo>
                  <a:cubicBezTo>
                    <a:pt x="759" y="677"/>
                    <a:pt x="1" y="1"/>
                    <a:pt x="0" y="1"/>
                  </a:cubicBezTo>
                  <a:close/>
                </a:path>
              </a:pathLst>
            </a:custGeom>
            <a:solidFill>
              <a:srgbClr val="4D26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6"/>
            <p:cNvSpPr/>
            <p:nvPr/>
          </p:nvSpPr>
          <p:spPr>
            <a:xfrm>
              <a:off x="2262025" y="4251400"/>
              <a:ext cx="30475" cy="30025"/>
            </a:xfrm>
            <a:custGeom>
              <a:rect b="b" l="l" r="r" t="t"/>
              <a:pathLst>
                <a:path extrusionOk="0" h="1201" w="1219">
                  <a:moveTo>
                    <a:pt x="1" y="0"/>
                  </a:moveTo>
                  <a:lnTo>
                    <a:pt x="1" y="0"/>
                  </a:lnTo>
                  <a:cubicBezTo>
                    <a:pt x="1" y="0"/>
                    <a:pt x="665" y="747"/>
                    <a:pt x="997" y="1079"/>
                  </a:cubicBezTo>
                  <a:cubicBezTo>
                    <a:pt x="1086" y="1170"/>
                    <a:pt x="1142" y="1201"/>
                    <a:pt x="1173" y="1201"/>
                  </a:cubicBezTo>
                  <a:cubicBezTo>
                    <a:pt x="1183" y="1201"/>
                    <a:pt x="1189" y="1198"/>
                    <a:pt x="1194" y="1194"/>
                  </a:cubicBezTo>
                  <a:cubicBezTo>
                    <a:pt x="1219" y="1173"/>
                    <a:pt x="1190" y="1107"/>
                    <a:pt x="1079" y="997"/>
                  </a:cubicBezTo>
                  <a:cubicBezTo>
                    <a:pt x="747" y="665"/>
                    <a:pt x="1" y="0"/>
                    <a:pt x="1" y="0"/>
                  </a:cubicBezTo>
                  <a:close/>
                </a:path>
              </a:pathLst>
            </a:custGeom>
            <a:solidFill>
              <a:srgbClr val="4E29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6"/>
            <p:cNvSpPr/>
            <p:nvPr/>
          </p:nvSpPr>
          <p:spPr>
            <a:xfrm>
              <a:off x="2262350" y="4251700"/>
              <a:ext cx="30050" cy="29725"/>
            </a:xfrm>
            <a:custGeom>
              <a:rect b="b" l="l" r="r" t="t"/>
              <a:pathLst>
                <a:path extrusionOk="0" h="1189" w="1202">
                  <a:moveTo>
                    <a:pt x="0" y="1"/>
                  </a:moveTo>
                  <a:cubicBezTo>
                    <a:pt x="0" y="1"/>
                    <a:pt x="665" y="739"/>
                    <a:pt x="984" y="1067"/>
                  </a:cubicBezTo>
                  <a:cubicBezTo>
                    <a:pt x="1076" y="1158"/>
                    <a:pt x="1131" y="1189"/>
                    <a:pt x="1161" y="1189"/>
                  </a:cubicBezTo>
                  <a:cubicBezTo>
                    <a:pt x="1170" y="1189"/>
                    <a:pt x="1176" y="1186"/>
                    <a:pt x="1181" y="1182"/>
                  </a:cubicBezTo>
                  <a:cubicBezTo>
                    <a:pt x="1202" y="1157"/>
                    <a:pt x="1177" y="1095"/>
                    <a:pt x="1066" y="985"/>
                  </a:cubicBezTo>
                  <a:cubicBezTo>
                    <a:pt x="747" y="657"/>
                    <a:pt x="0" y="1"/>
                    <a:pt x="0" y="1"/>
                  </a:cubicBezTo>
                  <a:close/>
                </a:path>
              </a:pathLst>
            </a:custGeom>
            <a:solidFill>
              <a:srgbClr val="512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6"/>
            <p:cNvSpPr/>
            <p:nvPr/>
          </p:nvSpPr>
          <p:spPr>
            <a:xfrm>
              <a:off x="2262750" y="4252100"/>
              <a:ext cx="29650" cy="29225"/>
            </a:xfrm>
            <a:custGeom>
              <a:rect b="b" l="l" r="r" t="t"/>
              <a:pathLst>
                <a:path extrusionOk="0" h="1169" w="1186">
                  <a:moveTo>
                    <a:pt x="1" y="1"/>
                  </a:moveTo>
                  <a:lnTo>
                    <a:pt x="1" y="1"/>
                  </a:lnTo>
                  <a:cubicBezTo>
                    <a:pt x="1" y="1"/>
                    <a:pt x="653" y="731"/>
                    <a:pt x="977" y="1047"/>
                  </a:cubicBezTo>
                  <a:cubicBezTo>
                    <a:pt x="1062" y="1138"/>
                    <a:pt x="1115" y="1169"/>
                    <a:pt x="1145" y="1169"/>
                  </a:cubicBezTo>
                  <a:cubicBezTo>
                    <a:pt x="1154" y="1169"/>
                    <a:pt x="1160" y="1166"/>
                    <a:pt x="1165" y="1161"/>
                  </a:cubicBezTo>
                  <a:cubicBezTo>
                    <a:pt x="1186" y="1141"/>
                    <a:pt x="1153" y="1079"/>
                    <a:pt x="1050" y="969"/>
                  </a:cubicBezTo>
                  <a:cubicBezTo>
                    <a:pt x="735" y="653"/>
                    <a:pt x="1" y="1"/>
                    <a:pt x="1" y="1"/>
                  </a:cubicBezTo>
                  <a:close/>
                </a:path>
              </a:pathLst>
            </a:custGeom>
            <a:solidFill>
              <a:srgbClr val="532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6"/>
            <p:cNvSpPr/>
            <p:nvPr/>
          </p:nvSpPr>
          <p:spPr>
            <a:xfrm>
              <a:off x="2263175" y="4252425"/>
              <a:ext cx="29225" cy="28900"/>
            </a:xfrm>
            <a:custGeom>
              <a:rect b="b" l="l" r="r" t="t"/>
              <a:pathLst>
                <a:path extrusionOk="0" h="1156" w="1169">
                  <a:moveTo>
                    <a:pt x="0" y="0"/>
                  </a:moveTo>
                  <a:cubicBezTo>
                    <a:pt x="0" y="4"/>
                    <a:pt x="640" y="722"/>
                    <a:pt x="951" y="1038"/>
                  </a:cubicBezTo>
                  <a:cubicBezTo>
                    <a:pt x="1039" y="1126"/>
                    <a:pt x="1091" y="1156"/>
                    <a:pt x="1122" y="1156"/>
                  </a:cubicBezTo>
                  <a:cubicBezTo>
                    <a:pt x="1131" y="1156"/>
                    <a:pt x="1138" y="1153"/>
                    <a:pt x="1144" y="1148"/>
                  </a:cubicBezTo>
                  <a:cubicBezTo>
                    <a:pt x="1169" y="1128"/>
                    <a:pt x="1136" y="1058"/>
                    <a:pt x="1033" y="956"/>
                  </a:cubicBezTo>
                  <a:cubicBezTo>
                    <a:pt x="722" y="640"/>
                    <a:pt x="0" y="0"/>
                    <a:pt x="0" y="0"/>
                  </a:cubicBezTo>
                  <a:close/>
                </a:path>
              </a:pathLst>
            </a:custGeom>
            <a:solidFill>
              <a:srgbClr val="553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6"/>
            <p:cNvSpPr/>
            <p:nvPr/>
          </p:nvSpPr>
          <p:spPr>
            <a:xfrm>
              <a:off x="2263575" y="4252725"/>
              <a:ext cx="28825" cy="28650"/>
            </a:xfrm>
            <a:custGeom>
              <a:rect b="b" l="l" r="r" t="t"/>
              <a:pathLst>
                <a:path extrusionOk="0" h="1146" w="1153">
                  <a:moveTo>
                    <a:pt x="0" y="1"/>
                  </a:moveTo>
                  <a:cubicBezTo>
                    <a:pt x="0" y="9"/>
                    <a:pt x="628" y="714"/>
                    <a:pt x="939" y="1026"/>
                  </a:cubicBezTo>
                  <a:cubicBezTo>
                    <a:pt x="1027" y="1113"/>
                    <a:pt x="1081" y="1146"/>
                    <a:pt x="1111" y="1146"/>
                  </a:cubicBezTo>
                  <a:cubicBezTo>
                    <a:pt x="1120" y="1146"/>
                    <a:pt x="1127" y="1142"/>
                    <a:pt x="1132" y="1136"/>
                  </a:cubicBezTo>
                  <a:cubicBezTo>
                    <a:pt x="1153" y="1108"/>
                    <a:pt x="1128" y="1046"/>
                    <a:pt x="1026" y="944"/>
                  </a:cubicBezTo>
                  <a:cubicBezTo>
                    <a:pt x="710" y="632"/>
                    <a:pt x="1" y="1"/>
                    <a:pt x="0" y="1"/>
                  </a:cubicBezTo>
                  <a:close/>
                </a:path>
              </a:pathLst>
            </a:custGeom>
            <a:solidFill>
              <a:srgbClr val="573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6"/>
            <p:cNvSpPr/>
            <p:nvPr/>
          </p:nvSpPr>
          <p:spPr>
            <a:xfrm>
              <a:off x="2263875" y="4253125"/>
              <a:ext cx="28525" cy="28200"/>
            </a:xfrm>
            <a:custGeom>
              <a:rect b="b" l="l" r="r" t="t"/>
              <a:pathLst>
                <a:path extrusionOk="0" h="1128" w="1141">
                  <a:moveTo>
                    <a:pt x="1" y="1"/>
                  </a:moveTo>
                  <a:cubicBezTo>
                    <a:pt x="1" y="5"/>
                    <a:pt x="624" y="702"/>
                    <a:pt x="936" y="1010"/>
                  </a:cubicBezTo>
                  <a:cubicBezTo>
                    <a:pt x="1017" y="1098"/>
                    <a:pt x="1070" y="1128"/>
                    <a:pt x="1100" y="1128"/>
                  </a:cubicBezTo>
                  <a:cubicBezTo>
                    <a:pt x="1109" y="1128"/>
                    <a:pt x="1115" y="1125"/>
                    <a:pt x="1120" y="1120"/>
                  </a:cubicBezTo>
                  <a:cubicBezTo>
                    <a:pt x="1141" y="1100"/>
                    <a:pt x="1116" y="1038"/>
                    <a:pt x="1014" y="936"/>
                  </a:cubicBezTo>
                  <a:cubicBezTo>
                    <a:pt x="706" y="620"/>
                    <a:pt x="1" y="1"/>
                    <a:pt x="1" y="1"/>
                  </a:cubicBezTo>
                  <a:close/>
                </a:path>
              </a:pathLst>
            </a:custGeom>
            <a:solidFill>
              <a:srgbClr val="5A3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6"/>
            <p:cNvSpPr/>
            <p:nvPr/>
          </p:nvSpPr>
          <p:spPr>
            <a:xfrm>
              <a:off x="2264200" y="4253550"/>
              <a:ext cx="28200" cy="27775"/>
            </a:xfrm>
            <a:custGeom>
              <a:rect b="b" l="l" r="r" t="t"/>
              <a:pathLst>
                <a:path extrusionOk="0" h="1111" w="1128">
                  <a:moveTo>
                    <a:pt x="4" y="0"/>
                  </a:moveTo>
                  <a:cubicBezTo>
                    <a:pt x="0" y="0"/>
                    <a:pt x="615" y="693"/>
                    <a:pt x="923" y="993"/>
                  </a:cubicBezTo>
                  <a:cubicBezTo>
                    <a:pt x="1004" y="1081"/>
                    <a:pt x="1057" y="1111"/>
                    <a:pt x="1087" y="1111"/>
                  </a:cubicBezTo>
                  <a:cubicBezTo>
                    <a:pt x="1096" y="1111"/>
                    <a:pt x="1102" y="1108"/>
                    <a:pt x="1107" y="1103"/>
                  </a:cubicBezTo>
                  <a:cubicBezTo>
                    <a:pt x="1128" y="1083"/>
                    <a:pt x="1103" y="1021"/>
                    <a:pt x="1001" y="919"/>
                  </a:cubicBezTo>
                  <a:cubicBezTo>
                    <a:pt x="697" y="615"/>
                    <a:pt x="4" y="0"/>
                    <a:pt x="4" y="0"/>
                  </a:cubicBezTo>
                  <a:close/>
                </a:path>
              </a:pathLst>
            </a:custGeom>
            <a:solidFill>
              <a:srgbClr val="5C39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6"/>
            <p:cNvSpPr/>
            <p:nvPr/>
          </p:nvSpPr>
          <p:spPr>
            <a:xfrm>
              <a:off x="2264600" y="4253950"/>
              <a:ext cx="27800" cy="27200"/>
            </a:xfrm>
            <a:custGeom>
              <a:rect b="b" l="l" r="r" t="t"/>
              <a:pathLst>
                <a:path extrusionOk="0" h="1088" w="1112">
                  <a:moveTo>
                    <a:pt x="5" y="1"/>
                  </a:moveTo>
                  <a:cubicBezTo>
                    <a:pt x="0" y="1"/>
                    <a:pt x="607" y="681"/>
                    <a:pt x="907" y="977"/>
                  </a:cubicBezTo>
                  <a:cubicBezTo>
                    <a:pt x="987" y="1060"/>
                    <a:pt x="1034" y="1087"/>
                    <a:pt x="1063" y="1087"/>
                  </a:cubicBezTo>
                  <a:cubicBezTo>
                    <a:pt x="1073" y="1087"/>
                    <a:pt x="1081" y="1084"/>
                    <a:pt x="1087" y="1079"/>
                  </a:cubicBezTo>
                  <a:cubicBezTo>
                    <a:pt x="1112" y="1059"/>
                    <a:pt x="1079" y="997"/>
                    <a:pt x="985" y="903"/>
                  </a:cubicBezTo>
                  <a:cubicBezTo>
                    <a:pt x="685" y="604"/>
                    <a:pt x="5" y="1"/>
                    <a:pt x="5" y="1"/>
                  </a:cubicBezTo>
                  <a:close/>
                </a:path>
              </a:pathLst>
            </a:custGeom>
            <a:solidFill>
              <a:srgbClr val="5E3C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6"/>
            <p:cNvSpPr/>
            <p:nvPr/>
          </p:nvSpPr>
          <p:spPr>
            <a:xfrm>
              <a:off x="2264900" y="4254275"/>
              <a:ext cx="27500" cy="27075"/>
            </a:xfrm>
            <a:custGeom>
              <a:rect b="b" l="l" r="r" t="t"/>
              <a:pathLst>
                <a:path extrusionOk="0" h="1083" w="1100">
                  <a:moveTo>
                    <a:pt x="9" y="0"/>
                  </a:moveTo>
                  <a:cubicBezTo>
                    <a:pt x="1" y="0"/>
                    <a:pt x="603" y="673"/>
                    <a:pt x="899" y="972"/>
                  </a:cubicBezTo>
                  <a:cubicBezTo>
                    <a:pt x="980" y="1053"/>
                    <a:pt x="1030" y="1082"/>
                    <a:pt x="1059" y="1082"/>
                  </a:cubicBezTo>
                  <a:cubicBezTo>
                    <a:pt x="1068" y="1082"/>
                    <a:pt x="1074" y="1079"/>
                    <a:pt x="1079" y="1074"/>
                  </a:cubicBezTo>
                  <a:cubicBezTo>
                    <a:pt x="1100" y="1054"/>
                    <a:pt x="1075" y="992"/>
                    <a:pt x="977" y="894"/>
                  </a:cubicBezTo>
                  <a:cubicBezTo>
                    <a:pt x="677" y="595"/>
                    <a:pt x="9" y="0"/>
                    <a:pt x="9" y="0"/>
                  </a:cubicBezTo>
                  <a:close/>
                </a:path>
              </a:pathLst>
            </a:custGeom>
            <a:solidFill>
              <a:srgbClr val="613E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6"/>
            <p:cNvSpPr/>
            <p:nvPr/>
          </p:nvSpPr>
          <p:spPr>
            <a:xfrm>
              <a:off x="2265325" y="4254675"/>
              <a:ext cx="26975" cy="26675"/>
            </a:xfrm>
            <a:custGeom>
              <a:rect b="b" l="l" r="r" t="t"/>
              <a:pathLst>
                <a:path extrusionOk="0" h="1067" w="1079">
                  <a:moveTo>
                    <a:pt x="0" y="0"/>
                  </a:moveTo>
                  <a:lnTo>
                    <a:pt x="0" y="0"/>
                  </a:lnTo>
                  <a:cubicBezTo>
                    <a:pt x="0" y="1"/>
                    <a:pt x="591" y="661"/>
                    <a:pt x="878" y="956"/>
                  </a:cubicBezTo>
                  <a:cubicBezTo>
                    <a:pt x="959" y="1037"/>
                    <a:pt x="1007" y="1066"/>
                    <a:pt x="1036" y="1066"/>
                  </a:cubicBezTo>
                  <a:cubicBezTo>
                    <a:pt x="1045" y="1066"/>
                    <a:pt x="1052" y="1063"/>
                    <a:pt x="1058" y="1058"/>
                  </a:cubicBezTo>
                  <a:cubicBezTo>
                    <a:pt x="1079" y="1038"/>
                    <a:pt x="1050" y="976"/>
                    <a:pt x="956" y="878"/>
                  </a:cubicBezTo>
                  <a:cubicBezTo>
                    <a:pt x="660" y="587"/>
                    <a:pt x="0" y="1"/>
                    <a:pt x="0" y="0"/>
                  </a:cubicBezTo>
                  <a:close/>
                </a:path>
              </a:pathLst>
            </a:custGeom>
            <a:solidFill>
              <a:srgbClr val="634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6"/>
            <p:cNvSpPr/>
            <p:nvPr/>
          </p:nvSpPr>
          <p:spPr>
            <a:xfrm>
              <a:off x="2265725" y="4255075"/>
              <a:ext cx="26575" cy="26275"/>
            </a:xfrm>
            <a:custGeom>
              <a:rect b="b" l="l" r="r" t="t"/>
              <a:pathLst>
                <a:path extrusionOk="0" h="1051" w="1063">
                  <a:moveTo>
                    <a:pt x="1" y="1"/>
                  </a:moveTo>
                  <a:lnTo>
                    <a:pt x="1" y="1"/>
                  </a:lnTo>
                  <a:cubicBezTo>
                    <a:pt x="1" y="1"/>
                    <a:pt x="579" y="653"/>
                    <a:pt x="866" y="940"/>
                  </a:cubicBezTo>
                  <a:cubicBezTo>
                    <a:pt x="944" y="1021"/>
                    <a:pt x="991" y="1050"/>
                    <a:pt x="1020" y="1050"/>
                  </a:cubicBezTo>
                  <a:cubicBezTo>
                    <a:pt x="1029" y="1050"/>
                    <a:pt x="1036" y="1047"/>
                    <a:pt x="1042" y="1042"/>
                  </a:cubicBezTo>
                  <a:cubicBezTo>
                    <a:pt x="1063" y="1022"/>
                    <a:pt x="1034" y="965"/>
                    <a:pt x="940" y="866"/>
                  </a:cubicBezTo>
                  <a:cubicBezTo>
                    <a:pt x="653" y="579"/>
                    <a:pt x="1" y="1"/>
                    <a:pt x="1" y="1"/>
                  </a:cubicBezTo>
                  <a:close/>
                </a:path>
              </a:pathLst>
            </a:custGeom>
            <a:solidFill>
              <a:srgbClr val="654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6"/>
            <p:cNvSpPr/>
            <p:nvPr/>
          </p:nvSpPr>
          <p:spPr>
            <a:xfrm>
              <a:off x="2266125" y="4255500"/>
              <a:ext cx="25975" cy="25850"/>
            </a:xfrm>
            <a:custGeom>
              <a:rect b="b" l="l" r="r" t="t"/>
              <a:pathLst>
                <a:path extrusionOk="0" h="1034" w="1039">
                  <a:moveTo>
                    <a:pt x="1" y="0"/>
                  </a:moveTo>
                  <a:cubicBezTo>
                    <a:pt x="1" y="0"/>
                    <a:pt x="567" y="640"/>
                    <a:pt x="850" y="923"/>
                  </a:cubicBezTo>
                  <a:cubicBezTo>
                    <a:pt x="928" y="1004"/>
                    <a:pt x="980" y="1033"/>
                    <a:pt x="1007" y="1033"/>
                  </a:cubicBezTo>
                  <a:cubicBezTo>
                    <a:pt x="1016" y="1033"/>
                    <a:pt x="1022" y="1030"/>
                    <a:pt x="1026" y="1025"/>
                  </a:cubicBezTo>
                  <a:cubicBezTo>
                    <a:pt x="1038" y="1005"/>
                    <a:pt x="1018" y="948"/>
                    <a:pt x="924" y="849"/>
                  </a:cubicBezTo>
                  <a:cubicBezTo>
                    <a:pt x="641" y="566"/>
                    <a:pt x="1" y="0"/>
                    <a:pt x="1" y="0"/>
                  </a:cubicBezTo>
                  <a:close/>
                </a:path>
              </a:pathLst>
            </a:custGeom>
            <a:solidFill>
              <a:srgbClr val="684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6"/>
            <p:cNvSpPr/>
            <p:nvPr/>
          </p:nvSpPr>
          <p:spPr>
            <a:xfrm>
              <a:off x="2266450" y="4255800"/>
              <a:ext cx="25850" cy="25550"/>
            </a:xfrm>
            <a:custGeom>
              <a:rect b="b" l="l" r="r" t="t"/>
              <a:pathLst>
                <a:path extrusionOk="0" h="1022" w="1034">
                  <a:moveTo>
                    <a:pt x="0" y="1"/>
                  </a:moveTo>
                  <a:cubicBezTo>
                    <a:pt x="0" y="1"/>
                    <a:pt x="562" y="632"/>
                    <a:pt x="841" y="915"/>
                  </a:cubicBezTo>
                  <a:cubicBezTo>
                    <a:pt x="919" y="993"/>
                    <a:pt x="966" y="1021"/>
                    <a:pt x="993" y="1021"/>
                  </a:cubicBezTo>
                  <a:cubicBezTo>
                    <a:pt x="1002" y="1021"/>
                    <a:pt x="1008" y="1018"/>
                    <a:pt x="1013" y="1013"/>
                  </a:cubicBezTo>
                  <a:cubicBezTo>
                    <a:pt x="1034" y="997"/>
                    <a:pt x="1005" y="936"/>
                    <a:pt x="915" y="841"/>
                  </a:cubicBezTo>
                  <a:cubicBezTo>
                    <a:pt x="632" y="562"/>
                    <a:pt x="0" y="1"/>
                    <a:pt x="0" y="1"/>
                  </a:cubicBezTo>
                  <a:close/>
                </a:path>
              </a:pathLst>
            </a:custGeom>
            <a:solidFill>
              <a:srgbClr val="6A4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6"/>
            <p:cNvSpPr/>
            <p:nvPr/>
          </p:nvSpPr>
          <p:spPr>
            <a:xfrm>
              <a:off x="2266850" y="4256200"/>
              <a:ext cx="25450" cy="25150"/>
            </a:xfrm>
            <a:custGeom>
              <a:rect b="b" l="l" r="r" t="t"/>
              <a:pathLst>
                <a:path extrusionOk="0" h="1006" w="1018">
                  <a:moveTo>
                    <a:pt x="1" y="1"/>
                  </a:moveTo>
                  <a:lnTo>
                    <a:pt x="1" y="1"/>
                  </a:lnTo>
                  <a:cubicBezTo>
                    <a:pt x="1" y="1"/>
                    <a:pt x="554" y="620"/>
                    <a:pt x="825" y="899"/>
                  </a:cubicBezTo>
                  <a:cubicBezTo>
                    <a:pt x="903" y="977"/>
                    <a:pt x="950" y="1005"/>
                    <a:pt x="977" y="1005"/>
                  </a:cubicBezTo>
                  <a:cubicBezTo>
                    <a:pt x="986" y="1005"/>
                    <a:pt x="992" y="1002"/>
                    <a:pt x="997" y="997"/>
                  </a:cubicBezTo>
                  <a:cubicBezTo>
                    <a:pt x="1018" y="977"/>
                    <a:pt x="989" y="920"/>
                    <a:pt x="899" y="825"/>
                  </a:cubicBezTo>
                  <a:cubicBezTo>
                    <a:pt x="620" y="550"/>
                    <a:pt x="1" y="1"/>
                    <a:pt x="1" y="1"/>
                  </a:cubicBezTo>
                  <a:close/>
                </a:path>
              </a:pathLst>
            </a:custGeom>
            <a:solidFill>
              <a:srgbClr val="6C4D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6"/>
            <p:cNvSpPr/>
            <p:nvPr/>
          </p:nvSpPr>
          <p:spPr>
            <a:xfrm>
              <a:off x="2267275" y="4256625"/>
              <a:ext cx="25025" cy="24725"/>
            </a:xfrm>
            <a:custGeom>
              <a:rect b="b" l="l" r="r" t="t"/>
              <a:pathLst>
                <a:path extrusionOk="0" h="989" w="1001">
                  <a:moveTo>
                    <a:pt x="0" y="0"/>
                  </a:moveTo>
                  <a:cubicBezTo>
                    <a:pt x="0" y="1"/>
                    <a:pt x="541" y="611"/>
                    <a:pt x="808" y="882"/>
                  </a:cubicBezTo>
                  <a:cubicBezTo>
                    <a:pt x="886" y="960"/>
                    <a:pt x="933" y="988"/>
                    <a:pt x="960" y="988"/>
                  </a:cubicBezTo>
                  <a:cubicBezTo>
                    <a:pt x="969" y="988"/>
                    <a:pt x="975" y="985"/>
                    <a:pt x="980" y="980"/>
                  </a:cubicBezTo>
                  <a:cubicBezTo>
                    <a:pt x="1001" y="960"/>
                    <a:pt x="972" y="903"/>
                    <a:pt x="882" y="808"/>
                  </a:cubicBezTo>
                  <a:cubicBezTo>
                    <a:pt x="611" y="542"/>
                    <a:pt x="0" y="1"/>
                    <a:pt x="0" y="0"/>
                  </a:cubicBezTo>
                  <a:close/>
                </a:path>
              </a:pathLst>
            </a:custGeom>
            <a:solidFill>
              <a:srgbClr val="6E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6"/>
            <p:cNvSpPr/>
            <p:nvPr/>
          </p:nvSpPr>
          <p:spPr>
            <a:xfrm>
              <a:off x="2267675" y="4256825"/>
              <a:ext cx="24425" cy="24325"/>
            </a:xfrm>
            <a:custGeom>
              <a:rect b="b" l="l" r="r" t="t"/>
              <a:pathLst>
                <a:path extrusionOk="0" h="973" w="977">
                  <a:moveTo>
                    <a:pt x="0" y="1"/>
                  </a:moveTo>
                  <a:cubicBezTo>
                    <a:pt x="0" y="9"/>
                    <a:pt x="533" y="607"/>
                    <a:pt x="800" y="870"/>
                  </a:cubicBezTo>
                  <a:cubicBezTo>
                    <a:pt x="870" y="946"/>
                    <a:pt x="915" y="973"/>
                    <a:pt x="942" y="973"/>
                  </a:cubicBezTo>
                  <a:cubicBezTo>
                    <a:pt x="952" y="973"/>
                    <a:pt x="959" y="969"/>
                    <a:pt x="964" y="964"/>
                  </a:cubicBezTo>
                  <a:cubicBezTo>
                    <a:pt x="976" y="944"/>
                    <a:pt x="956" y="895"/>
                    <a:pt x="866" y="800"/>
                  </a:cubicBezTo>
                  <a:cubicBezTo>
                    <a:pt x="603" y="534"/>
                    <a:pt x="1" y="1"/>
                    <a:pt x="0" y="1"/>
                  </a:cubicBezTo>
                  <a:close/>
                </a:path>
              </a:pathLst>
            </a:custGeom>
            <a:solidFill>
              <a:srgbClr val="715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6"/>
            <p:cNvSpPr/>
            <p:nvPr/>
          </p:nvSpPr>
          <p:spPr>
            <a:xfrm>
              <a:off x="2267975" y="4257225"/>
              <a:ext cx="24325" cy="23925"/>
            </a:xfrm>
            <a:custGeom>
              <a:rect b="b" l="l" r="r" t="t"/>
              <a:pathLst>
                <a:path extrusionOk="0" h="957" w="973">
                  <a:moveTo>
                    <a:pt x="1" y="1"/>
                  </a:moveTo>
                  <a:cubicBezTo>
                    <a:pt x="1" y="5"/>
                    <a:pt x="526" y="596"/>
                    <a:pt x="788" y="858"/>
                  </a:cubicBezTo>
                  <a:cubicBezTo>
                    <a:pt x="858" y="931"/>
                    <a:pt x="901" y="957"/>
                    <a:pt x="928" y="957"/>
                  </a:cubicBezTo>
                  <a:cubicBezTo>
                    <a:pt x="938" y="957"/>
                    <a:pt x="946" y="954"/>
                    <a:pt x="952" y="948"/>
                  </a:cubicBezTo>
                  <a:cubicBezTo>
                    <a:pt x="973" y="928"/>
                    <a:pt x="952" y="879"/>
                    <a:pt x="858" y="784"/>
                  </a:cubicBezTo>
                  <a:cubicBezTo>
                    <a:pt x="595" y="526"/>
                    <a:pt x="1" y="1"/>
                    <a:pt x="1" y="1"/>
                  </a:cubicBezTo>
                  <a:close/>
                </a:path>
              </a:pathLst>
            </a:custGeom>
            <a:solidFill>
              <a:srgbClr val="735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6"/>
            <p:cNvSpPr/>
            <p:nvPr/>
          </p:nvSpPr>
          <p:spPr>
            <a:xfrm>
              <a:off x="2268300" y="4257650"/>
              <a:ext cx="24000" cy="23450"/>
            </a:xfrm>
            <a:custGeom>
              <a:rect b="b" l="l" r="r" t="t"/>
              <a:pathLst>
                <a:path extrusionOk="0" h="938" w="960">
                  <a:moveTo>
                    <a:pt x="4" y="0"/>
                  </a:moveTo>
                  <a:cubicBezTo>
                    <a:pt x="0" y="4"/>
                    <a:pt x="517" y="583"/>
                    <a:pt x="779" y="841"/>
                  </a:cubicBezTo>
                  <a:cubicBezTo>
                    <a:pt x="847" y="915"/>
                    <a:pt x="891" y="938"/>
                    <a:pt x="918" y="938"/>
                  </a:cubicBezTo>
                  <a:cubicBezTo>
                    <a:pt x="927" y="938"/>
                    <a:pt x="934" y="935"/>
                    <a:pt x="939" y="931"/>
                  </a:cubicBezTo>
                  <a:cubicBezTo>
                    <a:pt x="960" y="919"/>
                    <a:pt x="931" y="862"/>
                    <a:pt x="845" y="775"/>
                  </a:cubicBezTo>
                  <a:cubicBezTo>
                    <a:pt x="591" y="513"/>
                    <a:pt x="4" y="0"/>
                    <a:pt x="4" y="0"/>
                  </a:cubicBezTo>
                  <a:close/>
                </a:path>
              </a:pathLst>
            </a:custGeom>
            <a:solidFill>
              <a:srgbClr val="7559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6"/>
            <p:cNvSpPr/>
            <p:nvPr/>
          </p:nvSpPr>
          <p:spPr>
            <a:xfrm>
              <a:off x="2268700" y="4258050"/>
              <a:ext cx="23600" cy="23100"/>
            </a:xfrm>
            <a:custGeom>
              <a:rect b="b" l="l" r="r" t="t"/>
              <a:pathLst>
                <a:path extrusionOk="0" h="924" w="944">
                  <a:moveTo>
                    <a:pt x="5" y="1"/>
                  </a:moveTo>
                  <a:lnTo>
                    <a:pt x="5" y="1"/>
                  </a:lnTo>
                  <a:cubicBezTo>
                    <a:pt x="0" y="5"/>
                    <a:pt x="505" y="575"/>
                    <a:pt x="763" y="825"/>
                  </a:cubicBezTo>
                  <a:cubicBezTo>
                    <a:pt x="836" y="898"/>
                    <a:pt x="875" y="924"/>
                    <a:pt x="901" y="924"/>
                  </a:cubicBezTo>
                  <a:cubicBezTo>
                    <a:pt x="910" y="924"/>
                    <a:pt x="917" y="921"/>
                    <a:pt x="923" y="915"/>
                  </a:cubicBezTo>
                  <a:cubicBezTo>
                    <a:pt x="944" y="895"/>
                    <a:pt x="915" y="846"/>
                    <a:pt x="829" y="759"/>
                  </a:cubicBezTo>
                  <a:cubicBezTo>
                    <a:pt x="579" y="505"/>
                    <a:pt x="5" y="1"/>
                    <a:pt x="5" y="1"/>
                  </a:cubicBezTo>
                  <a:close/>
                </a:path>
              </a:pathLst>
            </a:custGeom>
            <a:solidFill>
              <a:srgbClr val="785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6"/>
            <p:cNvSpPr/>
            <p:nvPr/>
          </p:nvSpPr>
          <p:spPr>
            <a:xfrm>
              <a:off x="2269000" y="4258375"/>
              <a:ext cx="23100" cy="22975"/>
            </a:xfrm>
            <a:custGeom>
              <a:rect b="b" l="l" r="r" t="t"/>
              <a:pathLst>
                <a:path extrusionOk="0" h="919" w="924">
                  <a:moveTo>
                    <a:pt x="9" y="0"/>
                  </a:moveTo>
                  <a:lnTo>
                    <a:pt x="9" y="0"/>
                  </a:lnTo>
                  <a:cubicBezTo>
                    <a:pt x="1" y="8"/>
                    <a:pt x="505" y="566"/>
                    <a:pt x="751" y="816"/>
                  </a:cubicBezTo>
                  <a:cubicBezTo>
                    <a:pt x="826" y="891"/>
                    <a:pt x="865" y="918"/>
                    <a:pt x="890" y="918"/>
                  </a:cubicBezTo>
                  <a:cubicBezTo>
                    <a:pt x="898" y="918"/>
                    <a:pt x="905" y="915"/>
                    <a:pt x="911" y="910"/>
                  </a:cubicBezTo>
                  <a:cubicBezTo>
                    <a:pt x="923" y="890"/>
                    <a:pt x="903" y="837"/>
                    <a:pt x="817" y="750"/>
                  </a:cubicBezTo>
                  <a:cubicBezTo>
                    <a:pt x="571" y="500"/>
                    <a:pt x="9" y="0"/>
                    <a:pt x="9" y="0"/>
                  </a:cubicBezTo>
                  <a:close/>
                </a:path>
              </a:pathLst>
            </a:custGeom>
            <a:solidFill>
              <a:srgbClr val="7A5E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6"/>
            <p:cNvSpPr/>
            <p:nvPr/>
          </p:nvSpPr>
          <p:spPr>
            <a:xfrm>
              <a:off x="2269425" y="4258775"/>
              <a:ext cx="22775" cy="22325"/>
            </a:xfrm>
            <a:custGeom>
              <a:rect b="b" l="l" r="r" t="t"/>
              <a:pathLst>
                <a:path extrusionOk="0" h="893" w="911">
                  <a:moveTo>
                    <a:pt x="4" y="0"/>
                  </a:moveTo>
                  <a:cubicBezTo>
                    <a:pt x="0" y="0"/>
                    <a:pt x="492" y="554"/>
                    <a:pt x="738" y="800"/>
                  </a:cubicBezTo>
                  <a:cubicBezTo>
                    <a:pt x="809" y="871"/>
                    <a:pt x="852" y="893"/>
                    <a:pt x="876" y="893"/>
                  </a:cubicBezTo>
                  <a:cubicBezTo>
                    <a:pt x="884" y="893"/>
                    <a:pt x="890" y="890"/>
                    <a:pt x="894" y="886"/>
                  </a:cubicBezTo>
                  <a:cubicBezTo>
                    <a:pt x="910" y="874"/>
                    <a:pt x="894" y="821"/>
                    <a:pt x="804" y="734"/>
                  </a:cubicBezTo>
                  <a:cubicBezTo>
                    <a:pt x="558" y="488"/>
                    <a:pt x="4" y="0"/>
                    <a:pt x="4" y="0"/>
                  </a:cubicBezTo>
                  <a:close/>
                </a:path>
              </a:pathLst>
            </a:custGeom>
            <a:solidFill>
              <a:srgbClr val="7C6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6"/>
            <p:cNvSpPr/>
            <p:nvPr/>
          </p:nvSpPr>
          <p:spPr>
            <a:xfrm>
              <a:off x="2269825" y="4259175"/>
              <a:ext cx="22275" cy="21925"/>
            </a:xfrm>
            <a:custGeom>
              <a:rect b="b" l="l" r="r" t="t"/>
              <a:pathLst>
                <a:path extrusionOk="0" h="877" w="891">
                  <a:moveTo>
                    <a:pt x="1" y="1"/>
                  </a:moveTo>
                  <a:cubicBezTo>
                    <a:pt x="1" y="1"/>
                    <a:pt x="480" y="542"/>
                    <a:pt x="718" y="784"/>
                  </a:cubicBezTo>
                  <a:cubicBezTo>
                    <a:pt x="786" y="855"/>
                    <a:pt x="830" y="877"/>
                    <a:pt x="853" y="877"/>
                  </a:cubicBezTo>
                  <a:cubicBezTo>
                    <a:pt x="861" y="877"/>
                    <a:pt x="867" y="874"/>
                    <a:pt x="870" y="870"/>
                  </a:cubicBezTo>
                  <a:cubicBezTo>
                    <a:pt x="890" y="850"/>
                    <a:pt x="870" y="805"/>
                    <a:pt x="784" y="718"/>
                  </a:cubicBezTo>
                  <a:cubicBezTo>
                    <a:pt x="542" y="477"/>
                    <a:pt x="1" y="1"/>
                    <a:pt x="1" y="1"/>
                  </a:cubicBezTo>
                  <a:close/>
                </a:path>
              </a:pathLst>
            </a:custGeom>
            <a:solidFill>
              <a:srgbClr val="7E6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6"/>
            <p:cNvSpPr/>
            <p:nvPr/>
          </p:nvSpPr>
          <p:spPr>
            <a:xfrm>
              <a:off x="2270225" y="4259600"/>
              <a:ext cx="21775" cy="21500"/>
            </a:xfrm>
            <a:custGeom>
              <a:rect b="b" l="l" r="r" t="t"/>
              <a:pathLst>
                <a:path extrusionOk="0" h="860" w="871">
                  <a:moveTo>
                    <a:pt x="1" y="0"/>
                  </a:moveTo>
                  <a:cubicBezTo>
                    <a:pt x="1" y="0"/>
                    <a:pt x="473" y="533"/>
                    <a:pt x="706" y="767"/>
                  </a:cubicBezTo>
                  <a:cubicBezTo>
                    <a:pt x="771" y="838"/>
                    <a:pt x="814" y="860"/>
                    <a:pt x="837" y="860"/>
                  </a:cubicBezTo>
                  <a:cubicBezTo>
                    <a:pt x="845" y="860"/>
                    <a:pt x="851" y="857"/>
                    <a:pt x="854" y="853"/>
                  </a:cubicBezTo>
                  <a:cubicBezTo>
                    <a:pt x="870" y="841"/>
                    <a:pt x="850" y="788"/>
                    <a:pt x="768" y="706"/>
                  </a:cubicBezTo>
                  <a:cubicBezTo>
                    <a:pt x="534" y="472"/>
                    <a:pt x="1" y="0"/>
                    <a:pt x="1" y="0"/>
                  </a:cubicBezTo>
                  <a:close/>
                </a:path>
              </a:pathLst>
            </a:custGeom>
            <a:solidFill>
              <a:srgbClr val="806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6"/>
            <p:cNvSpPr/>
            <p:nvPr/>
          </p:nvSpPr>
          <p:spPr>
            <a:xfrm>
              <a:off x="2270550" y="4259900"/>
              <a:ext cx="21450" cy="21200"/>
            </a:xfrm>
            <a:custGeom>
              <a:rect b="b" l="l" r="r" t="t"/>
              <a:pathLst>
                <a:path extrusionOk="0" h="848" w="858">
                  <a:moveTo>
                    <a:pt x="0" y="1"/>
                  </a:moveTo>
                  <a:cubicBezTo>
                    <a:pt x="0" y="1"/>
                    <a:pt x="464" y="526"/>
                    <a:pt x="693" y="755"/>
                  </a:cubicBezTo>
                  <a:cubicBezTo>
                    <a:pt x="764" y="826"/>
                    <a:pt x="804" y="848"/>
                    <a:pt x="826" y="848"/>
                  </a:cubicBezTo>
                  <a:cubicBezTo>
                    <a:pt x="833" y="848"/>
                    <a:pt x="838" y="845"/>
                    <a:pt x="841" y="841"/>
                  </a:cubicBezTo>
                  <a:cubicBezTo>
                    <a:pt x="857" y="829"/>
                    <a:pt x="837" y="776"/>
                    <a:pt x="755" y="694"/>
                  </a:cubicBezTo>
                  <a:cubicBezTo>
                    <a:pt x="525" y="464"/>
                    <a:pt x="0" y="1"/>
                    <a:pt x="0" y="1"/>
                  </a:cubicBezTo>
                  <a:close/>
                </a:path>
              </a:pathLst>
            </a:custGeom>
            <a:solidFill>
              <a:srgbClr val="826B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6"/>
            <p:cNvSpPr/>
            <p:nvPr/>
          </p:nvSpPr>
          <p:spPr>
            <a:xfrm>
              <a:off x="2270950" y="4260325"/>
              <a:ext cx="21150" cy="20775"/>
            </a:xfrm>
            <a:custGeom>
              <a:rect b="b" l="l" r="r" t="t"/>
              <a:pathLst>
                <a:path extrusionOk="0" h="831" w="846">
                  <a:moveTo>
                    <a:pt x="1" y="0"/>
                  </a:moveTo>
                  <a:cubicBezTo>
                    <a:pt x="1" y="0"/>
                    <a:pt x="452" y="513"/>
                    <a:pt x="690" y="738"/>
                  </a:cubicBezTo>
                  <a:cubicBezTo>
                    <a:pt x="754" y="809"/>
                    <a:pt x="793" y="831"/>
                    <a:pt x="816" y="831"/>
                  </a:cubicBezTo>
                  <a:cubicBezTo>
                    <a:pt x="823" y="831"/>
                    <a:pt x="829" y="828"/>
                    <a:pt x="833" y="824"/>
                  </a:cubicBezTo>
                  <a:cubicBezTo>
                    <a:pt x="845" y="812"/>
                    <a:pt x="825" y="763"/>
                    <a:pt x="743" y="681"/>
                  </a:cubicBezTo>
                  <a:cubicBezTo>
                    <a:pt x="513" y="451"/>
                    <a:pt x="1" y="0"/>
                    <a:pt x="1" y="0"/>
                  </a:cubicBezTo>
                  <a:close/>
                </a:path>
              </a:pathLst>
            </a:custGeom>
            <a:solidFill>
              <a:srgbClr val="846E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6"/>
            <p:cNvSpPr/>
            <p:nvPr/>
          </p:nvSpPr>
          <p:spPr>
            <a:xfrm>
              <a:off x="2271375" y="4260725"/>
              <a:ext cx="20725" cy="20375"/>
            </a:xfrm>
            <a:custGeom>
              <a:rect b="b" l="l" r="r" t="t"/>
              <a:pathLst>
                <a:path extrusionOk="0" h="815" w="829">
                  <a:moveTo>
                    <a:pt x="0" y="0"/>
                  </a:moveTo>
                  <a:lnTo>
                    <a:pt x="0" y="0"/>
                  </a:lnTo>
                  <a:cubicBezTo>
                    <a:pt x="0" y="1"/>
                    <a:pt x="447" y="501"/>
                    <a:pt x="664" y="726"/>
                  </a:cubicBezTo>
                  <a:cubicBezTo>
                    <a:pt x="731" y="793"/>
                    <a:pt x="771" y="815"/>
                    <a:pt x="792" y="815"/>
                  </a:cubicBezTo>
                  <a:cubicBezTo>
                    <a:pt x="800" y="815"/>
                    <a:pt x="805" y="812"/>
                    <a:pt x="808" y="808"/>
                  </a:cubicBezTo>
                  <a:cubicBezTo>
                    <a:pt x="828" y="796"/>
                    <a:pt x="808" y="747"/>
                    <a:pt x="726" y="665"/>
                  </a:cubicBezTo>
                  <a:cubicBezTo>
                    <a:pt x="500" y="439"/>
                    <a:pt x="0" y="1"/>
                    <a:pt x="0" y="0"/>
                  </a:cubicBezTo>
                  <a:close/>
                </a:path>
              </a:pathLst>
            </a:custGeom>
            <a:solidFill>
              <a:srgbClr val="8770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6"/>
            <p:cNvSpPr/>
            <p:nvPr/>
          </p:nvSpPr>
          <p:spPr>
            <a:xfrm>
              <a:off x="2271775" y="4261125"/>
              <a:ext cx="20225" cy="20125"/>
            </a:xfrm>
            <a:custGeom>
              <a:rect b="b" l="l" r="r" t="t"/>
              <a:pathLst>
                <a:path extrusionOk="0" h="805" w="809">
                  <a:moveTo>
                    <a:pt x="0" y="1"/>
                  </a:moveTo>
                  <a:cubicBezTo>
                    <a:pt x="1" y="1"/>
                    <a:pt x="435" y="493"/>
                    <a:pt x="648" y="718"/>
                  </a:cubicBezTo>
                  <a:cubicBezTo>
                    <a:pt x="718" y="785"/>
                    <a:pt x="758" y="805"/>
                    <a:pt x="779" y="805"/>
                  </a:cubicBezTo>
                  <a:cubicBezTo>
                    <a:pt x="785" y="805"/>
                    <a:pt x="789" y="803"/>
                    <a:pt x="792" y="800"/>
                  </a:cubicBezTo>
                  <a:cubicBezTo>
                    <a:pt x="808" y="780"/>
                    <a:pt x="792" y="739"/>
                    <a:pt x="710" y="657"/>
                  </a:cubicBezTo>
                  <a:cubicBezTo>
                    <a:pt x="493" y="436"/>
                    <a:pt x="1" y="1"/>
                    <a:pt x="0" y="1"/>
                  </a:cubicBezTo>
                  <a:close/>
                </a:path>
              </a:pathLst>
            </a:custGeom>
            <a:solidFill>
              <a:srgbClr val="8A7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6"/>
            <p:cNvSpPr/>
            <p:nvPr/>
          </p:nvSpPr>
          <p:spPr>
            <a:xfrm>
              <a:off x="2272075" y="4261450"/>
              <a:ext cx="19925" cy="19650"/>
            </a:xfrm>
            <a:custGeom>
              <a:rect b="b" l="l" r="r" t="t"/>
              <a:pathLst>
                <a:path extrusionOk="0" h="786" w="797">
                  <a:moveTo>
                    <a:pt x="1" y="0"/>
                  </a:moveTo>
                  <a:cubicBezTo>
                    <a:pt x="1" y="0"/>
                    <a:pt x="427" y="484"/>
                    <a:pt x="640" y="697"/>
                  </a:cubicBezTo>
                  <a:cubicBezTo>
                    <a:pt x="704" y="764"/>
                    <a:pt x="741" y="786"/>
                    <a:pt x="763" y="786"/>
                  </a:cubicBezTo>
                  <a:cubicBezTo>
                    <a:pt x="770" y="786"/>
                    <a:pt x="776" y="783"/>
                    <a:pt x="780" y="779"/>
                  </a:cubicBezTo>
                  <a:cubicBezTo>
                    <a:pt x="796" y="767"/>
                    <a:pt x="776" y="718"/>
                    <a:pt x="698" y="644"/>
                  </a:cubicBezTo>
                  <a:cubicBezTo>
                    <a:pt x="485" y="427"/>
                    <a:pt x="1" y="0"/>
                    <a:pt x="1" y="0"/>
                  </a:cubicBezTo>
                  <a:close/>
                </a:path>
              </a:pathLst>
            </a:custGeom>
            <a:solidFill>
              <a:srgbClr val="8C7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6"/>
            <p:cNvSpPr/>
            <p:nvPr/>
          </p:nvSpPr>
          <p:spPr>
            <a:xfrm>
              <a:off x="2272400" y="4261750"/>
              <a:ext cx="19700" cy="19250"/>
            </a:xfrm>
            <a:custGeom>
              <a:rect b="b" l="l" r="r" t="t"/>
              <a:pathLst>
                <a:path extrusionOk="0" h="770" w="788">
                  <a:moveTo>
                    <a:pt x="4" y="0"/>
                  </a:moveTo>
                  <a:cubicBezTo>
                    <a:pt x="4" y="0"/>
                    <a:pt x="4" y="0"/>
                    <a:pt x="4" y="0"/>
                  </a:cubicBezTo>
                  <a:cubicBezTo>
                    <a:pt x="0" y="5"/>
                    <a:pt x="418" y="476"/>
                    <a:pt x="636" y="681"/>
                  </a:cubicBezTo>
                  <a:cubicBezTo>
                    <a:pt x="698" y="747"/>
                    <a:pt x="737" y="769"/>
                    <a:pt x="759" y="769"/>
                  </a:cubicBezTo>
                  <a:cubicBezTo>
                    <a:pt x="766" y="769"/>
                    <a:pt x="771" y="767"/>
                    <a:pt x="775" y="763"/>
                  </a:cubicBezTo>
                  <a:cubicBezTo>
                    <a:pt x="787" y="747"/>
                    <a:pt x="767" y="702"/>
                    <a:pt x="693" y="624"/>
                  </a:cubicBezTo>
                  <a:cubicBezTo>
                    <a:pt x="477" y="416"/>
                    <a:pt x="9" y="0"/>
                    <a:pt x="4" y="0"/>
                  </a:cubicBezTo>
                  <a:close/>
                </a:path>
              </a:pathLst>
            </a:custGeom>
            <a:solidFill>
              <a:srgbClr val="8F7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6"/>
            <p:cNvSpPr/>
            <p:nvPr/>
          </p:nvSpPr>
          <p:spPr>
            <a:xfrm>
              <a:off x="2272800" y="4262150"/>
              <a:ext cx="19200" cy="18850"/>
            </a:xfrm>
            <a:custGeom>
              <a:rect b="b" l="l" r="r" t="t"/>
              <a:pathLst>
                <a:path extrusionOk="0" h="754" w="768">
                  <a:moveTo>
                    <a:pt x="5" y="1"/>
                  </a:moveTo>
                  <a:cubicBezTo>
                    <a:pt x="5" y="1"/>
                    <a:pt x="5" y="1"/>
                    <a:pt x="5" y="1"/>
                  </a:cubicBezTo>
                  <a:cubicBezTo>
                    <a:pt x="0" y="5"/>
                    <a:pt x="411" y="464"/>
                    <a:pt x="620" y="669"/>
                  </a:cubicBezTo>
                  <a:cubicBezTo>
                    <a:pt x="682" y="731"/>
                    <a:pt x="718" y="753"/>
                    <a:pt x="737" y="753"/>
                  </a:cubicBezTo>
                  <a:cubicBezTo>
                    <a:pt x="743" y="753"/>
                    <a:pt x="748" y="751"/>
                    <a:pt x="751" y="747"/>
                  </a:cubicBezTo>
                  <a:cubicBezTo>
                    <a:pt x="767" y="731"/>
                    <a:pt x="751" y="690"/>
                    <a:pt x="677" y="616"/>
                  </a:cubicBezTo>
                  <a:cubicBezTo>
                    <a:pt x="474" y="405"/>
                    <a:pt x="18" y="1"/>
                    <a:pt x="5" y="1"/>
                  </a:cubicBezTo>
                  <a:close/>
                </a:path>
              </a:pathLst>
            </a:custGeom>
            <a:solidFill>
              <a:srgbClr val="917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6"/>
            <p:cNvSpPr/>
            <p:nvPr/>
          </p:nvSpPr>
          <p:spPr>
            <a:xfrm>
              <a:off x="2273100" y="4262475"/>
              <a:ext cx="18900" cy="18525"/>
            </a:xfrm>
            <a:custGeom>
              <a:rect b="b" l="l" r="r" t="t"/>
              <a:pathLst>
                <a:path extrusionOk="0" h="741" w="756">
                  <a:moveTo>
                    <a:pt x="9" y="0"/>
                  </a:moveTo>
                  <a:cubicBezTo>
                    <a:pt x="9" y="0"/>
                    <a:pt x="9" y="0"/>
                    <a:pt x="9" y="0"/>
                  </a:cubicBezTo>
                  <a:cubicBezTo>
                    <a:pt x="1" y="8"/>
                    <a:pt x="403" y="459"/>
                    <a:pt x="608" y="656"/>
                  </a:cubicBezTo>
                  <a:cubicBezTo>
                    <a:pt x="670" y="718"/>
                    <a:pt x="706" y="740"/>
                    <a:pt x="725" y="740"/>
                  </a:cubicBezTo>
                  <a:cubicBezTo>
                    <a:pt x="731" y="740"/>
                    <a:pt x="736" y="738"/>
                    <a:pt x="739" y="734"/>
                  </a:cubicBezTo>
                  <a:cubicBezTo>
                    <a:pt x="755" y="718"/>
                    <a:pt x="739" y="677"/>
                    <a:pt x="665" y="599"/>
                  </a:cubicBezTo>
                  <a:cubicBezTo>
                    <a:pt x="465" y="403"/>
                    <a:pt x="18" y="0"/>
                    <a:pt x="9" y="0"/>
                  </a:cubicBezTo>
                  <a:close/>
                </a:path>
              </a:pathLst>
            </a:custGeom>
            <a:solidFill>
              <a:srgbClr val="937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6"/>
            <p:cNvSpPr/>
            <p:nvPr/>
          </p:nvSpPr>
          <p:spPr>
            <a:xfrm>
              <a:off x="2273525" y="4262875"/>
              <a:ext cx="18475" cy="18250"/>
            </a:xfrm>
            <a:custGeom>
              <a:rect b="b" l="l" r="r" t="t"/>
              <a:pathLst>
                <a:path extrusionOk="0" h="730" w="739">
                  <a:moveTo>
                    <a:pt x="4" y="0"/>
                  </a:moveTo>
                  <a:cubicBezTo>
                    <a:pt x="4" y="0"/>
                    <a:pt x="4" y="0"/>
                    <a:pt x="4" y="1"/>
                  </a:cubicBezTo>
                  <a:cubicBezTo>
                    <a:pt x="0" y="5"/>
                    <a:pt x="394" y="447"/>
                    <a:pt x="591" y="648"/>
                  </a:cubicBezTo>
                  <a:cubicBezTo>
                    <a:pt x="651" y="709"/>
                    <a:pt x="687" y="729"/>
                    <a:pt x="707" y="729"/>
                  </a:cubicBezTo>
                  <a:cubicBezTo>
                    <a:pt x="714" y="729"/>
                    <a:pt x="719" y="727"/>
                    <a:pt x="722" y="722"/>
                  </a:cubicBezTo>
                  <a:cubicBezTo>
                    <a:pt x="738" y="710"/>
                    <a:pt x="722" y="669"/>
                    <a:pt x="648" y="591"/>
                  </a:cubicBezTo>
                  <a:cubicBezTo>
                    <a:pt x="452" y="391"/>
                    <a:pt x="17" y="0"/>
                    <a:pt x="4" y="0"/>
                  </a:cubicBezTo>
                  <a:close/>
                </a:path>
              </a:pathLst>
            </a:custGeom>
            <a:solidFill>
              <a:srgbClr val="958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6"/>
            <p:cNvSpPr/>
            <p:nvPr/>
          </p:nvSpPr>
          <p:spPr>
            <a:xfrm>
              <a:off x="2273925" y="4263275"/>
              <a:ext cx="18175" cy="17725"/>
            </a:xfrm>
            <a:custGeom>
              <a:rect b="b" l="l" r="r" t="t"/>
              <a:pathLst>
                <a:path extrusionOk="0" h="709" w="727">
                  <a:moveTo>
                    <a:pt x="5" y="1"/>
                  </a:moveTo>
                  <a:cubicBezTo>
                    <a:pt x="5" y="1"/>
                    <a:pt x="5" y="1"/>
                    <a:pt x="5" y="1"/>
                  </a:cubicBezTo>
                  <a:cubicBezTo>
                    <a:pt x="1" y="5"/>
                    <a:pt x="386" y="436"/>
                    <a:pt x="583" y="624"/>
                  </a:cubicBezTo>
                  <a:cubicBezTo>
                    <a:pt x="642" y="686"/>
                    <a:pt x="677" y="708"/>
                    <a:pt x="698" y="708"/>
                  </a:cubicBezTo>
                  <a:cubicBezTo>
                    <a:pt x="705" y="708"/>
                    <a:pt x="710" y="706"/>
                    <a:pt x="714" y="702"/>
                  </a:cubicBezTo>
                  <a:cubicBezTo>
                    <a:pt x="726" y="686"/>
                    <a:pt x="706" y="645"/>
                    <a:pt x="636" y="575"/>
                  </a:cubicBezTo>
                  <a:cubicBezTo>
                    <a:pt x="440" y="379"/>
                    <a:pt x="13" y="1"/>
                    <a:pt x="5" y="1"/>
                  </a:cubicBezTo>
                  <a:close/>
                </a:path>
              </a:pathLst>
            </a:custGeom>
            <a:solidFill>
              <a:srgbClr val="9884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6"/>
            <p:cNvSpPr/>
            <p:nvPr/>
          </p:nvSpPr>
          <p:spPr>
            <a:xfrm>
              <a:off x="2274325" y="4263700"/>
              <a:ext cx="17675" cy="17425"/>
            </a:xfrm>
            <a:custGeom>
              <a:rect b="b" l="l" r="r" t="t"/>
              <a:pathLst>
                <a:path extrusionOk="0" h="697" w="707">
                  <a:moveTo>
                    <a:pt x="5" y="0"/>
                  </a:moveTo>
                  <a:cubicBezTo>
                    <a:pt x="5" y="0"/>
                    <a:pt x="5" y="0"/>
                    <a:pt x="5" y="0"/>
                  </a:cubicBezTo>
                  <a:cubicBezTo>
                    <a:pt x="1" y="4"/>
                    <a:pt x="374" y="423"/>
                    <a:pt x="563" y="620"/>
                  </a:cubicBezTo>
                  <a:cubicBezTo>
                    <a:pt x="620" y="677"/>
                    <a:pt x="655" y="696"/>
                    <a:pt x="674" y="696"/>
                  </a:cubicBezTo>
                  <a:cubicBezTo>
                    <a:pt x="682" y="696"/>
                    <a:pt x="687" y="694"/>
                    <a:pt x="690" y="689"/>
                  </a:cubicBezTo>
                  <a:cubicBezTo>
                    <a:pt x="706" y="677"/>
                    <a:pt x="690" y="636"/>
                    <a:pt x="620" y="562"/>
                  </a:cubicBezTo>
                  <a:cubicBezTo>
                    <a:pt x="434" y="371"/>
                    <a:pt x="18" y="0"/>
                    <a:pt x="5" y="0"/>
                  </a:cubicBezTo>
                  <a:close/>
                </a:path>
              </a:pathLst>
            </a:custGeom>
            <a:solidFill>
              <a:srgbClr val="9A87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6"/>
            <p:cNvSpPr/>
            <p:nvPr/>
          </p:nvSpPr>
          <p:spPr>
            <a:xfrm>
              <a:off x="2274650" y="4264000"/>
              <a:ext cx="17250" cy="17000"/>
            </a:xfrm>
            <a:custGeom>
              <a:rect b="b" l="l" r="r" t="t"/>
              <a:pathLst>
                <a:path extrusionOk="0" h="680" w="690">
                  <a:moveTo>
                    <a:pt x="0" y="1"/>
                  </a:moveTo>
                  <a:cubicBezTo>
                    <a:pt x="0" y="1"/>
                    <a:pt x="0" y="1"/>
                    <a:pt x="0" y="1"/>
                  </a:cubicBezTo>
                  <a:cubicBezTo>
                    <a:pt x="0" y="9"/>
                    <a:pt x="365" y="419"/>
                    <a:pt x="550" y="603"/>
                  </a:cubicBezTo>
                  <a:cubicBezTo>
                    <a:pt x="605" y="659"/>
                    <a:pt x="637" y="680"/>
                    <a:pt x="657" y="680"/>
                  </a:cubicBezTo>
                  <a:cubicBezTo>
                    <a:pt x="664" y="680"/>
                    <a:pt x="669" y="677"/>
                    <a:pt x="673" y="673"/>
                  </a:cubicBezTo>
                  <a:cubicBezTo>
                    <a:pt x="689" y="665"/>
                    <a:pt x="673" y="624"/>
                    <a:pt x="603" y="550"/>
                  </a:cubicBezTo>
                  <a:cubicBezTo>
                    <a:pt x="420" y="367"/>
                    <a:pt x="13" y="1"/>
                    <a:pt x="0" y="1"/>
                  </a:cubicBezTo>
                  <a:close/>
                </a:path>
              </a:pathLst>
            </a:custGeom>
            <a:solidFill>
              <a:srgbClr val="9D8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
            <p:cNvSpPr/>
            <p:nvPr/>
          </p:nvSpPr>
          <p:spPr>
            <a:xfrm>
              <a:off x="2275050" y="4264400"/>
              <a:ext cx="16850" cy="16600"/>
            </a:xfrm>
            <a:custGeom>
              <a:rect b="b" l="l" r="r" t="t"/>
              <a:pathLst>
                <a:path extrusionOk="0" h="664" w="674">
                  <a:moveTo>
                    <a:pt x="1" y="1"/>
                  </a:moveTo>
                  <a:cubicBezTo>
                    <a:pt x="1" y="1"/>
                    <a:pt x="1" y="1"/>
                    <a:pt x="1" y="1"/>
                  </a:cubicBezTo>
                  <a:cubicBezTo>
                    <a:pt x="1" y="1"/>
                    <a:pt x="353" y="407"/>
                    <a:pt x="534" y="587"/>
                  </a:cubicBezTo>
                  <a:cubicBezTo>
                    <a:pt x="592" y="643"/>
                    <a:pt x="623" y="664"/>
                    <a:pt x="642" y="664"/>
                  </a:cubicBezTo>
                  <a:cubicBezTo>
                    <a:pt x="648" y="664"/>
                    <a:pt x="653" y="661"/>
                    <a:pt x="657" y="657"/>
                  </a:cubicBezTo>
                  <a:cubicBezTo>
                    <a:pt x="673" y="641"/>
                    <a:pt x="657" y="608"/>
                    <a:pt x="587" y="534"/>
                  </a:cubicBezTo>
                  <a:cubicBezTo>
                    <a:pt x="408" y="355"/>
                    <a:pt x="9" y="1"/>
                    <a:pt x="1" y="1"/>
                  </a:cubicBezTo>
                  <a:close/>
                </a:path>
              </a:pathLst>
            </a:custGeom>
            <a:solidFill>
              <a:srgbClr val="A08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6"/>
            <p:cNvSpPr/>
            <p:nvPr/>
          </p:nvSpPr>
          <p:spPr>
            <a:xfrm>
              <a:off x="2275475" y="4264825"/>
              <a:ext cx="16425" cy="16300"/>
            </a:xfrm>
            <a:custGeom>
              <a:rect b="b" l="l" r="r" t="t"/>
              <a:pathLst>
                <a:path extrusionOk="0" h="652" w="657">
                  <a:moveTo>
                    <a:pt x="0" y="0"/>
                  </a:moveTo>
                  <a:cubicBezTo>
                    <a:pt x="0" y="0"/>
                    <a:pt x="0" y="0"/>
                    <a:pt x="0" y="0"/>
                  </a:cubicBezTo>
                  <a:cubicBezTo>
                    <a:pt x="0" y="0"/>
                    <a:pt x="349" y="394"/>
                    <a:pt x="521" y="575"/>
                  </a:cubicBezTo>
                  <a:cubicBezTo>
                    <a:pt x="578" y="632"/>
                    <a:pt x="611" y="651"/>
                    <a:pt x="629" y="651"/>
                  </a:cubicBezTo>
                  <a:cubicBezTo>
                    <a:pt x="636" y="651"/>
                    <a:pt x="641" y="649"/>
                    <a:pt x="644" y="644"/>
                  </a:cubicBezTo>
                  <a:cubicBezTo>
                    <a:pt x="656" y="632"/>
                    <a:pt x="644" y="595"/>
                    <a:pt x="574" y="521"/>
                  </a:cubicBezTo>
                  <a:cubicBezTo>
                    <a:pt x="395" y="346"/>
                    <a:pt x="9" y="0"/>
                    <a:pt x="0" y="0"/>
                  </a:cubicBezTo>
                  <a:close/>
                </a:path>
              </a:pathLst>
            </a:custGeom>
            <a:solidFill>
              <a:srgbClr val="A29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6"/>
            <p:cNvSpPr/>
            <p:nvPr/>
          </p:nvSpPr>
          <p:spPr>
            <a:xfrm>
              <a:off x="2275875" y="4265225"/>
              <a:ext cx="16025" cy="15775"/>
            </a:xfrm>
            <a:custGeom>
              <a:rect b="b" l="l" r="r" t="t"/>
              <a:pathLst>
                <a:path extrusionOk="0" h="631" w="641">
                  <a:moveTo>
                    <a:pt x="1" y="1"/>
                  </a:moveTo>
                  <a:cubicBezTo>
                    <a:pt x="1" y="1"/>
                    <a:pt x="1" y="1"/>
                    <a:pt x="0" y="1"/>
                  </a:cubicBezTo>
                  <a:cubicBezTo>
                    <a:pt x="0" y="1"/>
                    <a:pt x="337" y="382"/>
                    <a:pt x="513" y="554"/>
                  </a:cubicBezTo>
                  <a:cubicBezTo>
                    <a:pt x="565" y="610"/>
                    <a:pt x="597" y="631"/>
                    <a:pt x="615" y="631"/>
                  </a:cubicBezTo>
                  <a:cubicBezTo>
                    <a:pt x="620" y="631"/>
                    <a:pt x="625" y="628"/>
                    <a:pt x="628" y="624"/>
                  </a:cubicBezTo>
                  <a:cubicBezTo>
                    <a:pt x="640" y="616"/>
                    <a:pt x="624" y="575"/>
                    <a:pt x="558" y="505"/>
                  </a:cubicBezTo>
                  <a:cubicBezTo>
                    <a:pt x="384" y="335"/>
                    <a:pt x="13" y="1"/>
                    <a:pt x="1" y="1"/>
                  </a:cubicBezTo>
                  <a:close/>
                </a:path>
              </a:pathLst>
            </a:custGeom>
            <a:solidFill>
              <a:srgbClr val="A49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6"/>
            <p:cNvSpPr/>
            <p:nvPr/>
          </p:nvSpPr>
          <p:spPr>
            <a:xfrm>
              <a:off x="2276075" y="4265550"/>
              <a:ext cx="15825" cy="15575"/>
            </a:xfrm>
            <a:custGeom>
              <a:rect b="b" l="l" r="r" t="t"/>
              <a:pathLst>
                <a:path extrusionOk="0" h="623" w="633">
                  <a:moveTo>
                    <a:pt x="5" y="0"/>
                  </a:moveTo>
                  <a:cubicBezTo>
                    <a:pt x="5" y="0"/>
                    <a:pt x="5" y="0"/>
                    <a:pt x="5" y="0"/>
                  </a:cubicBezTo>
                  <a:cubicBezTo>
                    <a:pt x="1" y="0"/>
                    <a:pt x="333" y="377"/>
                    <a:pt x="497" y="550"/>
                  </a:cubicBezTo>
                  <a:cubicBezTo>
                    <a:pt x="551" y="603"/>
                    <a:pt x="580" y="622"/>
                    <a:pt x="599" y="622"/>
                  </a:cubicBezTo>
                  <a:cubicBezTo>
                    <a:pt x="606" y="622"/>
                    <a:pt x="611" y="620"/>
                    <a:pt x="616" y="615"/>
                  </a:cubicBezTo>
                  <a:cubicBezTo>
                    <a:pt x="632" y="603"/>
                    <a:pt x="616" y="566"/>
                    <a:pt x="550" y="500"/>
                  </a:cubicBezTo>
                  <a:cubicBezTo>
                    <a:pt x="383" y="329"/>
                    <a:pt x="17" y="0"/>
                    <a:pt x="5" y="0"/>
                  </a:cubicBezTo>
                  <a:close/>
                </a:path>
              </a:pathLst>
            </a:custGeom>
            <a:solidFill>
              <a:srgbClr val="A79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6"/>
            <p:cNvSpPr/>
            <p:nvPr/>
          </p:nvSpPr>
          <p:spPr>
            <a:xfrm>
              <a:off x="2276500" y="4265950"/>
              <a:ext cx="15400" cy="15050"/>
            </a:xfrm>
            <a:custGeom>
              <a:rect b="b" l="l" r="r" t="t"/>
              <a:pathLst>
                <a:path extrusionOk="0" h="602" w="616">
                  <a:moveTo>
                    <a:pt x="4" y="0"/>
                  </a:moveTo>
                  <a:cubicBezTo>
                    <a:pt x="4" y="0"/>
                    <a:pt x="4" y="1"/>
                    <a:pt x="4" y="1"/>
                  </a:cubicBezTo>
                  <a:cubicBezTo>
                    <a:pt x="0" y="1"/>
                    <a:pt x="324" y="365"/>
                    <a:pt x="484" y="530"/>
                  </a:cubicBezTo>
                  <a:cubicBezTo>
                    <a:pt x="536" y="582"/>
                    <a:pt x="565" y="602"/>
                    <a:pt x="583" y="602"/>
                  </a:cubicBezTo>
                  <a:cubicBezTo>
                    <a:pt x="590" y="602"/>
                    <a:pt x="595" y="599"/>
                    <a:pt x="599" y="595"/>
                  </a:cubicBezTo>
                  <a:cubicBezTo>
                    <a:pt x="615" y="587"/>
                    <a:pt x="599" y="550"/>
                    <a:pt x="533" y="484"/>
                  </a:cubicBezTo>
                  <a:cubicBezTo>
                    <a:pt x="370" y="321"/>
                    <a:pt x="13" y="0"/>
                    <a:pt x="4" y="0"/>
                  </a:cubicBezTo>
                  <a:close/>
                </a:path>
              </a:pathLst>
            </a:custGeom>
            <a:solidFill>
              <a:srgbClr val="AA9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
            <p:cNvSpPr/>
            <p:nvPr/>
          </p:nvSpPr>
          <p:spPr>
            <a:xfrm>
              <a:off x="2276900" y="4266250"/>
              <a:ext cx="15000" cy="14750"/>
            </a:xfrm>
            <a:custGeom>
              <a:rect b="b" l="l" r="r" t="t"/>
              <a:pathLst>
                <a:path extrusionOk="0" h="590" w="600">
                  <a:moveTo>
                    <a:pt x="5" y="1"/>
                  </a:moveTo>
                  <a:cubicBezTo>
                    <a:pt x="5" y="1"/>
                    <a:pt x="5" y="1"/>
                    <a:pt x="5" y="1"/>
                  </a:cubicBezTo>
                  <a:cubicBezTo>
                    <a:pt x="0" y="5"/>
                    <a:pt x="312" y="358"/>
                    <a:pt x="476" y="518"/>
                  </a:cubicBezTo>
                  <a:cubicBezTo>
                    <a:pt x="528" y="570"/>
                    <a:pt x="555" y="590"/>
                    <a:pt x="572" y="590"/>
                  </a:cubicBezTo>
                  <a:cubicBezTo>
                    <a:pt x="578" y="590"/>
                    <a:pt x="583" y="587"/>
                    <a:pt x="587" y="583"/>
                  </a:cubicBezTo>
                  <a:cubicBezTo>
                    <a:pt x="599" y="567"/>
                    <a:pt x="587" y="538"/>
                    <a:pt x="521" y="472"/>
                  </a:cubicBezTo>
                  <a:cubicBezTo>
                    <a:pt x="359" y="310"/>
                    <a:pt x="18" y="1"/>
                    <a:pt x="5" y="1"/>
                  </a:cubicBezTo>
                  <a:close/>
                </a:path>
              </a:pathLst>
            </a:custGeom>
            <a:solidFill>
              <a:srgbClr val="AC9D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
            <p:cNvSpPr/>
            <p:nvPr/>
          </p:nvSpPr>
          <p:spPr>
            <a:xfrm>
              <a:off x="2277200" y="4266575"/>
              <a:ext cx="14700" cy="14375"/>
            </a:xfrm>
            <a:custGeom>
              <a:rect b="b" l="l" r="r" t="t"/>
              <a:pathLst>
                <a:path extrusionOk="0" h="575" w="588">
                  <a:moveTo>
                    <a:pt x="9" y="0"/>
                  </a:moveTo>
                  <a:cubicBezTo>
                    <a:pt x="9" y="0"/>
                    <a:pt x="9" y="0"/>
                    <a:pt x="9" y="0"/>
                  </a:cubicBezTo>
                  <a:cubicBezTo>
                    <a:pt x="1" y="8"/>
                    <a:pt x="304" y="349"/>
                    <a:pt x="464" y="505"/>
                  </a:cubicBezTo>
                  <a:cubicBezTo>
                    <a:pt x="517" y="557"/>
                    <a:pt x="549" y="575"/>
                    <a:pt x="564" y="575"/>
                  </a:cubicBezTo>
                  <a:cubicBezTo>
                    <a:pt x="569" y="575"/>
                    <a:pt x="573" y="573"/>
                    <a:pt x="575" y="570"/>
                  </a:cubicBezTo>
                  <a:cubicBezTo>
                    <a:pt x="587" y="554"/>
                    <a:pt x="575" y="525"/>
                    <a:pt x="509" y="459"/>
                  </a:cubicBezTo>
                  <a:cubicBezTo>
                    <a:pt x="350" y="301"/>
                    <a:pt x="18" y="0"/>
                    <a:pt x="9" y="0"/>
                  </a:cubicBezTo>
                  <a:close/>
                </a:path>
              </a:pathLst>
            </a:custGeom>
            <a:solidFill>
              <a:srgbClr val="AEA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
            <p:cNvSpPr/>
            <p:nvPr/>
          </p:nvSpPr>
          <p:spPr>
            <a:xfrm>
              <a:off x="2277625" y="4266975"/>
              <a:ext cx="14275" cy="13850"/>
            </a:xfrm>
            <a:custGeom>
              <a:rect b="b" l="l" r="r" t="t"/>
              <a:pathLst>
                <a:path extrusionOk="0" h="554" w="571">
                  <a:moveTo>
                    <a:pt x="4" y="0"/>
                  </a:moveTo>
                  <a:cubicBezTo>
                    <a:pt x="4" y="0"/>
                    <a:pt x="4" y="1"/>
                    <a:pt x="4" y="1"/>
                  </a:cubicBezTo>
                  <a:cubicBezTo>
                    <a:pt x="0" y="5"/>
                    <a:pt x="300" y="341"/>
                    <a:pt x="447" y="489"/>
                  </a:cubicBezTo>
                  <a:cubicBezTo>
                    <a:pt x="498" y="539"/>
                    <a:pt x="529" y="553"/>
                    <a:pt x="544" y="553"/>
                  </a:cubicBezTo>
                  <a:cubicBezTo>
                    <a:pt x="549" y="553"/>
                    <a:pt x="552" y="552"/>
                    <a:pt x="554" y="550"/>
                  </a:cubicBezTo>
                  <a:cubicBezTo>
                    <a:pt x="570" y="538"/>
                    <a:pt x="554" y="501"/>
                    <a:pt x="492" y="443"/>
                  </a:cubicBezTo>
                  <a:cubicBezTo>
                    <a:pt x="342" y="293"/>
                    <a:pt x="17" y="0"/>
                    <a:pt x="4" y="0"/>
                  </a:cubicBezTo>
                  <a:close/>
                </a:path>
              </a:pathLst>
            </a:custGeom>
            <a:solidFill>
              <a:srgbClr val="B1A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
            <p:cNvSpPr/>
            <p:nvPr/>
          </p:nvSpPr>
          <p:spPr>
            <a:xfrm>
              <a:off x="2278025" y="4267375"/>
              <a:ext cx="13875" cy="13575"/>
            </a:xfrm>
            <a:custGeom>
              <a:rect b="b" l="l" r="r" t="t"/>
              <a:pathLst>
                <a:path extrusionOk="0" h="543" w="555">
                  <a:moveTo>
                    <a:pt x="5" y="1"/>
                  </a:moveTo>
                  <a:cubicBezTo>
                    <a:pt x="5" y="1"/>
                    <a:pt x="5" y="1"/>
                    <a:pt x="5" y="1"/>
                  </a:cubicBezTo>
                  <a:cubicBezTo>
                    <a:pt x="1" y="5"/>
                    <a:pt x="288" y="329"/>
                    <a:pt x="431" y="477"/>
                  </a:cubicBezTo>
                  <a:cubicBezTo>
                    <a:pt x="481" y="526"/>
                    <a:pt x="511" y="543"/>
                    <a:pt x="527" y="543"/>
                  </a:cubicBezTo>
                  <a:cubicBezTo>
                    <a:pt x="532" y="543"/>
                    <a:pt x="536" y="541"/>
                    <a:pt x="538" y="538"/>
                  </a:cubicBezTo>
                  <a:cubicBezTo>
                    <a:pt x="554" y="522"/>
                    <a:pt x="538" y="493"/>
                    <a:pt x="476" y="431"/>
                  </a:cubicBezTo>
                  <a:cubicBezTo>
                    <a:pt x="334" y="285"/>
                    <a:pt x="13" y="1"/>
                    <a:pt x="5" y="1"/>
                  </a:cubicBezTo>
                  <a:close/>
                </a:path>
              </a:pathLst>
            </a:custGeom>
            <a:solidFill>
              <a:srgbClr val="B3A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6"/>
            <p:cNvSpPr/>
            <p:nvPr/>
          </p:nvSpPr>
          <p:spPr>
            <a:xfrm>
              <a:off x="2278425" y="4267800"/>
              <a:ext cx="13475" cy="13025"/>
            </a:xfrm>
            <a:custGeom>
              <a:rect b="b" l="l" r="r" t="t"/>
              <a:pathLst>
                <a:path extrusionOk="0" h="521" w="539">
                  <a:moveTo>
                    <a:pt x="5" y="0"/>
                  </a:moveTo>
                  <a:cubicBezTo>
                    <a:pt x="5" y="0"/>
                    <a:pt x="5" y="0"/>
                    <a:pt x="5" y="0"/>
                  </a:cubicBezTo>
                  <a:cubicBezTo>
                    <a:pt x="1" y="4"/>
                    <a:pt x="276" y="316"/>
                    <a:pt x="423" y="456"/>
                  </a:cubicBezTo>
                  <a:cubicBezTo>
                    <a:pt x="471" y="506"/>
                    <a:pt x="501" y="520"/>
                    <a:pt x="516" y="520"/>
                  </a:cubicBezTo>
                  <a:cubicBezTo>
                    <a:pt x="521" y="520"/>
                    <a:pt x="524" y="519"/>
                    <a:pt x="526" y="517"/>
                  </a:cubicBezTo>
                  <a:cubicBezTo>
                    <a:pt x="538" y="505"/>
                    <a:pt x="526" y="476"/>
                    <a:pt x="464" y="414"/>
                  </a:cubicBezTo>
                  <a:cubicBezTo>
                    <a:pt x="323" y="273"/>
                    <a:pt x="18" y="0"/>
                    <a:pt x="5" y="0"/>
                  </a:cubicBezTo>
                  <a:close/>
                </a:path>
              </a:pathLst>
            </a:custGeom>
            <a:solidFill>
              <a:srgbClr val="B6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6"/>
            <p:cNvSpPr/>
            <p:nvPr/>
          </p:nvSpPr>
          <p:spPr>
            <a:xfrm>
              <a:off x="2278750" y="4268100"/>
              <a:ext cx="13150" cy="12850"/>
            </a:xfrm>
            <a:custGeom>
              <a:rect b="b" l="l" r="r" t="t"/>
              <a:pathLst>
                <a:path extrusionOk="0" h="514" w="526">
                  <a:moveTo>
                    <a:pt x="9" y="1"/>
                  </a:moveTo>
                  <a:cubicBezTo>
                    <a:pt x="9" y="1"/>
                    <a:pt x="9" y="1"/>
                    <a:pt x="8" y="1"/>
                  </a:cubicBezTo>
                  <a:cubicBezTo>
                    <a:pt x="0" y="9"/>
                    <a:pt x="267" y="308"/>
                    <a:pt x="410" y="448"/>
                  </a:cubicBezTo>
                  <a:cubicBezTo>
                    <a:pt x="457" y="497"/>
                    <a:pt x="487" y="514"/>
                    <a:pt x="502" y="514"/>
                  </a:cubicBezTo>
                  <a:cubicBezTo>
                    <a:pt x="507" y="514"/>
                    <a:pt x="511" y="512"/>
                    <a:pt x="513" y="509"/>
                  </a:cubicBezTo>
                  <a:cubicBezTo>
                    <a:pt x="525" y="501"/>
                    <a:pt x="513" y="468"/>
                    <a:pt x="451" y="407"/>
                  </a:cubicBezTo>
                  <a:cubicBezTo>
                    <a:pt x="317" y="264"/>
                    <a:pt x="17" y="1"/>
                    <a:pt x="9" y="1"/>
                  </a:cubicBezTo>
                  <a:close/>
                </a:path>
              </a:pathLst>
            </a:custGeom>
            <a:solidFill>
              <a:srgbClr val="B9AB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6"/>
            <p:cNvSpPr/>
            <p:nvPr/>
          </p:nvSpPr>
          <p:spPr>
            <a:xfrm>
              <a:off x="2279150" y="4268500"/>
              <a:ext cx="12650" cy="12450"/>
            </a:xfrm>
            <a:custGeom>
              <a:rect b="b" l="l" r="r" t="t"/>
              <a:pathLst>
                <a:path extrusionOk="0" h="498" w="506">
                  <a:moveTo>
                    <a:pt x="1" y="1"/>
                  </a:moveTo>
                  <a:cubicBezTo>
                    <a:pt x="1" y="1"/>
                    <a:pt x="1" y="1"/>
                    <a:pt x="1" y="1"/>
                  </a:cubicBezTo>
                  <a:cubicBezTo>
                    <a:pt x="1" y="5"/>
                    <a:pt x="259" y="300"/>
                    <a:pt x="386" y="436"/>
                  </a:cubicBezTo>
                  <a:cubicBezTo>
                    <a:pt x="435" y="482"/>
                    <a:pt x="461" y="498"/>
                    <a:pt x="477" y="498"/>
                  </a:cubicBezTo>
                  <a:cubicBezTo>
                    <a:pt x="482" y="498"/>
                    <a:pt x="486" y="496"/>
                    <a:pt x="489" y="493"/>
                  </a:cubicBezTo>
                  <a:cubicBezTo>
                    <a:pt x="505" y="477"/>
                    <a:pt x="493" y="452"/>
                    <a:pt x="431" y="391"/>
                  </a:cubicBezTo>
                  <a:cubicBezTo>
                    <a:pt x="301" y="260"/>
                    <a:pt x="9" y="1"/>
                    <a:pt x="1" y="1"/>
                  </a:cubicBezTo>
                  <a:close/>
                </a:path>
              </a:pathLst>
            </a:custGeom>
            <a:solidFill>
              <a:srgbClr val="BBA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6"/>
            <p:cNvSpPr/>
            <p:nvPr/>
          </p:nvSpPr>
          <p:spPr>
            <a:xfrm>
              <a:off x="2279575" y="4268925"/>
              <a:ext cx="12000" cy="12025"/>
            </a:xfrm>
            <a:custGeom>
              <a:rect b="b" l="l" r="r" t="t"/>
              <a:pathLst>
                <a:path extrusionOk="0" h="481" w="480">
                  <a:moveTo>
                    <a:pt x="0" y="0"/>
                  </a:moveTo>
                  <a:cubicBezTo>
                    <a:pt x="0" y="0"/>
                    <a:pt x="0" y="0"/>
                    <a:pt x="0" y="0"/>
                  </a:cubicBezTo>
                  <a:cubicBezTo>
                    <a:pt x="0" y="5"/>
                    <a:pt x="246" y="287"/>
                    <a:pt x="373" y="419"/>
                  </a:cubicBezTo>
                  <a:cubicBezTo>
                    <a:pt x="419" y="465"/>
                    <a:pt x="445" y="481"/>
                    <a:pt x="460" y="481"/>
                  </a:cubicBezTo>
                  <a:cubicBezTo>
                    <a:pt x="465" y="481"/>
                    <a:pt x="469" y="479"/>
                    <a:pt x="472" y="476"/>
                  </a:cubicBezTo>
                  <a:cubicBezTo>
                    <a:pt x="480" y="468"/>
                    <a:pt x="472" y="435"/>
                    <a:pt x="414" y="378"/>
                  </a:cubicBezTo>
                  <a:cubicBezTo>
                    <a:pt x="288" y="248"/>
                    <a:pt x="9" y="0"/>
                    <a:pt x="0" y="0"/>
                  </a:cubicBezTo>
                  <a:close/>
                </a:path>
              </a:pathLst>
            </a:custGeom>
            <a:solidFill>
              <a:srgbClr val="BDB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6"/>
            <p:cNvSpPr/>
            <p:nvPr/>
          </p:nvSpPr>
          <p:spPr>
            <a:xfrm>
              <a:off x="2279975" y="4269325"/>
              <a:ext cx="11825" cy="11625"/>
            </a:xfrm>
            <a:custGeom>
              <a:rect b="b" l="l" r="r" t="t"/>
              <a:pathLst>
                <a:path extrusionOk="0" h="465" w="473">
                  <a:moveTo>
                    <a:pt x="1" y="1"/>
                  </a:moveTo>
                  <a:cubicBezTo>
                    <a:pt x="1" y="1"/>
                    <a:pt x="1" y="1"/>
                    <a:pt x="0" y="1"/>
                  </a:cubicBezTo>
                  <a:cubicBezTo>
                    <a:pt x="0" y="5"/>
                    <a:pt x="238" y="276"/>
                    <a:pt x="361" y="403"/>
                  </a:cubicBezTo>
                  <a:cubicBezTo>
                    <a:pt x="407" y="449"/>
                    <a:pt x="435" y="465"/>
                    <a:pt x="450" y="465"/>
                  </a:cubicBezTo>
                  <a:cubicBezTo>
                    <a:pt x="454" y="465"/>
                    <a:pt x="458" y="463"/>
                    <a:pt x="460" y="460"/>
                  </a:cubicBezTo>
                  <a:cubicBezTo>
                    <a:pt x="472" y="452"/>
                    <a:pt x="460" y="419"/>
                    <a:pt x="402" y="362"/>
                  </a:cubicBezTo>
                  <a:cubicBezTo>
                    <a:pt x="277" y="237"/>
                    <a:pt x="14" y="1"/>
                    <a:pt x="1" y="1"/>
                  </a:cubicBezTo>
                  <a:close/>
                </a:path>
              </a:pathLst>
            </a:custGeom>
            <a:solidFill>
              <a:srgbClr val="BF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6"/>
            <p:cNvSpPr/>
            <p:nvPr/>
          </p:nvSpPr>
          <p:spPr>
            <a:xfrm>
              <a:off x="2280175" y="4269650"/>
              <a:ext cx="11625" cy="11175"/>
            </a:xfrm>
            <a:custGeom>
              <a:rect b="b" l="l" r="r" t="t"/>
              <a:pathLst>
                <a:path extrusionOk="0" h="447" w="465">
                  <a:moveTo>
                    <a:pt x="5" y="0"/>
                  </a:moveTo>
                  <a:cubicBezTo>
                    <a:pt x="5" y="0"/>
                    <a:pt x="5" y="0"/>
                    <a:pt x="5" y="0"/>
                  </a:cubicBezTo>
                  <a:cubicBezTo>
                    <a:pt x="1" y="8"/>
                    <a:pt x="239" y="267"/>
                    <a:pt x="362" y="386"/>
                  </a:cubicBezTo>
                  <a:cubicBezTo>
                    <a:pt x="402" y="433"/>
                    <a:pt x="426" y="446"/>
                    <a:pt x="441" y="446"/>
                  </a:cubicBezTo>
                  <a:cubicBezTo>
                    <a:pt x="445" y="446"/>
                    <a:pt x="449" y="445"/>
                    <a:pt x="452" y="443"/>
                  </a:cubicBezTo>
                  <a:cubicBezTo>
                    <a:pt x="464" y="431"/>
                    <a:pt x="452" y="406"/>
                    <a:pt x="394" y="349"/>
                  </a:cubicBezTo>
                  <a:cubicBezTo>
                    <a:pt x="272" y="227"/>
                    <a:pt x="18" y="0"/>
                    <a:pt x="5" y="0"/>
                  </a:cubicBezTo>
                  <a:close/>
                </a:path>
              </a:pathLst>
            </a:custGeom>
            <a:solidFill>
              <a:srgbClr val="C3B8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6"/>
            <p:cNvSpPr/>
            <p:nvPr/>
          </p:nvSpPr>
          <p:spPr>
            <a:xfrm>
              <a:off x="2280600" y="4270050"/>
              <a:ext cx="11200" cy="10900"/>
            </a:xfrm>
            <a:custGeom>
              <a:rect b="b" l="l" r="r" t="t"/>
              <a:pathLst>
                <a:path extrusionOk="0" h="436" w="448">
                  <a:moveTo>
                    <a:pt x="4" y="0"/>
                  </a:moveTo>
                  <a:cubicBezTo>
                    <a:pt x="4" y="0"/>
                    <a:pt x="4" y="1"/>
                    <a:pt x="4" y="1"/>
                  </a:cubicBezTo>
                  <a:cubicBezTo>
                    <a:pt x="0" y="1"/>
                    <a:pt x="226" y="259"/>
                    <a:pt x="345" y="374"/>
                  </a:cubicBezTo>
                  <a:cubicBezTo>
                    <a:pt x="385" y="420"/>
                    <a:pt x="408" y="436"/>
                    <a:pt x="423" y="436"/>
                  </a:cubicBezTo>
                  <a:cubicBezTo>
                    <a:pt x="428" y="436"/>
                    <a:pt x="432" y="434"/>
                    <a:pt x="435" y="431"/>
                  </a:cubicBezTo>
                  <a:cubicBezTo>
                    <a:pt x="447" y="423"/>
                    <a:pt x="435" y="394"/>
                    <a:pt x="377" y="341"/>
                  </a:cubicBezTo>
                  <a:cubicBezTo>
                    <a:pt x="264" y="223"/>
                    <a:pt x="13" y="0"/>
                    <a:pt x="4" y="0"/>
                  </a:cubicBezTo>
                  <a:close/>
                </a:path>
              </a:pathLst>
            </a:custGeom>
            <a:solidFill>
              <a:srgbClr val="C5B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6"/>
            <p:cNvSpPr/>
            <p:nvPr/>
          </p:nvSpPr>
          <p:spPr>
            <a:xfrm>
              <a:off x="2281000" y="4270450"/>
              <a:ext cx="10575" cy="10375"/>
            </a:xfrm>
            <a:custGeom>
              <a:rect b="b" l="l" r="r" t="t"/>
              <a:pathLst>
                <a:path extrusionOk="0" h="415" w="423">
                  <a:moveTo>
                    <a:pt x="5" y="1"/>
                  </a:moveTo>
                  <a:cubicBezTo>
                    <a:pt x="5" y="1"/>
                    <a:pt x="5" y="1"/>
                    <a:pt x="5" y="1"/>
                  </a:cubicBezTo>
                  <a:cubicBezTo>
                    <a:pt x="0" y="1"/>
                    <a:pt x="214" y="247"/>
                    <a:pt x="329" y="358"/>
                  </a:cubicBezTo>
                  <a:cubicBezTo>
                    <a:pt x="369" y="401"/>
                    <a:pt x="391" y="414"/>
                    <a:pt x="404" y="414"/>
                  </a:cubicBezTo>
                  <a:cubicBezTo>
                    <a:pt x="408" y="414"/>
                    <a:pt x="412" y="413"/>
                    <a:pt x="415" y="411"/>
                  </a:cubicBezTo>
                  <a:cubicBezTo>
                    <a:pt x="423" y="399"/>
                    <a:pt x="419" y="378"/>
                    <a:pt x="361" y="325"/>
                  </a:cubicBezTo>
                  <a:cubicBezTo>
                    <a:pt x="252" y="211"/>
                    <a:pt x="13" y="1"/>
                    <a:pt x="5" y="1"/>
                  </a:cubicBezTo>
                  <a:close/>
                </a:path>
              </a:pathLst>
            </a:custGeom>
            <a:solidFill>
              <a:srgbClr val="C7B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6"/>
            <p:cNvSpPr/>
            <p:nvPr/>
          </p:nvSpPr>
          <p:spPr>
            <a:xfrm>
              <a:off x="2281300" y="4270875"/>
              <a:ext cx="10500" cy="10050"/>
            </a:xfrm>
            <a:custGeom>
              <a:rect b="b" l="l" r="r" t="t"/>
              <a:pathLst>
                <a:path extrusionOk="0" h="402" w="420">
                  <a:moveTo>
                    <a:pt x="9" y="0"/>
                  </a:moveTo>
                  <a:cubicBezTo>
                    <a:pt x="9" y="0"/>
                    <a:pt x="9" y="0"/>
                    <a:pt x="9" y="0"/>
                  </a:cubicBezTo>
                  <a:cubicBezTo>
                    <a:pt x="1" y="0"/>
                    <a:pt x="206" y="234"/>
                    <a:pt x="321" y="345"/>
                  </a:cubicBezTo>
                  <a:cubicBezTo>
                    <a:pt x="364" y="389"/>
                    <a:pt x="384" y="401"/>
                    <a:pt x="397" y="401"/>
                  </a:cubicBezTo>
                  <a:cubicBezTo>
                    <a:pt x="401" y="401"/>
                    <a:pt x="404" y="400"/>
                    <a:pt x="407" y="398"/>
                  </a:cubicBezTo>
                  <a:cubicBezTo>
                    <a:pt x="419" y="390"/>
                    <a:pt x="407" y="361"/>
                    <a:pt x="358" y="312"/>
                  </a:cubicBezTo>
                  <a:cubicBezTo>
                    <a:pt x="245" y="199"/>
                    <a:pt x="22" y="0"/>
                    <a:pt x="9" y="0"/>
                  </a:cubicBezTo>
                  <a:close/>
                </a:path>
              </a:pathLst>
            </a:custGeom>
            <a:solidFill>
              <a:srgbClr val="CAC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6"/>
            <p:cNvSpPr/>
            <p:nvPr/>
          </p:nvSpPr>
          <p:spPr>
            <a:xfrm>
              <a:off x="2281725" y="4271075"/>
              <a:ext cx="10075" cy="9750"/>
            </a:xfrm>
            <a:custGeom>
              <a:rect b="b" l="l" r="r" t="t"/>
              <a:pathLst>
                <a:path extrusionOk="0" h="390" w="403">
                  <a:moveTo>
                    <a:pt x="5" y="0"/>
                  </a:moveTo>
                  <a:cubicBezTo>
                    <a:pt x="4" y="0"/>
                    <a:pt x="4" y="1"/>
                    <a:pt x="4" y="1"/>
                  </a:cubicBezTo>
                  <a:cubicBezTo>
                    <a:pt x="0" y="5"/>
                    <a:pt x="197" y="230"/>
                    <a:pt x="304" y="333"/>
                  </a:cubicBezTo>
                  <a:cubicBezTo>
                    <a:pt x="347" y="376"/>
                    <a:pt x="370" y="389"/>
                    <a:pt x="381" y="389"/>
                  </a:cubicBezTo>
                  <a:cubicBezTo>
                    <a:pt x="385" y="389"/>
                    <a:pt x="388" y="388"/>
                    <a:pt x="390" y="386"/>
                  </a:cubicBezTo>
                  <a:cubicBezTo>
                    <a:pt x="402" y="374"/>
                    <a:pt x="390" y="349"/>
                    <a:pt x="341" y="300"/>
                  </a:cubicBezTo>
                  <a:cubicBezTo>
                    <a:pt x="231" y="190"/>
                    <a:pt x="17" y="0"/>
                    <a:pt x="5" y="0"/>
                  </a:cubicBezTo>
                  <a:close/>
                </a:path>
              </a:pathLst>
            </a:custGeom>
            <a:solidFill>
              <a:srgbClr val="CDC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6"/>
            <p:cNvSpPr/>
            <p:nvPr/>
          </p:nvSpPr>
          <p:spPr>
            <a:xfrm>
              <a:off x="2282125" y="4271475"/>
              <a:ext cx="9450" cy="9350"/>
            </a:xfrm>
            <a:custGeom>
              <a:rect b="b" l="l" r="r" t="t"/>
              <a:pathLst>
                <a:path extrusionOk="0" h="374" w="378">
                  <a:moveTo>
                    <a:pt x="5" y="1"/>
                  </a:moveTo>
                  <a:cubicBezTo>
                    <a:pt x="5" y="1"/>
                    <a:pt x="5" y="1"/>
                    <a:pt x="5" y="1"/>
                  </a:cubicBezTo>
                  <a:cubicBezTo>
                    <a:pt x="1" y="5"/>
                    <a:pt x="189" y="222"/>
                    <a:pt x="292" y="317"/>
                  </a:cubicBezTo>
                  <a:cubicBezTo>
                    <a:pt x="332" y="360"/>
                    <a:pt x="354" y="373"/>
                    <a:pt x="366" y="373"/>
                  </a:cubicBezTo>
                  <a:cubicBezTo>
                    <a:pt x="369" y="373"/>
                    <a:pt x="372" y="372"/>
                    <a:pt x="374" y="370"/>
                  </a:cubicBezTo>
                  <a:cubicBezTo>
                    <a:pt x="378" y="358"/>
                    <a:pt x="374" y="337"/>
                    <a:pt x="325" y="288"/>
                  </a:cubicBezTo>
                  <a:cubicBezTo>
                    <a:pt x="223" y="187"/>
                    <a:pt x="13" y="1"/>
                    <a:pt x="5" y="1"/>
                  </a:cubicBezTo>
                  <a:close/>
                </a:path>
              </a:pathLst>
            </a:custGeom>
            <a:solidFill>
              <a:srgbClr val="CFC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
            <p:cNvSpPr/>
            <p:nvPr/>
          </p:nvSpPr>
          <p:spPr>
            <a:xfrm>
              <a:off x="2282550" y="4271900"/>
              <a:ext cx="9025" cy="8925"/>
            </a:xfrm>
            <a:custGeom>
              <a:rect b="b" l="l" r="r" t="t"/>
              <a:pathLst>
                <a:path extrusionOk="0" h="357" w="361">
                  <a:moveTo>
                    <a:pt x="5" y="0"/>
                  </a:moveTo>
                  <a:cubicBezTo>
                    <a:pt x="4" y="0"/>
                    <a:pt x="4" y="0"/>
                    <a:pt x="4" y="0"/>
                  </a:cubicBezTo>
                  <a:cubicBezTo>
                    <a:pt x="0" y="4"/>
                    <a:pt x="176" y="209"/>
                    <a:pt x="271" y="308"/>
                  </a:cubicBezTo>
                  <a:cubicBezTo>
                    <a:pt x="308" y="345"/>
                    <a:pt x="328" y="356"/>
                    <a:pt x="342" y="356"/>
                  </a:cubicBezTo>
                  <a:cubicBezTo>
                    <a:pt x="346" y="356"/>
                    <a:pt x="350" y="355"/>
                    <a:pt x="353" y="353"/>
                  </a:cubicBezTo>
                  <a:cubicBezTo>
                    <a:pt x="361" y="341"/>
                    <a:pt x="357" y="320"/>
                    <a:pt x="308" y="271"/>
                  </a:cubicBezTo>
                  <a:cubicBezTo>
                    <a:pt x="211" y="175"/>
                    <a:pt x="17" y="0"/>
                    <a:pt x="5" y="0"/>
                  </a:cubicBezTo>
                  <a:close/>
                </a:path>
              </a:pathLst>
            </a:custGeom>
            <a:solidFill>
              <a:srgbClr val="D2CB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6"/>
            <p:cNvSpPr/>
            <p:nvPr/>
          </p:nvSpPr>
          <p:spPr>
            <a:xfrm>
              <a:off x="2282850" y="4272200"/>
              <a:ext cx="8950" cy="8525"/>
            </a:xfrm>
            <a:custGeom>
              <a:rect b="b" l="l" r="r" t="t"/>
              <a:pathLst>
                <a:path extrusionOk="0" h="341" w="358">
                  <a:moveTo>
                    <a:pt x="9" y="1"/>
                  </a:moveTo>
                  <a:cubicBezTo>
                    <a:pt x="9" y="1"/>
                    <a:pt x="9" y="1"/>
                    <a:pt x="9" y="1"/>
                  </a:cubicBezTo>
                  <a:cubicBezTo>
                    <a:pt x="0" y="9"/>
                    <a:pt x="173" y="202"/>
                    <a:pt x="267" y="288"/>
                  </a:cubicBezTo>
                  <a:cubicBezTo>
                    <a:pt x="304" y="328"/>
                    <a:pt x="325" y="340"/>
                    <a:pt x="336" y="340"/>
                  </a:cubicBezTo>
                  <a:cubicBezTo>
                    <a:pt x="340" y="340"/>
                    <a:pt x="343" y="339"/>
                    <a:pt x="345" y="337"/>
                  </a:cubicBezTo>
                  <a:cubicBezTo>
                    <a:pt x="357" y="329"/>
                    <a:pt x="345" y="304"/>
                    <a:pt x="300" y="259"/>
                  </a:cubicBezTo>
                  <a:cubicBezTo>
                    <a:pt x="202" y="166"/>
                    <a:pt x="17" y="1"/>
                    <a:pt x="9" y="1"/>
                  </a:cubicBezTo>
                  <a:close/>
                </a:path>
              </a:pathLst>
            </a:custGeom>
            <a:solidFill>
              <a:srgbClr val="D4C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6"/>
            <p:cNvSpPr/>
            <p:nvPr/>
          </p:nvSpPr>
          <p:spPr>
            <a:xfrm>
              <a:off x="2283250" y="4272600"/>
              <a:ext cx="8550" cy="8225"/>
            </a:xfrm>
            <a:custGeom>
              <a:rect b="b" l="l" r="r" t="t"/>
              <a:pathLst>
                <a:path extrusionOk="0" h="329" w="342">
                  <a:moveTo>
                    <a:pt x="5" y="1"/>
                  </a:moveTo>
                  <a:cubicBezTo>
                    <a:pt x="5" y="1"/>
                    <a:pt x="5" y="1"/>
                    <a:pt x="5" y="1"/>
                  </a:cubicBezTo>
                  <a:cubicBezTo>
                    <a:pt x="1" y="5"/>
                    <a:pt x="161" y="190"/>
                    <a:pt x="251" y="280"/>
                  </a:cubicBezTo>
                  <a:cubicBezTo>
                    <a:pt x="291" y="317"/>
                    <a:pt x="310" y="328"/>
                    <a:pt x="321" y="328"/>
                  </a:cubicBezTo>
                  <a:cubicBezTo>
                    <a:pt x="324" y="328"/>
                    <a:pt x="327" y="327"/>
                    <a:pt x="329" y="325"/>
                  </a:cubicBezTo>
                  <a:cubicBezTo>
                    <a:pt x="341" y="313"/>
                    <a:pt x="329" y="292"/>
                    <a:pt x="284" y="247"/>
                  </a:cubicBezTo>
                  <a:cubicBezTo>
                    <a:pt x="199" y="158"/>
                    <a:pt x="14" y="1"/>
                    <a:pt x="5" y="1"/>
                  </a:cubicBezTo>
                  <a:close/>
                </a:path>
              </a:pathLst>
            </a:custGeom>
            <a:solidFill>
              <a:srgbClr val="D7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6"/>
            <p:cNvSpPr/>
            <p:nvPr/>
          </p:nvSpPr>
          <p:spPr>
            <a:xfrm>
              <a:off x="2283675" y="4273025"/>
              <a:ext cx="7900" cy="7800"/>
            </a:xfrm>
            <a:custGeom>
              <a:rect b="b" l="l" r="r" t="t"/>
              <a:pathLst>
                <a:path extrusionOk="0" h="312" w="316">
                  <a:moveTo>
                    <a:pt x="4" y="0"/>
                  </a:moveTo>
                  <a:cubicBezTo>
                    <a:pt x="4" y="0"/>
                    <a:pt x="4" y="0"/>
                    <a:pt x="4" y="0"/>
                  </a:cubicBezTo>
                  <a:cubicBezTo>
                    <a:pt x="0" y="5"/>
                    <a:pt x="148" y="181"/>
                    <a:pt x="234" y="263"/>
                  </a:cubicBezTo>
                  <a:cubicBezTo>
                    <a:pt x="274" y="300"/>
                    <a:pt x="295" y="311"/>
                    <a:pt x="305" y="311"/>
                  </a:cubicBezTo>
                  <a:cubicBezTo>
                    <a:pt x="309" y="311"/>
                    <a:pt x="311" y="310"/>
                    <a:pt x="312" y="308"/>
                  </a:cubicBezTo>
                  <a:cubicBezTo>
                    <a:pt x="316" y="296"/>
                    <a:pt x="312" y="275"/>
                    <a:pt x="267" y="230"/>
                  </a:cubicBezTo>
                  <a:cubicBezTo>
                    <a:pt x="186" y="149"/>
                    <a:pt x="13" y="0"/>
                    <a:pt x="4" y="0"/>
                  </a:cubicBezTo>
                  <a:close/>
                </a:path>
              </a:pathLst>
            </a:custGeom>
            <a:solidFill>
              <a:srgbClr val="D9D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6"/>
            <p:cNvSpPr/>
            <p:nvPr/>
          </p:nvSpPr>
          <p:spPr>
            <a:xfrm>
              <a:off x="2284075" y="4273425"/>
              <a:ext cx="7400" cy="7350"/>
            </a:xfrm>
            <a:custGeom>
              <a:rect b="b" l="l" r="r" t="t"/>
              <a:pathLst>
                <a:path extrusionOk="0" h="294" w="296">
                  <a:moveTo>
                    <a:pt x="1" y="1"/>
                  </a:moveTo>
                  <a:cubicBezTo>
                    <a:pt x="1" y="1"/>
                    <a:pt x="1" y="1"/>
                    <a:pt x="1" y="1"/>
                  </a:cubicBezTo>
                  <a:cubicBezTo>
                    <a:pt x="1" y="5"/>
                    <a:pt x="136" y="169"/>
                    <a:pt x="214" y="251"/>
                  </a:cubicBezTo>
                  <a:cubicBezTo>
                    <a:pt x="248" y="286"/>
                    <a:pt x="266" y="294"/>
                    <a:pt x="276" y="294"/>
                  </a:cubicBezTo>
                  <a:cubicBezTo>
                    <a:pt x="279" y="294"/>
                    <a:pt x="282" y="293"/>
                    <a:pt x="283" y="292"/>
                  </a:cubicBezTo>
                  <a:cubicBezTo>
                    <a:pt x="296" y="288"/>
                    <a:pt x="292" y="267"/>
                    <a:pt x="247" y="218"/>
                  </a:cubicBezTo>
                  <a:cubicBezTo>
                    <a:pt x="171" y="138"/>
                    <a:pt x="14" y="1"/>
                    <a:pt x="1" y="1"/>
                  </a:cubicBezTo>
                  <a:close/>
                </a:path>
              </a:pathLst>
            </a:custGeom>
            <a:solidFill>
              <a:srgbClr val="DC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
            <p:cNvSpPr/>
            <p:nvPr/>
          </p:nvSpPr>
          <p:spPr>
            <a:xfrm>
              <a:off x="2284275" y="4273750"/>
              <a:ext cx="7300" cy="7075"/>
            </a:xfrm>
            <a:custGeom>
              <a:rect b="b" l="l" r="r" t="t"/>
              <a:pathLst>
                <a:path extrusionOk="0" h="283" w="292">
                  <a:moveTo>
                    <a:pt x="5" y="0"/>
                  </a:moveTo>
                  <a:cubicBezTo>
                    <a:pt x="5" y="0"/>
                    <a:pt x="5" y="0"/>
                    <a:pt x="5" y="0"/>
                  </a:cubicBezTo>
                  <a:cubicBezTo>
                    <a:pt x="1" y="8"/>
                    <a:pt x="140" y="160"/>
                    <a:pt x="210" y="238"/>
                  </a:cubicBezTo>
                  <a:cubicBezTo>
                    <a:pt x="246" y="272"/>
                    <a:pt x="263" y="282"/>
                    <a:pt x="274" y="282"/>
                  </a:cubicBezTo>
                  <a:cubicBezTo>
                    <a:pt x="277" y="282"/>
                    <a:pt x="280" y="281"/>
                    <a:pt x="284" y="279"/>
                  </a:cubicBezTo>
                  <a:cubicBezTo>
                    <a:pt x="292" y="267"/>
                    <a:pt x="288" y="254"/>
                    <a:pt x="243" y="205"/>
                  </a:cubicBezTo>
                  <a:cubicBezTo>
                    <a:pt x="166" y="132"/>
                    <a:pt x="18" y="0"/>
                    <a:pt x="5" y="0"/>
                  </a:cubicBezTo>
                  <a:close/>
                </a:path>
              </a:pathLst>
            </a:custGeom>
            <a:solidFill>
              <a:srgbClr val="DEDA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
            <p:cNvSpPr/>
            <p:nvPr/>
          </p:nvSpPr>
          <p:spPr>
            <a:xfrm>
              <a:off x="2284700" y="4274150"/>
              <a:ext cx="6775" cy="6625"/>
            </a:xfrm>
            <a:custGeom>
              <a:rect b="b" l="l" r="r" t="t"/>
              <a:pathLst>
                <a:path extrusionOk="0" h="265" w="271">
                  <a:moveTo>
                    <a:pt x="5" y="0"/>
                  </a:moveTo>
                  <a:cubicBezTo>
                    <a:pt x="4" y="0"/>
                    <a:pt x="4" y="1"/>
                    <a:pt x="4" y="1"/>
                  </a:cubicBezTo>
                  <a:cubicBezTo>
                    <a:pt x="0" y="5"/>
                    <a:pt x="127" y="148"/>
                    <a:pt x="201" y="222"/>
                  </a:cubicBezTo>
                  <a:cubicBezTo>
                    <a:pt x="233" y="257"/>
                    <a:pt x="252" y="265"/>
                    <a:pt x="261" y="265"/>
                  </a:cubicBezTo>
                  <a:cubicBezTo>
                    <a:pt x="264" y="265"/>
                    <a:pt x="266" y="264"/>
                    <a:pt x="267" y="263"/>
                  </a:cubicBezTo>
                  <a:cubicBezTo>
                    <a:pt x="271" y="259"/>
                    <a:pt x="267" y="238"/>
                    <a:pt x="226" y="197"/>
                  </a:cubicBezTo>
                  <a:cubicBezTo>
                    <a:pt x="153" y="121"/>
                    <a:pt x="13" y="0"/>
                    <a:pt x="5" y="0"/>
                  </a:cubicBezTo>
                  <a:close/>
                </a:path>
              </a:pathLst>
            </a:custGeom>
            <a:solidFill>
              <a:srgbClr val="E1D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
            <p:cNvSpPr/>
            <p:nvPr/>
          </p:nvSpPr>
          <p:spPr>
            <a:xfrm>
              <a:off x="2285100" y="4274550"/>
              <a:ext cx="6375" cy="6225"/>
            </a:xfrm>
            <a:custGeom>
              <a:rect b="b" l="l" r="r" t="t"/>
              <a:pathLst>
                <a:path extrusionOk="0" h="249" w="255">
                  <a:moveTo>
                    <a:pt x="5" y="1"/>
                  </a:moveTo>
                  <a:cubicBezTo>
                    <a:pt x="5" y="1"/>
                    <a:pt x="5" y="1"/>
                    <a:pt x="5" y="1"/>
                  </a:cubicBezTo>
                  <a:cubicBezTo>
                    <a:pt x="1" y="5"/>
                    <a:pt x="115" y="140"/>
                    <a:pt x="185" y="206"/>
                  </a:cubicBezTo>
                  <a:cubicBezTo>
                    <a:pt x="220" y="241"/>
                    <a:pt x="237" y="249"/>
                    <a:pt x="246" y="249"/>
                  </a:cubicBezTo>
                  <a:cubicBezTo>
                    <a:pt x="248" y="249"/>
                    <a:pt x="250" y="248"/>
                    <a:pt x="251" y="247"/>
                  </a:cubicBezTo>
                  <a:cubicBezTo>
                    <a:pt x="255" y="243"/>
                    <a:pt x="251" y="222"/>
                    <a:pt x="210" y="181"/>
                  </a:cubicBezTo>
                  <a:cubicBezTo>
                    <a:pt x="145" y="113"/>
                    <a:pt x="13" y="1"/>
                    <a:pt x="5" y="1"/>
                  </a:cubicBezTo>
                  <a:close/>
                </a:path>
              </a:pathLst>
            </a:custGeom>
            <a:solidFill>
              <a:srgbClr val="E4E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
            <p:cNvSpPr/>
            <p:nvPr/>
          </p:nvSpPr>
          <p:spPr>
            <a:xfrm>
              <a:off x="2285400" y="4274950"/>
              <a:ext cx="6075" cy="5825"/>
            </a:xfrm>
            <a:custGeom>
              <a:rect b="b" l="l" r="r" t="t"/>
              <a:pathLst>
                <a:path extrusionOk="0" h="233" w="243">
                  <a:moveTo>
                    <a:pt x="10" y="1"/>
                  </a:moveTo>
                  <a:cubicBezTo>
                    <a:pt x="9" y="1"/>
                    <a:pt x="9" y="1"/>
                    <a:pt x="9" y="1"/>
                  </a:cubicBezTo>
                  <a:cubicBezTo>
                    <a:pt x="1" y="5"/>
                    <a:pt x="112" y="128"/>
                    <a:pt x="173" y="190"/>
                  </a:cubicBezTo>
                  <a:cubicBezTo>
                    <a:pt x="208" y="225"/>
                    <a:pt x="225" y="233"/>
                    <a:pt x="234" y="233"/>
                  </a:cubicBezTo>
                  <a:cubicBezTo>
                    <a:pt x="236" y="233"/>
                    <a:pt x="238" y="232"/>
                    <a:pt x="239" y="231"/>
                  </a:cubicBezTo>
                  <a:cubicBezTo>
                    <a:pt x="243" y="219"/>
                    <a:pt x="239" y="206"/>
                    <a:pt x="198" y="165"/>
                  </a:cubicBezTo>
                  <a:cubicBezTo>
                    <a:pt x="138" y="106"/>
                    <a:pt x="22" y="1"/>
                    <a:pt x="10" y="1"/>
                  </a:cubicBezTo>
                  <a:close/>
                </a:path>
              </a:pathLst>
            </a:custGeom>
            <a:solidFill>
              <a:srgbClr val="E6E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6"/>
            <p:cNvSpPr/>
            <p:nvPr/>
          </p:nvSpPr>
          <p:spPr>
            <a:xfrm>
              <a:off x="2285825" y="4275275"/>
              <a:ext cx="5750" cy="5500"/>
            </a:xfrm>
            <a:custGeom>
              <a:rect b="b" l="l" r="r" t="t"/>
              <a:pathLst>
                <a:path extrusionOk="0" h="220" w="230">
                  <a:moveTo>
                    <a:pt x="5" y="1"/>
                  </a:moveTo>
                  <a:cubicBezTo>
                    <a:pt x="5" y="1"/>
                    <a:pt x="4" y="1"/>
                    <a:pt x="4" y="1"/>
                  </a:cubicBezTo>
                  <a:cubicBezTo>
                    <a:pt x="0" y="9"/>
                    <a:pt x="99" y="120"/>
                    <a:pt x="160" y="181"/>
                  </a:cubicBezTo>
                  <a:cubicBezTo>
                    <a:pt x="191" y="212"/>
                    <a:pt x="204" y="220"/>
                    <a:pt x="213" y="220"/>
                  </a:cubicBezTo>
                  <a:cubicBezTo>
                    <a:pt x="216" y="220"/>
                    <a:pt x="219" y="219"/>
                    <a:pt x="222" y="218"/>
                  </a:cubicBezTo>
                  <a:cubicBezTo>
                    <a:pt x="230" y="214"/>
                    <a:pt x="226" y="198"/>
                    <a:pt x="185" y="157"/>
                  </a:cubicBezTo>
                  <a:cubicBezTo>
                    <a:pt x="124" y="96"/>
                    <a:pt x="13" y="1"/>
                    <a:pt x="5" y="1"/>
                  </a:cubicBezTo>
                  <a:close/>
                </a:path>
              </a:pathLst>
            </a:custGeom>
            <a:solidFill>
              <a:srgbClr val="E9E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6"/>
            <p:cNvSpPr/>
            <p:nvPr/>
          </p:nvSpPr>
          <p:spPr>
            <a:xfrm>
              <a:off x="2286225" y="4275575"/>
              <a:ext cx="5250" cy="5150"/>
            </a:xfrm>
            <a:custGeom>
              <a:rect b="b" l="l" r="r" t="t"/>
              <a:pathLst>
                <a:path extrusionOk="0" h="206" w="210">
                  <a:moveTo>
                    <a:pt x="5" y="1"/>
                  </a:moveTo>
                  <a:cubicBezTo>
                    <a:pt x="5" y="1"/>
                    <a:pt x="5" y="1"/>
                    <a:pt x="5" y="1"/>
                  </a:cubicBezTo>
                  <a:cubicBezTo>
                    <a:pt x="1" y="5"/>
                    <a:pt x="87" y="112"/>
                    <a:pt x="144" y="165"/>
                  </a:cubicBezTo>
                  <a:cubicBezTo>
                    <a:pt x="174" y="195"/>
                    <a:pt x="191" y="205"/>
                    <a:pt x="200" y="205"/>
                  </a:cubicBezTo>
                  <a:cubicBezTo>
                    <a:pt x="203" y="205"/>
                    <a:pt x="205" y="204"/>
                    <a:pt x="206" y="202"/>
                  </a:cubicBezTo>
                  <a:cubicBezTo>
                    <a:pt x="210" y="190"/>
                    <a:pt x="210" y="181"/>
                    <a:pt x="169" y="140"/>
                  </a:cubicBezTo>
                  <a:cubicBezTo>
                    <a:pt x="113" y="84"/>
                    <a:pt x="14" y="1"/>
                    <a:pt x="5" y="1"/>
                  </a:cubicBezTo>
                  <a:close/>
                </a:path>
              </a:pathLst>
            </a:custGeom>
            <a:solidFill>
              <a:srgbClr val="ECEA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6"/>
            <p:cNvSpPr/>
            <p:nvPr/>
          </p:nvSpPr>
          <p:spPr>
            <a:xfrm>
              <a:off x="2286650" y="4275975"/>
              <a:ext cx="4825" cy="4700"/>
            </a:xfrm>
            <a:custGeom>
              <a:rect b="b" l="l" r="r" t="t"/>
              <a:pathLst>
                <a:path extrusionOk="0" h="188" w="193">
                  <a:moveTo>
                    <a:pt x="5" y="1"/>
                  </a:moveTo>
                  <a:cubicBezTo>
                    <a:pt x="5" y="1"/>
                    <a:pt x="4" y="1"/>
                    <a:pt x="4" y="1"/>
                  </a:cubicBezTo>
                  <a:cubicBezTo>
                    <a:pt x="0" y="5"/>
                    <a:pt x="82" y="104"/>
                    <a:pt x="131" y="149"/>
                  </a:cubicBezTo>
                  <a:cubicBezTo>
                    <a:pt x="159" y="180"/>
                    <a:pt x="175" y="188"/>
                    <a:pt x="183" y="188"/>
                  </a:cubicBezTo>
                  <a:cubicBezTo>
                    <a:pt x="186" y="188"/>
                    <a:pt x="188" y="187"/>
                    <a:pt x="189" y="186"/>
                  </a:cubicBezTo>
                  <a:cubicBezTo>
                    <a:pt x="193" y="178"/>
                    <a:pt x="189" y="161"/>
                    <a:pt x="152" y="129"/>
                  </a:cubicBezTo>
                  <a:cubicBezTo>
                    <a:pt x="105" y="78"/>
                    <a:pt x="17" y="1"/>
                    <a:pt x="5" y="1"/>
                  </a:cubicBezTo>
                  <a:close/>
                </a:path>
              </a:pathLst>
            </a:custGeom>
            <a:solidFill>
              <a:srgbClr val="EEE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6"/>
            <p:cNvSpPr/>
            <p:nvPr/>
          </p:nvSpPr>
          <p:spPr>
            <a:xfrm>
              <a:off x="2286950" y="4276300"/>
              <a:ext cx="4525" cy="4375"/>
            </a:xfrm>
            <a:custGeom>
              <a:rect b="b" l="l" r="r" t="t"/>
              <a:pathLst>
                <a:path extrusionOk="0" h="175" w="181">
                  <a:moveTo>
                    <a:pt x="9" y="1"/>
                  </a:moveTo>
                  <a:cubicBezTo>
                    <a:pt x="9" y="1"/>
                    <a:pt x="9" y="1"/>
                    <a:pt x="9" y="1"/>
                  </a:cubicBezTo>
                  <a:cubicBezTo>
                    <a:pt x="0" y="9"/>
                    <a:pt x="74" y="95"/>
                    <a:pt x="119" y="136"/>
                  </a:cubicBezTo>
                  <a:cubicBezTo>
                    <a:pt x="147" y="167"/>
                    <a:pt x="163" y="175"/>
                    <a:pt x="171" y="175"/>
                  </a:cubicBezTo>
                  <a:cubicBezTo>
                    <a:pt x="174" y="175"/>
                    <a:pt x="176" y="174"/>
                    <a:pt x="177" y="173"/>
                  </a:cubicBezTo>
                  <a:cubicBezTo>
                    <a:pt x="181" y="165"/>
                    <a:pt x="177" y="148"/>
                    <a:pt x="140" y="116"/>
                  </a:cubicBezTo>
                  <a:cubicBezTo>
                    <a:pt x="96" y="72"/>
                    <a:pt x="17" y="1"/>
                    <a:pt x="9" y="1"/>
                  </a:cubicBezTo>
                  <a:close/>
                </a:path>
              </a:pathLst>
            </a:custGeom>
            <a:solidFill>
              <a:srgbClr val="F1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6"/>
            <p:cNvSpPr/>
            <p:nvPr/>
          </p:nvSpPr>
          <p:spPr>
            <a:xfrm>
              <a:off x="2287350" y="4276700"/>
              <a:ext cx="4225" cy="4075"/>
            </a:xfrm>
            <a:custGeom>
              <a:rect b="b" l="l" r="r" t="t"/>
              <a:pathLst>
                <a:path extrusionOk="0" h="163" w="169">
                  <a:moveTo>
                    <a:pt x="6" y="1"/>
                  </a:moveTo>
                  <a:cubicBezTo>
                    <a:pt x="5" y="1"/>
                    <a:pt x="5" y="1"/>
                    <a:pt x="5" y="1"/>
                  </a:cubicBezTo>
                  <a:cubicBezTo>
                    <a:pt x="1" y="5"/>
                    <a:pt x="62" y="83"/>
                    <a:pt x="103" y="128"/>
                  </a:cubicBezTo>
                  <a:cubicBezTo>
                    <a:pt x="134" y="156"/>
                    <a:pt x="149" y="163"/>
                    <a:pt x="156" y="163"/>
                  </a:cubicBezTo>
                  <a:cubicBezTo>
                    <a:pt x="158" y="163"/>
                    <a:pt x="160" y="162"/>
                    <a:pt x="161" y="161"/>
                  </a:cubicBezTo>
                  <a:cubicBezTo>
                    <a:pt x="169" y="149"/>
                    <a:pt x="165" y="141"/>
                    <a:pt x="128" y="104"/>
                  </a:cubicBezTo>
                  <a:cubicBezTo>
                    <a:pt x="84" y="60"/>
                    <a:pt x="17" y="1"/>
                    <a:pt x="6" y="1"/>
                  </a:cubicBezTo>
                  <a:close/>
                </a:path>
              </a:pathLst>
            </a:custGeom>
            <a:solidFill>
              <a:srgbClr val="F3F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6"/>
            <p:cNvSpPr/>
            <p:nvPr/>
          </p:nvSpPr>
          <p:spPr>
            <a:xfrm>
              <a:off x="2287775" y="4277125"/>
              <a:ext cx="3700" cy="3550"/>
            </a:xfrm>
            <a:custGeom>
              <a:rect b="b" l="l" r="r" t="t"/>
              <a:pathLst>
                <a:path extrusionOk="0" h="142" w="148">
                  <a:moveTo>
                    <a:pt x="5" y="0"/>
                  </a:moveTo>
                  <a:cubicBezTo>
                    <a:pt x="5" y="0"/>
                    <a:pt x="4" y="0"/>
                    <a:pt x="4" y="0"/>
                  </a:cubicBezTo>
                  <a:cubicBezTo>
                    <a:pt x="0" y="5"/>
                    <a:pt x="49" y="70"/>
                    <a:pt x="90" y="107"/>
                  </a:cubicBezTo>
                  <a:cubicBezTo>
                    <a:pt x="118" y="135"/>
                    <a:pt x="130" y="142"/>
                    <a:pt x="137" y="142"/>
                  </a:cubicBezTo>
                  <a:cubicBezTo>
                    <a:pt x="140" y="142"/>
                    <a:pt x="142" y="141"/>
                    <a:pt x="144" y="140"/>
                  </a:cubicBezTo>
                  <a:cubicBezTo>
                    <a:pt x="148" y="132"/>
                    <a:pt x="148" y="124"/>
                    <a:pt x="111" y="87"/>
                  </a:cubicBezTo>
                  <a:cubicBezTo>
                    <a:pt x="71" y="47"/>
                    <a:pt x="13" y="0"/>
                    <a:pt x="5" y="0"/>
                  </a:cubicBezTo>
                  <a:close/>
                </a:path>
              </a:pathLst>
            </a:custGeom>
            <a:solidFill>
              <a:srgbClr val="F6F7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6"/>
            <p:cNvSpPr/>
            <p:nvPr/>
          </p:nvSpPr>
          <p:spPr>
            <a:xfrm>
              <a:off x="2288175" y="4277500"/>
              <a:ext cx="3300" cy="3175"/>
            </a:xfrm>
            <a:custGeom>
              <a:rect b="b" l="l" r="r" t="t"/>
              <a:pathLst>
                <a:path extrusionOk="0" h="127" w="132">
                  <a:moveTo>
                    <a:pt x="6" y="1"/>
                  </a:moveTo>
                  <a:cubicBezTo>
                    <a:pt x="6" y="1"/>
                    <a:pt x="5" y="1"/>
                    <a:pt x="5" y="2"/>
                  </a:cubicBezTo>
                  <a:cubicBezTo>
                    <a:pt x="1" y="6"/>
                    <a:pt x="42" y="63"/>
                    <a:pt x="74" y="92"/>
                  </a:cubicBezTo>
                  <a:cubicBezTo>
                    <a:pt x="102" y="120"/>
                    <a:pt x="116" y="127"/>
                    <a:pt x="123" y="127"/>
                  </a:cubicBezTo>
                  <a:cubicBezTo>
                    <a:pt x="125" y="127"/>
                    <a:pt x="127" y="126"/>
                    <a:pt x="128" y="125"/>
                  </a:cubicBezTo>
                  <a:cubicBezTo>
                    <a:pt x="132" y="117"/>
                    <a:pt x="132" y="109"/>
                    <a:pt x="95" y="72"/>
                  </a:cubicBezTo>
                  <a:cubicBezTo>
                    <a:pt x="65" y="45"/>
                    <a:pt x="17" y="1"/>
                    <a:pt x="6"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9" name="Google Shape;2279;p16"/>
          <p:cNvSpPr/>
          <p:nvPr/>
        </p:nvSpPr>
        <p:spPr>
          <a:xfrm>
            <a:off x="159625" y="212400"/>
            <a:ext cx="8806200" cy="4718700"/>
          </a:xfrm>
          <a:prstGeom prst="roundRect">
            <a:avLst>
              <a:gd fmla="val 0" name="adj"/>
            </a:avLst>
          </a:prstGeom>
          <a:solidFill>
            <a:srgbClr val="FFFFFF">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81" name="Google Shape;2281;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12000"/>
              <a:buNone/>
              <a:defRPr sz="12000">
                <a:solidFill>
                  <a:srgbClr val="FFFFFF"/>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82" name="Google Shape;2282;p16"/>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83" name="Google Shape;2283;p16"/>
          <p:cNvSpPr txBox="1"/>
          <p:nvPr>
            <p:ph idx="1" type="subTitle"/>
          </p:nvPr>
        </p:nvSpPr>
        <p:spPr>
          <a:xfrm flipH="1">
            <a:off x="2281700" y="3113531"/>
            <a:ext cx="45807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extLst>
    <p:ext uri="{DCECCB84-F9BA-43D5-87BE-67443E8EF086}">
      <p15:sldGuideLst>
        <p15:guide id="1" orient="horz" pos="213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 type="blank">
  <p:cSld name="BLANK">
    <p:spTree>
      <p:nvGrpSpPr>
        <p:cNvPr id="2284" name="Shape 2284"/>
        <p:cNvGrpSpPr/>
        <p:nvPr/>
      </p:nvGrpSpPr>
      <p:grpSpPr>
        <a:xfrm>
          <a:off x="0" y="0"/>
          <a:ext cx="0" cy="0"/>
          <a:chOff x="0" y="0"/>
          <a:chExt cx="0" cy="0"/>
        </a:xfrm>
      </p:grpSpPr>
      <p:sp>
        <p:nvSpPr>
          <p:cNvPr id="2285" name="Google Shape;2285;p17"/>
          <p:cNvSpPr/>
          <p:nvPr/>
        </p:nvSpPr>
        <p:spPr>
          <a:xfrm>
            <a:off x="0" y="0"/>
            <a:ext cx="9144062" cy="5143542"/>
          </a:xfrm>
          <a:custGeom>
            <a:rect b="b" l="l" r="r" t="t"/>
            <a:pathLst>
              <a:path extrusionOk="0" h="43008" w="66114">
                <a:moveTo>
                  <a:pt x="0" y="1"/>
                </a:moveTo>
                <a:lnTo>
                  <a:pt x="66113" y="1"/>
                </a:lnTo>
                <a:lnTo>
                  <a:pt x="66113" y="43007"/>
                </a:lnTo>
                <a:lnTo>
                  <a:pt x="0" y="43007"/>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7"/>
          <p:cNvSpPr/>
          <p:nvPr/>
        </p:nvSpPr>
        <p:spPr>
          <a:xfrm>
            <a:off x="1" y="21521"/>
            <a:ext cx="9143925" cy="5122015"/>
          </a:xfrm>
          <a:custGeom>
            <a:rect b="b" l="l" r="r" t="t"/>
            <a:pathLst>
              <a:path extrusionOk="0" h="37443" w="66844">
                <a:moveTo>
                  <a:pt x="66843" y="2145"/>
                </a:moveTo>
                <a:cubicBezTo>
                  <a:pt x="61476" y="1"/>
                  <a:pt x="57297" y="2797"/>
                  <a:pt x="56071" y="8690"/>
                </a:cubicBezTo>
                <a:cubicBezTo>
                  <a:pt x="54878" y="14455"/>
                  <a:pt x="48296" y="12269"/>
                  <a:pt x="44770" y="15476"/>
                </a:cubicBezTo>
                <a:cubicBezTo>
                  <a:pt x="39226" y="20520"/>
                  <a:pt x="41297" y="27384"/>
                  <a:pt x="33424" y="27384"/>
                </a:cubicBezTo>
                <a:cubicBezTo>
                  <a:pt x="25551" y="27384"/>
                  <a:pt x="27667" y="20515"/>
                  <a:pt x="22073" y="15476"/>
                </a:cubicBezTo>
                <a:cubicBezTo>
                  <a:pt x="18531" y="12282"/>
                  <a:pt x="11966" y="14455"/>
                  <a:pt x="10772" y="8690"/>
                </a:cubicBezTo>
                <a:cubicBezTo>
                  <a:pt x="9546" y="2789"/>
                  <a:pt x="5368" y="1"/>
                  <a:pt x="0" y="2145"/>
                </a:cubicBezTo>
                <a:lnTo>
                  <a:pt x="0" y="37442"/>
                </a:lnTo>
                <a:lnTo>
                  <a:pt x="66843" y="37442"/>
                </a:lnTo>
                <a:close/>
              </a:path>
            </a:pathLst>
          </a:custGeom>
          <a:gradFill>
            <a:gsLst>
              <a:gs pos="0">
                <a:srgbClr val="72397B"/>
              </a:gs>
              <a:gs pos="56000">
                <a:srgbClr val="3F2767"/>
              </a:gs>
              <a:gs pos="100000">
                <a:srgbClr val="0B145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7"/>
          <p:cNvSpPr/>
          <p:nvPr/>
        </p:nvSpPr>
        <p:spPr>
          <a:xfrm>
            <a:off x="0" y="1244014"/>
            <a:ext cx="9143925" cy="3899478"/>
          </a:xfrm>
          <a:custGeom>
            <a:rect b="b" l="l" r="r" t="t"/>
            <a:pathLst>
              <a:path extrusionOk="0" h="28506" w="66844">
                <a:moveTo>
                  <a:pt x="405" y="1"/>
                </a:moveTo>
                <a:cubicBezTo>
                  <a:pt x="273" y="1"/>
                  <a:pt x="138" y="4"/>
                  <a:pt x="0" y="11"/>
                </a:cubicBezTo>
                <a:lnTo>
                  <a:pt x="0" y="28505"/>
                </a:lnTo>
                <a:lnTo>
                  <a:pt x="66843" y="28505"/>
                </a:lnTo>
                <a:lnTo>
                  <a:pt x="66843" y="11"/>
                </a:lnTo>
                <a:cubicBezTo>
                  <a:pt x="66720" y="5"/>
                  <a:pt x="66599" y="2"/>
                  <a:pt x="66480" y="2"/>
                </a:cubicBezTo>
                <a:cubicBezTo>
                  <a:pt x="59279" y="2"/>
                  <a:pt x="58011" y="10606"/>
                  <a:pt x="53913" y="10606"/>
                </a:cubicBezTo>
                <a:cubicBezTo>
                  <a:pt x="53427" y="10606"/>
                  <a:pt x="52900" y="10457"/>
                  <a:pt x="52319" y="10122"/>
                </a:cubicBezTo>
                <a:cubicBezTo>
                  <a:pt x="50860" y="9281"/>
                  <a:pt x="49132" y="8680"/>
                  <a:pt x="47451" y="8680"/>
                </a:cubicBezTo>
                <a:cubicBezTo>
                  <a:pt x="45112" y="8680"/>
                  <a:pt x="42864" y="9842"/>
                  <a:pt x="41559" y="13132"/>
                </a:cubicBezTo>
                <a:cubicBezTo>
                  <a:pt x="40391" y="16076"/>
                  <a:pt x="38667" y="17291"/>
                  <a:pt x="37148" y="17291"/>
                </a:cubicBezTo>
                <a:cubicBezTo>
                  <a:pt x="35373" y="17291"/>
                  <a:pt x="33879" y="15631"/>
                  <a:pt x="33879" y="13132"/>
                </a:cubicBezTo>
                <a:lnTo>
                  <a:pt x="33879" y="10873"/>
                </a:lnTo>
                <a:lnTo>
                  <a:pt x="32964" y="10873"/>
                </a:lnTo>
                <a:lnTo>
                  <a:pt x="32964" y="13132"/>
                </a:lnTo>
                <a:cubicBezTo>
                  <a:pt x="32964" y="15631"/>
                  <a:pt x="31470" y="17291"/>
                  <a:pt x="29694" y="17291"/>
                </a:cubicBezTo>
                <a:cubicBezTo>
                  <a:pt x="28175" y="17291"/>
                  <a:pt x="26450" y="16076"/>
                  <a:pt x="25280" y="13132"/>
                </a:cubicBezTo>
                <a:cubicBezTo>
                  <a:pt x="24017" y="9947"/>
                  <a:pt x="22332" y="8991"/>
                  <a:pt x="20218" y="8991"/>
                </a:cubicBezTo>
                <a:cubicBezTo>
                  <a:pt x="18579" y="8991"/>
                  <a:pt x="16682" y="9566"/>
                  <a:pt x="14524" y="10122"/>
                </a:cubicBezTo>
                <a:cubicBezTo>
                  <a:pt x="14138" y="10222"/>
                  <a:pt x="13776" y="10269"/>
                  <a:pt x="13435" y="10269"/>
                </a:cubicBezTo>
                <a:cubicBezTo>
                  <a:pt x="8373" y="10269"/>
                  <a:pt x="7900" y="1"/>
                  <a:pt x="405" y="1"/>
                </a:cubicBezTo>
                <a:close/>
              </a:path>
            </a:pathLst>
          </a:custGeom>
          <a:solidFill>
            <a:srgbClr val="F9F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8" name="Google Shape;2288;p17"/>
          <p:cNvPicPr preferRelativeResize="0"/>
          <p:nvPr/>
        </p:nvPicPr>
        <p:blipFill>
          <a:blip r:embed="rId2">
            <a:alphaModFix/>
          </a:blip>
          <a:stretch>
            <a:fillRect/>
          </a:stretch>
        </p:blipFill>
        <p:spPr>
          <a:xfrm>
            <a:off x="0" y="-67741"/>
            <a:ext cx="9251902" cy="5486482"/>
          </a:xfrm>
          <a:prstGeom prst="rect">
            <a:avLst/>
          </a:prstGeom>
          <a:noFill/>
          <a:ln>
            <a:noFill/>
          </a:ln>
        </p:spPr>
      </p:pic>
      <p:sp>
        <p:nvSpPr>
          <p:cNvPr id="2289" name="Google Shape;22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0" name="Google Shape;2290;p17"/>
          <p:cNvSpPr txBox="1"/>
          <p:nvPr>
            <p:ph type="title"/>
          </p:nvPr>
        </p:nvSpPr>
        <p:spPr>
          <a:xfrm flipH="1">
            <a:off x="4028300" y="2796925"/>
            <a:ext cx="4729200" cy="598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1800"/>
              <a:buNone/>
              <a:defRPr sz="1800">
                <a:solidFill>
                  <a:srgbClr val="0F0F4B"/>
                </a:solidFill>
              </a:defRPr>
            </a:lvl1pPr>
            <a:lvl2pPr lvl="1" rtl="0" algn="r">
              <a:spcBef>
                <a:spcPts val="0"/>
              </a:spcBef>
              <a:spcAft>
                <a:spcPts val="0"/>
              </a:spcAft>
              <a:buClr>
                <a:srgbClr val="0F0F4B"/>
              </a:buClr>
              <a:buSzPts val="1800"/>
              <a:buNone/>
              <a:defRPr sz="1800">
                <a:solidFill>
                  <a:srgbClr val="0F0F4B"/>
                </a:solidFill>
              </a:defRPr>
            </a:lvl2pPr>
            <a:lvl3pPr lvl="2" rtl="0" algn="r">
              <a:spcBef>
                <a:spcPts val="0"/>
              </a:spcBef>
              <a:spcAft>
                <a:spcPts val="0"/>
              </a:spcAft>
              <a:buClr>
                <a:srgbClr val="0F0F4B"/>
              </a:buClr>
              <a:buSzPts val="1800"/>
              <a:buNone/>
              <a:defRPr sz="1800">
                <a:solidFill>
                  <a:srgbClr val="0F0F4B"/>
                </a:solidFill>
              </a:defRPr>
            </a:lvl3pPr>
            <a:lvl4pPr lvl="3" rtl="0" algn="r">
              <a:spcBef>
                <a:spcPts val="0"/>
              </a:spcBef>
              <a:spcAft>
                <a:spcPts val="0"/>
              </a:spcAft>
              <a:buClr>
                <a:srgbClr val="0F0F4B"/>
              </a:buClr>
              <a:buSzPts val="1800"/>
              <a:buNone/>
              <a:defRPr sz="1800">
                <a:solidFill>
                  <a:srgbClr val="0F0F4B"/>
                </a:solidFill>
              </a:defRPr>
            </a:lvl4pPr>
            <a:lvl5pPr lvl="4" rtl="0" algn="r">
              <a:spcBef>
                <a:spcPts val="0"/>
              </a:spcBef>
              <a:spcAft>
                <a:spcPts val="0"/>
              </a:spcAft>
              <a:buClr>
                <a:srgbClr val="0F0F4B"/>
              </a:buClr>
              <a:buSzPts val="1800"/>
              <a:buNone/>
              <a:defRPr sz="1800">
                <a:solidFill>
                  <a:srgbClr val="0F0F4B"/>
                </a:solidFill>
              </a:defRPr>
            </a:lvl5pPr>
            <a:lvl6pPr lvl="5" rtl="0" algn="r">
              <a:spcBef>
                <a:spcPts val="0"/>
              </a:spcBef>
              <a:spcAft>
                <a:spcPts val="0"/>
              </a:spcAft>
              <a:buClr>
                <a:srgbClr val="0F0F4B"/>
              </a:buClr>
              <a:buSzPts val="1800"/>
              <a:buNone/>
              <a:defRPr sz="1800">
                <a:solidFill>
                  <a:srgbClr val="0F0F4B"/>
                </a:solidFill>
              </a:defRPr>
            </a:lvl6pPr>
            <a:lvl7pPr lvl="6" rtl="0" algn="r">
              <a:spcBef>
                <a:spcPts val="0"/>
              </a:spcBef>
              <a:spcAft>
                <a:spcPts val="0"/>
              </a:spcAft>
              <a:buClr>
                <a:srgbClr val="0F0F4B"/>
              </a:buClr>
              <a:buSzPts val="1800"/>
              <a:buNone/>
              <a:defRPr sz="1800">
                <a:solidFill>
                  <a:srgbClr val="0F0F4B"/>
                </a:solidFill>
              </a:defRPr>
            </a:lvl7pPr>
            <a:lvl8pPr lvl="7" rtl="0" algn="r">
              <a:spcBef>
                <a:spcPts val="0"/>
              </a:spcBef>
              <a:spcAft>
                <a:spcPts val="0"/>
              </a:spcAft>
              <a:buClr>
                <a:srgbClr val="0F0F4B"/>
              </a:buClr>
              <a:buSzPts val="1800"/>
              <a:buNone/>
              <a:defRPr sz="1800">
                <a:solidFill>
                  <a:srgbClr val="0F0F4B"/>
                </a:solidFill>
              </a:defRPr>
            </a:lvl8pPr>
            <a:lvl9pPr lvl="8" rtl="0" algn="r">
              <a:spcBef>
                <a:spcPts val="0"/>
              </a:spcBef>
              <a:spcAft>
                <a:spcPts val="0"/>
              </a:spcAft>
              <a:buClr>
                <a:srgbClr val="0F0F4B"/>
              </a:buClr>
              <a:buSzPts val="1800"/>
              <a:buNone/>
              <a:defRPr sz="1800">
                <a:solidFill>
                  <a:srgbClr val="0F0F4B"/>
                </a:solidFill>
              </a:defRPr>
            </a:lvl9pPr>
          </a:lstStyle>
          <a:p/>
        </p:txBody>
      </p:sp>
      <p:sp>
        <p:nvSpPr>
          <p:cNvPr id="2291" name="Google Shape;2291;p17"/>
          <p:cNvSpPr txBox="1"/>
          <p:nvPr>
            <p:ph idx="1" type="subTitle"/>
          </p:nvPr>
        </p:nvSpPr>
        <p:spPr>
          <a:xfrm flipH="1">
            <a:off x="6770900" y="3395425"/>
            <a:ext cx="1986600" cy="29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F0F4B"/>
              </a:buClr>
              <a:buSzPts val="1000"/>
              <a:buNone/>
              <a:defRPr sz="1000">
                <a:solidFill>
                  <a:srgbClr val="0F0F4B"/>
                </a:solidFill>
              </a:defRPr>
            </a:lvl1pPr>
            <a:lvl2pPr lvl="1" rtl="0" algn="r">
              <a:lnSpc>
                <a:spcPct val="100000"/>
              </a:lnSpc>
              <a:spcBef>
                <a:spcPts val="0"/>
              </a:spcBef>
              <a:spcAft>
                <a:spcPts val="0"/>
              </a:spcAft>
              <a:buClr>
                <a:srgbClr val="0F0F4B"/>
              </a:buClr>
              <a:buSzPts val="1000"/>
              <a:buNone/>
              <a:defRPr sz="1000">
                <a:solidFill>
                  <a:srgbClr val="0F0F4B"/>
                </a:solidFill>
              </a:defRPr>
            </a:lvl2pPr>
            <a:lvl3pPr lvl="2" rtl="0" algn="r">
              <a:lnSpc>
                <a:spcPct val="100000"/>
              </a:lnSpc>
              <a:spcBef>
                <a:spcPts val="0"/>
              </a:spcBef>
              <a:spcAft>
                <a:spcPts val="0"/>
              </a:spcAft>
              <a:buClr>
                <a:srgbClr val="0F0F4B"/>
              </a:buClr>
              <a:buSzPts val="1000"/>
              <a:buNone/>
              <a:defRPr sz="1000">
                <a:solidFill>
                  <a:srgbClr val="0F0F4B"/>
                </a:solidFill>
              </a:defRPr>
            </a:lvl3pPr>
            <a:lvl4pPr lvl="3" rtl="0" algn="r">
              <a:lnSpc>
                <a:spcPct val="100000"/>
              </a:lnSpc>
              <a:spcBef>
                <a:spcPts val="0"/>
              </a:spcBef>
              <a:spcAft>
                <a:spcPts val="0"/>
              </a:spcAft>
              <a:buClr>
                <a:srgbClr val="0F0F4B"/>
              </a:buClr>
              <a:buSzPts val="1000"/>
              <a:buNone/>
              <a:defRPr sz="1000">
                <a:solidFill>
                  <a:srgbClr val="0F0F4B"/>
                </a:solidFill>
              </a:defRPr>
            </a:lvl4pPr>
            <a:lvl5pPr lvl="4" rtl="0" algn="r">
              <a:lnSpc>
                <a:spcPct val="100000"/>
              </a:lnSpc>
              <a:spcBef>
                <a:spcPts val="0"/>
              </a:spcBef>
              <a:spcAft>
                <a:spcPts val="0"/>
              </a:spcAft>
              <a:buClr>
                <a:srgbClr val="0F0F4B"/>
              </a:buClr>
              <a:buSzPts val="1000"/>
              <a:buNone/>
              <a:defRPr sz="1000">
                <a:solidFill>
                  <a:srgbClr val="0F0F4B"/>
                </a:solidFill>
              </a:defRPr>
            </a:lvl5pPr>
            <a:lvl6pPr lvl="5" rtl="0" algn="r">
              <a:lnSpc>
                <a:spcPct val="100000"/>
              </a:lnSpc>
              <a:spcBef>
                <a:spcPts val="0"/>
              </a:spcBef>
              <a:spcAft>
                <a:spcPts val="0"/>
              </a:spcAft>
              <a:buClr>
                <a:srgbClr val="0F0F4B"/>
              </a:buClr>
              <a:buSzPts val="1000"/>
              <a:buNone/>
              <a:defRPr sz="1000">
                <a:solidFill>
                  <a:srgbClr val="0F0F4B"/>
                </a:solidFill>
              </a:defRPr>
            </a:lvl6pPr>
            <a:lvl7pPr lvl="6" rtl="0" algn="r">
              <a:lnSpc>
                <a:spcPct val="100000"/>
              </a:lnSpc>
              <a:spcBef>
                <a:spcPts val="0"/>
              </a:spcBef>
              <a:spcAft>
                <a:spcPts val="0"/>
              </a:spcAft>
              <a:buClr>
                <a:srgbClr val="0F0F4B"/>
              </a:buClr>
              <a:buSzPts val="1000"/>
              <a:buNone/>
              <a:defRPr sz="1000">
                <a:solidFill>
                  <a:srgbClr val="0F0F4B"/>
                </a:solidFill>
              </a:defRPr>
            </a:lvl7pPr>
            <a:lvl8pPr lvl="7" rtl="0" algn="r">
              <a:lnSpc>
                <a:spcPct val="100000"/>
              </a:lnSpc>
              <a:spcBef>
                <a:spcPts val="0"/>
              </a:spcBef>
              <a:spcAft>
                <a:spcPts val="0"/>
              </a:spcAft>
              <a:buClr>
                <a:srgbClr val="0F0F4B"/>
              </a:buClr>
              <a:buSzPts val="1000"/>
              <a:buNone/>
              <a:defRPr sz="1000">
                <a:solidFill>
                  <a:srgbClr val="0F0F4B"/>
                </a:solidFill>
              </a:defRPr>
            </a:lvl8pPr>
            <a:lvl9pPr lvl="8" rtl="0" algn="r">
              <a:lnSpc>
                <a:spcPct val="100000"/>
              </a:lnSpc>
              <a:spcBef>
                <a:spcPts val="0"/>
              </a:spcBef>
              <a:spcAft>
                <a:spcPts val="0"/>
              </a:spcAft>
              <a:buClr>
                <a:srgbClr val="0F0F4B"/>
              </a:buClr>
              <a:buSzPts val="1000"/>
              <a:buNone/>
              <a:defRPr sz="1000">
                <a:solidFill>
                  <a:srgbClr val="0F0F4B"/>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
    <p:spTree>
      <p:nvGrpSpPr>
        <p:cNvPr id="2292" name="Shape 2292"/>
        <p:cNvGrpSpPr/>
        <p:nvPr/>
      </p:nvGrpSpPr>
      <p:grpSpPr>
        <a:xfrm>
          <a:off x="0" y="0"/>
          <a:ext cx="0" cy="0"/>
          <a:chOff x="0" y="0"/>
          <a:chExt cx="0" cy="0"/>
        </a:xfrm>
      </p:grpSpPr>
      <p:sp>
        <p:nvSpPr>
          <p:cNvPr id="2293" name="Google Shape;2293;p18"/>
          <p:cNvSpPr/>
          <p:nvPr/>
        </p:nvSpPr>
        <p:spPr>
          <a:xfrm rot="9891484">
            <a:off x="5499482" y="125560"/>
            <a:ext cx="3427962" cy="1114515"/>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8"/>
          <p:cNvSpPr/>
          <p:nvPr/>
        </p:nvSpPr>
        <p:spPr>
          <a:xfrm rot="10800000">
            <a:off x="-32397" y="-25784"/>
            <a:ext cx="4256182" cy="3095486"/>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b="50%" l="50%" r="50%" t="50%"/>
            </a:path>
            <a:tileRect/>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2295" name="Google Shape;2295;p18"/>
          <p:cNvSpPr/>
          <p:nvPr/>
        </p:nvSpPr>
        <p:spPr>
          <a:xfrm flipH="1">
            <a:off x="2" y="3200676"/>
            <a:ext cx="2703264" cy="1965929"/>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b="50%" l="50%" r="50%" t="50%"/>
            </a:path>
            <a:tileRect/>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2296" name="Google Shape;2296;p18"/>
          <p:cNvSpPr/>
          <p:nvPr/>
        </p:nvSpPr>
        <p:spPr>
          <a:xfrm flipH="1" rot="10800000">
            <a:off x="-70773" y="-37318"/>
            <a:ext cx="1967094" cy="1440259"/>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8"/>
          <p:cNvSpPr/>
          <p:nvPr/>
        </p:nvSpPr>
        <p:spPr>
          <a:xfrm flipH="1" rot="-9044995">
            <a:off x="1796052" y="970"/>
            <a:ext cx="1673997" cy="76814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8"/>
          <p:cNvSpPr/>
          <p:nvPr/>
        </p:nvSpPr>
        <p:spPr>
          <a:xfrm>
            <a:off x="4934066" y="2071120"/>
            <a:ext cx="4256182" cy="3095486"/>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b="50%" l="50%" r="50%" t="50%"/>
            </a:path>
            <a:tileRect/>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2299" name="Google Shape;2299;p18"/>
          <p:cNvSpPr/>
          <p:nvPr/>
        </p:nvSpPr>
        <p:spPr>
          <a:xfrm flipH="1" rot="10800000">
            <a:off x="6628810" y="-37409"/>
            <a:ext cx="2543430" cy="1849882"/>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31263"/>
              </a:gs>
              <a:gs pos="100000">
                <a:srgbClr val="0C0C33"/>
              </a:gs>
            </a:gsLst>
            <a:path path="circle">
              <a:fillToRect b="50%" l="50%" r="50%" t="50%"/>
            </a:path>
            <a:tileRect/>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2300" name="Google Shape;2300;p18"/>
          <p:cNvSpPr/>
          <p:nvPr/>
        </p:nvSpPr>
        <p:spPr>
          <a:xfrm flipH="1">
            <a:off x="7491413" y="5052215"/>
            <a:ext cx="894104" cy="108024"/>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8"/>
          <p:cNvSpPr/>
          <p:nvPr/>
        </p:nvSpPr>
        <p:spPr>
          <a:xfrm flipH="1">
            <a:off x="7221306" y="3726332"/>
            <a:ext cx="1967094" cy="1440259"/>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8"/>
          <p:cNvSpPr/>
          <p:nvPr/>
        </p:nvSpPr>
        <p:spPr>
          <a:xfrm flipH="1" rot="1755005">
            <a:off x="5640720" y="4360163"/>
            <a:ext cx="1673997" cy="76814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3" name="Google Shape;2303;p18"/>
          <p:cNvPicPr preferRelativeResize="0"/>
          <p:nvPr/>
        </p:nvPicPr>
        <p:blipFill>
          <a:blip r:embed="rId2">
            <a:alphaModFix/>
          </a:blip>
          <a:stretch>
            <a:fillRect/>
          </a:stretch>
        </p:blipFill>
        <p:spPr>
          <a:xfrm>
            <a:off x="-12" y="-302791"/>
            <a:ext cx="9251902" cy="5486482"/>
          </a:xfrm>
          <a:prstGeom prst="rect">
            <a:avLst/>
          </a:prstGeom>
          <a:noFill/>
          <a:ln>
            <a:noFill/>
          </a:ln>
        </p:spPr>
      </p:pic>
      <p:sp>
        <p:nvSpPr>
          <p:cNvPr id="2304" name="Google Shape;2304;p18"/>
          <p:cNvSpPr/>
          <p:nvPr/>
        </p:nvSpPr>
        <p:spPr>
          <a:xfrm>
            <a:off x="715975" y="2228952"/>
            <a:ext cx="8456285" cy="1012259"/>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8"/>
          <p:cNvSpPr/>
          <p:nvPr/>
        </p:nvSpPr>
        <p:spPr>
          <a:xfrm flipH="1" rot="10800000">
            <a:off x="732110" y="-30966"/>
            <a:ext cx="894104" cy="108024"/>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8"/>
          <p:cNvSpPr txBox="1"/>
          <p:nvPr>
            <p:ph type="title"/>
          </p:nvPr>
        </p:nvSpPr>
        <p:spPr>
          <a:xfrm>
            <a:off x="1299900" y="1560788"/>
            <a:ext cx="4622400" cy="1317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F0F4B"/>
              </a:buClr>
              <a:buSzPts val="4800"/>
              <a:buNone/>
              <a:defRPr sz="48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p:txBody>
      </p:sp>
      <p:sp>
        <p:nvSpPr>
          <p:cNvPr id="2307" name="Google Shape;2307;p18"/>
          <p:cNvSpPr txBox="1"/>
          <p:nvPr>
            <p:ph idx="1" type="subTitle"/>
          </p:nvPr>
        </p:nvSpPr>
        <p:spPr>
          <a:xfrm>
            <a:off x="1778775" y="3297863"/>
            <a:ext cx="3157500" cy="761100"/>
          </a:xfrm>
          <a:prstGeom prst="rect">
            <a:avLst/>
          </a:prstGeom>
        </p:spPr>
        <p:txBody>
          <a:bodyPr anchorCtr="0" anchor="t" bIns="91425" lIns="90000" spcFirstLastPara="1" rIns="91425" wrap="square" tIns="91425">
            <a:noAutofit/>
          </a:bodyPr>
          <a:lstStyle>
            <a:lvl1pPr lvl="0" rtl="0" algn="r">
              <a:lnSpc>
                <a:spcPct val="100000"/>
              </a:lnSpc>
              <a:spcBef>
                <a:spcPts val="0"/>
              </a:spcBef>
              <a:spcAft>
                <a:spcPts val="0"/>
              </a:spcAft>
              <a:buClr>
                <a:srgbClr val="0F0F4B"/>
              </a:buClr>
              <a:buSzPts val="1200"/>
              <a:buNone/>
              <a:defRPr>
                <a:solidFill>
                  <a:srgbClr val="0F0F4B"/>
                </a:solidFill>
              </a:defRPr>
            </a:lvl1pPr>
            <a:lvl2pPr lvl="1" rtl="0" algn="r">
              <a:lnSpc>
                <a:spcPct val="100000"/>
              </a:lnSpc>
              <a:spcBef>
                <a:spcPts val="0"/>
              </a:spcBef>
              <a:spcAft>
                <a:spcPts val="0"/>
              </a:spcAft>
              <a:buClr>
                <a:srgbClr val="0F0F4B"/>
              </a:buClr>
              <a:buSzPts val="1800"/>
              <a:buNone/>
              <a:defRPr sz="1800">
                <a:solidFill>
                  <a:srgbClr val="0F0F4B"/>
                </a:solidFill>
              </a:defRPr>
            </a:lvl2pPr>
            <a:lvl3pPr lvl="2" rtl="0" algn="r">
              <a:lnSpc>
                <a:spcPct val="100000"/>
              </a:lnSpc>
              <a:spcBef>
                <a:spcPts val="0"/>
              </a:spcBef>
              <a:spcAft>
                <a:spcPts val="0"/>
              </a:spcAft>
              <a:buClr>
                <a:srgbClr val="0F0F4B"/>
              </a:buClr>
              <a:buSzPts val="1800"/>
              <a:buNone/>
              <a:defRPr sz="1800">
                <a:solidFill>
                  <a:srgbClr val="0F0F4B"/>
                </a:solidFill>
              </a:defRPr>
            </a:lvl3pPr>
            <a:lvl4pPr lvl="3" rtl="0" algn="r">
              <a:lnSpc>
                <a:spcPct val="100000"/>
              </a:lnSpc>
              <a:spcBef>
                <a:spcPts val="0"/>
              </a:spcBef>
              <a:spcAft>
                <a:spcPts val="0"/>
              </a:spcAft>
              <a:buClr>
                <a:srgbClr val="0F0F4B"/>
              </a:buClr>
              <a:buSzPts val="1800"/>
              <a:buNone/>
              <a:defRPr sz="1800">
                <a:solidFill>
                  <a:srgbClr val="0F0F4B"/>
                </a:solidFill>
              </a:defRPr>
            </a:lvl4pPr>
            <a:lvl5pPr lvl="4" rtl="0" algn="r">
              <a:lnSpc>
                <a:spcPct val="100000"/>
              </a:lnSpc>
              <a:spcBef>
                <a:spcPts val="0"/>
              </a:spcBef>
              <a:spcAft>
                <a:spcPts val="0"/>
              </a:spcAft>
              <a:buClr>
                <a:srgbClr val="0F0F4B"/>
              </a:buClr>
              <a:buSzPts val="1800"/>
              <a:buNone/>
              <a:defRPr sz="1800">
                <a:solidFill>
                  <a:srgbClr val="0F0F4B"/>
                </a:solidFill>
              </a:defRPr>
            </a:lvl5pPr>
            <a:lvl6pPr lvl="5" rtl="0" algn="r">
              <a:lnSpc>
                <a:spcPct val="100000"/>
              </a:lnSpc>
              <a:spcBef>
                <a:spcPts val="0"/>
              </a:spcBef>
              <a:spcAft>
                <a:spcPts val="0"/>
              </a:spcAft>
              <a:buClr>
                <a:srgbClr val="0F0F4B"/>
              </a:buClr>
              <a:buSzPts val="1800"/>
              <a:buNone/>
              <a:defRPr sz="1800">
                <a:solidFill>
                  <a:srgbClr val="0F0F4B"/>
                </a:solidFill>
              </a:defRPr>
            </a:lvl6pPr>
            <a:lvl7pPr lvl="6" rtl="0" algn="r">
              <a:lnSpc>
                <a:spcPct val="100000"/>
              </a:lnSpc>
              <a:spcBef>
                <a:spcPts val="0"/>
              </a:spcBef>
              <a:spcAft>
                <a:spcPts val="0"/>
              </a:spcAft>
              <a:buClr>
                <a:srgbClr val="0F0F4B"/>
              </a:buClr>
              <a:buSzPts val="1800"/>
              <a:buNone/>
              <a:defRPr sz="1800">
                <a:solidFill>
                  <a:srgbClr val="0F0F4B"/>
                </a:solidFill>
              </a:defRPr>
            </a:lvl7pPr>
            <a:lvl8pPr lvl="7" rtl="0" algn="r">
              <a:lnSpc>
                <a:spcPct val="100000"/>
              </a:lnSpc>
              <a:spcBef>
                <a:spcPts val="0"/>
              </a:spcBef>
              <a:spcAft>
                <a:spcPts val="0"/>
              </a:spcAft>
              <a:buClr>
                <a:srgbClr val="0F0F4B"/>
              </a:buClr>
              <a:buSzPts val="1800"/>
              <a:buNone/>
              <a:defRPr sz="1800">
                <a:solidFill>
                  <a:srgbClr val="0F0F4B"/>
                </a:solidFill>
              </a:defRPr>
            </a:lvl8pPr>
            <a:lvl9pPr lvl="8" rtl="0" algn="r">
              <a:lnSpc>
                <a:spcPct val="100000"/>
              </a:lnSpc>
              <a:spcBef>
                <a:spcPts val="0"/>
              </a:spcBef>
              <a:spcAft>
                <a:spcPts val="0"/>
              </a:spcAft>
              <a:buClr>
                <a:srgbClr val="0F0F4B"/>
              </a:buClr>
              <a:buSzPts val="1800"/>
              <a:buNone/>
              <a:defRPr sz="1800">
                <a:solidFill>
                  <a:srgbClr val="0F0F4B"/>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2308" name="Shape 2308"/>
        <p:cNvGrpSpPr/>
        <p:nvPr/>
      </p:nvGrpSpPr>
      <p:grpSpPr>
        <a:xfrm>
          <a:off x="0" y="0"/>
          <a:ext cx="0" cy="0"/>
          <a:chOff x="0" y="0"/>
          <a:chExt cx="0" cy="0"/>
        </a:xfrm>
      </p:grpSpPr>
      <p:sp>
        <p:nvSpPr>
          <p:cNvPr id="2309" name="Google Shape;23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0" name="Google Shape;23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11" name="Google Shape;23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LAST TITTLE " type="secHead">
  <p:cSld name="SECTION_HEADER">
    <p:spTree>
      <p:nvGrpSpPr>
        <p:cNvPr id="32" name="Shape 32"/>
        <p:cNvGrpSpPr/>
        <p:nvPr/>
      </p:nvGrpSpPr>
      <p:grpSpPr>
        <a:xfrm>
          <a:off x="0" y="0"/>
          <a:ext cx="0" cy="0"/>
          <a:chOff x="0" y="0"/>
          <a:chExt cx="0" cy="0"/>
        </a:xfrm>
      </p:grpSpPr>
      <p:sp>
        <p:nvSpPr>
          <p:cNvPr id="33" name="Google Shape;33;p3"/>
          <p:cNvSpPr/>
          <p:nvPr/>
        </p:nvSpPr>
        <p:spPr>
          <a:xfrm flipH="1">
            <a:off x="-53675" y="-14175"/>
            <a:ext cx="9265825" cy="5243926"/>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flipH="1">
            <a:off x="-39710" y="-14172"/>
            <a:ext cx="9252075" cy="5165294"/>
            <a:chOff x="3655900" y="1642950"/>
            <a:chExt cx="1299175" cy="751250"/>
          </a:xfrm>
        </p:grpSpPr>
        <p:sp>
          <p:nvSpPr>
            <p:cNvPr id="35" name="Google Shape;35;p3"/>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3"/>
          <p:cNvGrpSpPr/>
          <p:nvPr/>
        </p:nvGrpSpPr>
        <p:grpSpPr>
          <a:xfrm flipH="1">
            <a:off x="59" y="24104"/>
            <a:ext cx="9191800" cy="5125321"/>
            <a:chOff x="5820575" y="792900"/>
            <a:chExt cx="1357625" cy="786925"/>
          </a:xfrm>
        </p:grpSpPr>
        <p:sp>
          <p:nvSpPr>
            <p:cNvPr id="39" name="Google Shape;39;p3"/>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 name="Google Shape;43;p3"/>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44" name="Google Shape;44;p3"/>
          <p:cNvSpPr/>
          <p:nvPr/>
        </p:nvSpPr>
        <p:spPr>
          <a:xfrm flipH="1">
            <a:off x="8632275" y="2593875"/>
            <a:ext cx="650" cy="625"/>
          </a:xfrm>
          <a:custGeom>
            <a:rect b="b" l="l" r="r" t="t"/>
            <a:pathLst>
              <a:path extrusionOk="0" h="25" w="26">
                <a:moveTo>
                  <a:pt x="26" y="0"/>
                </a:moveTo>
                <a:cubicBezTo>
                  <a:pt x="17" y="4"/>
                  <a:pt x="9" y="16"/>
                  <a:pt x="1" y="25"/>
                </a:cubicBezTo>
                <a:lnTo>
                  <a:pt x="26" y="0"/>
                </a:lnTo>
                <a:close/>
              </a:path>
            </a:pathLst>
          </a:custGeom>
          <a:solidFill>
            <a:srgbClr val="333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idx="12" type="sldNum"/>
          </p:nvPr>
        </p:nvSpPr>
        <p:spPr>
          <a:xfrm flipH="1">
            <a:off x="13731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3"/>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3"/>
          <p:cNvSpPr txBox="1"/>
          <p:nvPr>
            <p:ph type="ctrTitle"/>
          </p:nvPr>
        </p:nvSpPr>
        <p:spPr>
          <a:xfrm>
            <a:off x="391150" y="1897688"/>
            <a:ext cx="8342700" cy="1420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3"/>
          <p:cNvSpPr txBox="1"/>
          <p:nvPr>
            <p:ph idx="1" type="subTitle"/>
          </p:nvPr>
        </p:nvSpPr>
        <p:spPr>
          <a:xfrm>
            <a:off x="-33325" y="3248888"/>
            <a:ext cx="9191700" cy="27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rgbClr val="FFFF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3"/>
          <p:cNvSpPr/>
          <p:nvPr/>
        </p:nvSpPr>
        <p:spPr>
          <a:xfrm flipH="1">
            <a:off x="-64162" y="2344923"/>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50" name="Google Shape;50;p3"/>
          <p:cNvSpPr/>
          <p:nvPr/>
        </p:nvSpPr>
        <p:spPr>
          <a:xfrm flipH="1" rot="10800000">
            <a:off x="5247279" y="11"/>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961">
          <p15:clr>
            <a:srgbClr val="F9AD4C"/>
          </p15:clr>
        </p15:guide>
        <p15:guide id="2" orient="horz" pos="1492">
          <p15:clr>
            <a:srgbClr val="F9AD4C"/>
          </p15:clr>
        </p15:guide>
        <p15:guide id="3" orient="horz" pos="2219">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SUBTITLE " type="tx">
  <p:cSld name="TITLE_AND_BODY">
    <p:spTree>
      <p:nvGrpSpPr>
        <p:cNvPr id="51" name="Shape 51"/>
        <p:cNvGrpSpPr/>
        <p:nvPr/>
      </p:nvGrpSpPr>
      <p:grpSpPr>
        <a:xfrm>
          <a:off x="0" y="0"/>
          <a:ext cx="0" cy="0"/>
          <a:chOff x="0" y="0"/>
          <a:chExt cx="0" cy="0"/>
        </a:xfrm>
      </p:grpSpPr>
      <p:sp>
        <p:nvSpPr>
          <p:cNvPr id="52" name="Google Shape;52;p4"/>
          <p:cNvSpPr/>
          <p:nvPr/>
        </p:nvSpPr>
        <p:spPr>
          <a:xfrm>
            <a:off x="0" y="2620712"/>
            <a:ext cx="4852807" cy="591428"/>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flipH="1">
            <a:off x="4657725" y="2620712"/>
            <a:ext cx="4852807" cy="591428"/>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62000" y="-47625"/>
            <a:ext cx="9449141" cy="5238761"/>
          </a:xfrm>
          <a:custGeom>
            <a:rect b="b" l="l" r="r" t="t"/>
            <a:pathLst>
              <a:path extrusionOk="0" h="43089" w="73507">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4"/>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56" name="Google Shape;56;p4"/>
          <p:cNvSpPr txBox="1"/>
          <p:nvPr>
            <p:ph type="title"/>
          </p:nvPr>
        </p:nvSpPr>
        <p:spPr>
          <a:xfrm>
            <a:off x="568875" y="1560788"/>
            <a:ext cx="4622400" cy="1317000"/>
          </a:xfrm>
          <a:prstGeom prst="rect">
            <a:avLst/>
          </a:prstGeom>
        </p:spPr>
        <p:txBody>
          <a:bodyPr anchorCtr="0" anchor="b" bIns="91425" lIns="91425" spcFirstLastPara="1" rIns="91425" wrap="square" tIns="91425">
            <a:noAutofit/>
          </a:bodyPr>
          <a:lstStyle>
            <a:lvl1pPr lvl="0">
              <a:spcBef>
                <a:spcPts val="0"/>
              </a:spcBef>
              <a:spcAft>
                <a:spcPts val="0"/>
              </a:spcAft>
              <a:buClr>
                <a:srgbClr val="0F0F4B"/>
              </a:buClr>
              <a:buSzPts val="4800"/>
              <a:buNone/>
              <a:defRPr sz="4800">
                <a:solidFill>
                  <a:srgbClr val="0F0F4B"/>
                </a:solidFill>
              </a:defRPr>
            </a:lvl1pPr>
            <a:lvl2pPr lvl="1">
              <a:spcBef>
                <a:spcPts val="0"/>
              </a:spcBef>
              <a:spcAft>
                <a:spcPts val="0"/>
              </a:spcAft>
              <a:buClr>
                <a:srgbClr val="0F0F4B"/>
              </a:buClr>
              <a:buSzPts val="2800"/>
              <a:buNone/>
              <a:defRPr>
                <a:solidFill>
                  <a:srgbClr val="0F0F4B"/>
                </a:solidFill>
              </a:defRPr>
            </a:lvl2pPr>
            <a:lvl3pPr lvl="2">
              <a:spcBef>
                <a:spcPts val="0"/>
              </a:spcBef>
              <a:spcAft>
                <a:spcPts val="0"/>
              </a:spcAft>
              <a:buClr>
                <a:srgbClr val="0F0F4B"/>
              </a:buClr>
              <a:buSzPts val="2800"/>
              <a:buNone/>
              <a:defRPr>
                <a:solidFill>
                  <a:srgbClr val="0F0F4B"/>
                </a:solidFill>
              </a:defRPr>
            </a:lvl3pPr>
            <a:lvl4pPr lvl="3">
              <a:spcBef>
                <a:spcPts val="0"/>
              </a:spcBef>
              <a:spcAft>
                <a:spcPts val="0"/>
              </a:spcAft>
              <a:buClr>
                <a:srgbClr val="0F0F4B"/>
              </a:buClr>
              <a:buSzPts val="2800"/>
              <a:buNone/>
              <a:defRPr>
                <a:solidFill>
                  <a:srgbClr val="0F0F4B"/>
                </a:solidFill>
              </a:defRPr>
            </a:lvl4pPr>
            <a:lvl5pPr lvl="4">
              <a:spcBef>
                <a:spcPts val="0"/>
              </a:spcBef>
              <a:spcAft>
                <a:spcPts val="0"/>
              </a:spcAft>
              <a:buClr>
                <a:srgbClr val="0F0F4B"/>
              </a:buClr>
              <a:buSzPts val="2800"/>
              <a:buNone/>
              <a:defRPr>
                <a:solidFill>
                  <a:srgbClr val="0F0F4B"/>
                </a:solidFill>
              </a:defRPr>
            </a:lvl5pPr>
            <a:lvl6pPr lvl="5">
              <a:spcBef>
                <a:spcPts val="0"/>
              </a:spcBef>
              <a:spcAft>
                <a:spcPts val="0"/>
              </a:spcAft>
              <a:buClr>
                <a:srgbClr val="0F0F4B"/>
              </a:buClr>
              <a:buSzPts val="2800"/>
              <a:buNone/>
              <a:defRPr>
                <a:solidFill>
                  <a:srgbClr val="0F0F4B"/>
                </a:solidFill>
              </a:defRPr>
            </a:lvl6pPr>
            <a:lvl7pPr lvl="6">
              <a:spcBef>
                <a:spcPts val="0"/>
              </a:spcBef>
              <a:spcAft>
                <a:spcPts val="0"/>
              </a:spcAft>
              <a:buClr>
                <a:srgbClr val="0F0F4B"/>
              </a:buClr>
              <a:buSzPts val="2800"/>
              <a:buNone/>
              <a:defRPr>
                <a:solidFill>
                  <a:srgbClr val="0F0F4B"/>
                </a:solidFill>
              </a:defRPr>
            </a:lvl7pPr>
            <a:lvl8pPr lvl="7">
              <a:spcBef>
                <a:spcPts val="0"/>
              </a:spcBef>
              <a:spcAft>
                <a:spcPts val="0"/>
              </a:spcAft>
              <a:buClr>
                <a:srgbClr val="0F0F4B"/>
              </a:buClr>
              <a:buSzPts val="2800"/>
              <a:buNone/>
              <a:defRPr>
                <a:solidFill>
                  <a:srgbClr val="0F0F4B"/>
                </a:solidFill>
              </a:defRPr>
            </a:lvl8pPr>
            <a:lvl9pPr lvl="8">
              <a:spcBef>
                <a:spcPts val="0"/>
              </a:spcBef>
              <a:spcAft>
                <a:spcPts val="0"/>
              </a:spcAft>
              <a:buClr>
                <a:srgbClr val="0F0F4B"/>
              </a:buClr>
              <a:buSzPts val="2800"/>
              <a:buNone/>
              <a:defRPr>
                <a:solidFill>
                  <a:srgbClr val="0F0F4B"/>
                </a:solidFill>
              </a:defRPr>
            </a:lvl9pPr>
          </a:lstStyle>
          <a:p/>
        </p:txBody>
      </p:sp>
      <p:sp>
        <p:nvSpPr>
          <p:cNvPr id="57" name="Google Shape;5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4"/>
          <p:cNvSpPr txBox="1"/>
          <p:nvPr>
            <p:ph idx="1" type="subTitle"/>
          </p:nvPr>
        </p:nvSpPr>
        <p:spPr>
          <a:xfrm>
            <a:off x="1047750" y="3297863"/>
            <a:ext cx="3157500" cy="761100"/>
          </a:xfrm>
          <a:prstGeom prst="rect">
            <a:avLst/>
          </a:prstGeom>
        </p:spPr>
        <p:txBody>
          <a:bodyPr anchorCtr="0" anchor="t" bIns="91425" lIns="90000" spcFirstLastPara="1" rIns="91425" wrap="square" tIns="91425">
            <a:noAutofit/>
          </a:bodyPr>
          <a:lstStyle>
            <a:lvl1pPr lvl="0" rtl="0" algn="r">
              <a:lnSpc>
                <a:spcPct val="100000"/>
              </a:lnSpc>
              <a:spcBef>
                <a:spcPts val="0"/>
              </a:spcBef>
              <a:spcAft>
                <a:spcPts val="0"/>
              </a:spcAft>
              <a:buClr>
                <a:srgbClr val="0F0F4B"/>
              </a:buClr>
              <a:buSzPts val="1200"/>
              <a:buNone/>
              <a:defRPr>
                <a:solidFill>
                  <a:srgbClr val="0F0F4B"/>
                </a:solidFill>
              </a:defRPr>
            </a:lvl1pPr>
            <a:lvl2pPr lvl="1" rtl="0" algn="r">
              <a:lnSpc>
                <a:spcPct val="100000"/>
              </a:lnSpc>
              <a:spcBef>
                <a:spcPts val="0"/>
              </a:spcBef>
              <a:spcAft>
                <a:spcPts val="0"/>
              </a:spcAft>
              <a:buClr>
                <a:srgbClr val="0F0F4B"/>
              </a:buClr>
              <a:buSzPts val="1800"/>
              <a:buNone/>
              <a:defRPr sz="1800">
                <a:solidFill>
                  <a:srgbClr val="0F0F4B"/>
                </a:solidFill>
              </a:defRPr>
            </a:lvl2pPr>
            <a:lvl3pPr lvl="2" rtl="0" algn="r">
              <a:lnSpc>
                <a:spcPct val="100000"/>
              </a:lnSpc>
              <a:spcBef>
                <a:spcPts val="0"/>
              </a:spcBef>
              <a:spcAft>
                <a:spcPts val="0"/>
              </a:spcAft>
              <a:buClr>
                <a:srgbClr val="0F0F4B"/>
              </a:buClr>
              <a:buSzPts val="1800"/>
              <a:buNone/>
              <a:defRPr sz="1800">
                <a:solidFill>
                  <a:srgbClr val="0F0F4B"/>
                </a:solidFill>
              </a:defRPr>
            </a:lvl3pPr>
            <a:lvl4pPr lvl="3" rtl="0" algn="r">
              <a:lnSpc>
                <a:spcPct val="100000"/>
              </a:lnSpc>
              <a:spcBef>
                <a:spcPts val="0"/>
              </a:spcBef>
              <a:spcAft>
                <a:spcPts val="0"/>
              </a:spcAft>
              <a:buClr>
                <a:srgbClr val="0F0F4B"/>
              </a:buClr>
              <a:buSzPts val="1800"/>
              <a:buNone/>
              <a:defRPr sz="1800">
                <a:solidFill>
                  <a:srgbClr val="0F0F4B"/>
                </a:solidFill>
              </a:defRPr>
            </a:lvl4pPr>
            <a:lvl5pPr lvl="4" rtl="0" algn="r">
              <a:lnSpc>
                <a:spcPct val="100000"/>
              </a:lnSpc>
              <a:spcBef>
                <a:spcPts val="0"/>
              </a:spcBef>
              <a:spcAft>
                <a:spcPts val="0"/>
              </a:spcAft>
              <a:buClr>
                <a:srgbClr val="0F0F4B"/>
              </a:buClr>
              <a:buSzPts val="1800"/>
              <a:buNone/>
              <a:defRPr sz="1800">
                <a:solidFill>
                  <a:srgbClr val="0F0F4B"/>
                </a:solidFill>
              </a:defRPr>
            </a:lvl5pPr>
            <a:lvl6pPr lvl="5" rtl="0" algn="r">
              <a:lnSpc>
                <a:spcPct val="100000"/>
              </a:lnSpc>
              <a:spcBef>
                <a:spcPts val="0"/>
              </a:spcBef>
              <a:spcAft>
                <a:spcPts val="0"/>
              </a:spcAft>
              <a:buClr>
                <a:srgbClr val="0F0F4B"/>
              </a:buClr>
              <a:buSzPts val="1800"/>
              <a:buNone/>
              <a:defRPr sz="1800">
                <a:solidFill>
                  <a:srgbClr val="0F0F4B"/>
                </a:solidFill>
              </a:defRPr>
            </a:lvl6pPr>
            <a:lvl7pPr lvl="6" rtl="0" algn="r">
              <a:lnSpc>
                <a:spcPct val="100000"/>
              </a:lnSpc>
              <a:spcBef>
                <a:spcPts val="0"/>
              </a:spcBef>
              <a:spcAft>
                <a:spcPts val="0"/>
              </a:spcAft>
              <a:buClr>
                <a:srgbClr val="0F0F4B"/>
              </a:buClr>
              <a:buSzPts val="1800"/>
              <a:buNone/>
              <a:defRPr sz="1800">
                <a:solidFill>
                  <a:srgbClr val="0F0F4B"/>
                </a:solidFill>
              </a:defRPr>
            </a:lvl7pPr>
            <a:lvl8pPr lvl="7" rtl="0" algn="r">
              <a:lnSpc>
                <a:spcPct val="100000"/>
              </a:lnSpc>
              <a:spcBef>
                <a:spcPts val="0"/>
              </a:spcBef>
              <a:spcAft>
                <a:spcPts val="0"/>
              </a:spcAft>
              <a:buClr>
                <a:srgbClr val="0F0F4B"/>
              </a:buClr>
              <a:buSzPts val="1800"/>
              <a:buNone/>
              <a:defRPr sz="1800">
                <a:solidFill>
                  <a:srgbClr val="0F0F4B"/>
                </a:solidFill>
              </a:defRPr>
            </a:lvl8pPr>
            <a:lvl9pPr lvl="8" rtl="0" algn="r">
              <a:lnSpc>
                <a:spcPct val="100000"/>
              </a:lnSpc>
              <a:spcBef>
                <a:spcPts val="0"/>
              </a:spcBef>
              <a:spcAft>
                <a:spcPts val="0"/>
              </a:spcAft>
              <a:buClr>
                <a:srgbClr val="0F0F4B"/>
              </a:buClr>
              <a:buSzPts val="1800"/>
              <a:buNone/>
              <a:defRPr sz="1800">
                <a:solidFill>
                  <a:srgbClr val="0F0F4B"/>
                </a:solidFill>
              </a:defRPr>
            </a:lvl9pPr>
          </a:lstStyle>
          <a:p/>
        </p:txBody>
      </p:sp>
    </p:spTree>
  </p:cSld>
  <p:clrMapOvr>
    <a:masterClrMapping/>
  </p:clrMapOvr>
  <p:extLst>
    <p:ext uri="{DCECCB84-F9BA-43D5-87BE-67443E8EF086}">
      <p15:sldGuideLst>
        <p15:guide id="1" orient="horz" pos="2232">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twoColTx">
  <p:cSld name="TITLE_AND_TWO_COLUMNS">
    <p:spTree>
      <p:nvGrpSpPr>
        <p:cNvPr id="59" name="Shape 59"/>
        <p:cNvGrpSpPr/>
        <p:nvPr/>
      </p:nvGrpSpPr>
      <p:grpSpPr>
        <a:xfrm>
          <a:off x="0" y="0"/>
          <a:ext cx="0" cy="0"/>
          <a:chOff x="0" y="0"/>
          <a:chExt cx="0" cy="0"/>
        </a:xfrm>
      </p:grpSpPr>
      <p:sp>
        <p:nvSpPr>
          <p:cNvPr id="60" name="Google Shape;60;p5"/>
          <p:cNvSpPr/>
          <p:nvPr/>
        </p:nvSpPr>
        <p:spPr>
          <a:xfrm>
            <a:off x="-314400" y="2201612"/>
            <a:ext cx="4852807" cy="591428"/>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flipH="1">
            <a:off x="3734850" y="2201612"/>
            <a:ext cx="4852807" cy="591428"/>
          </a:xfrm>
          <a:custGeom>
            <a:rect b="b" l="l" r="r" t="t"/>
            <a:pathLst>
              <a:path extrusionOk="0" h="4314" w="19326">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flipH="1">
            <a:off x="-91009" y="-47625"/>
            <a:ext cx="9449141" cy="5238761"/>
          </a:xfrm>
          <a:custGeom>
            <a:rect b="b" l="l" r="r" t="t"/>
            <a:pathLst>
              <a:path extrusionOk="0" h="43089" w="73507">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31263">
                  <a:alpha val="21540"/>
                </a:srgbClr>
              </a:gs>
              <a:gs pos="100000">
                <a:srgbClr val="0C0C33">
                  <a:alpha val="2154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5"/>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64" name="Google Shape;64;p5"/>
          <p:cNvSpPr txBox="1"/>
          <p:nvPr>
            <p:ph type="title"/>
          </p:nvPr>
        </p:nvSpPr>
        <p:spPr>
          <a:xfrm flipH="1">
            <a:off x="3850057" y="1141688"/>
            <a:ext cx="4622400" cy="13170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F0F4B"/>
              </a:buClr>
              <a:buSzPts val="3600"/>
              <a:buNone/>
              <a:defRPr sz="3600">
                <a:solidFill>
                  <a:srgbClr val="0F0F4B"/>
                </a:solidFill>
              </a:defRPr>
            </a:lvl1pPr>
            <a:lvl2pPr lvl="1" rtl="0">
              <a:spcBef>
                <a:spcPts val="0"/>
              </a:spcBef>
              <a:spcAft>
                <a:spcPts val="0"/>
              </a:spcAft>
              <a:buClr>
                <a:srgbClr val="0F0F4B"/>
              </a:buClr>
              <a:buSzPts val="2800"/>
              <a:buNone/>
              <a:defRPr>
                <a:solidFill>
                  <a:srgbClr val="0F0F4B"/>
                </a:solidFill>
              </a:defRPr>
            </a:lvl2pPr>
            <a:lvl3pPr lvl="2" rtl="0">
              <a:spcBef>
                <a:spcPts val="0"/>
              </a:spcBef>
              <a:spcAft>
                <a:spcPts val="0"/>
              </a:spcAft>
              <a:buClr>
                <a:srgbClr val="0F0F4B"/>
              </a:buClr>
              <a:buSzPts val="2800"/>
              <a:buNone/>
              <a:defRPr>
                <a:solidFill>
                  <a:srgbClr val="0F0F4B"/>
                </a:solidFill>
              </a:defRPr>
            </a:lvl3pPr>
            <a:lvl4pPr lvl="3" rtl="0">
              <a:spcBef>
                <a:spcPts val="0"/>
              </a:spcBef>
              <a:spcAft>
                <a:spcPts val="0"/>
              </a:spcAft>
              <a:buClr>
                <a:srgbClr val="0F0F4B"/>
              </a:buClr>
              <a:buSzPts val="2800"/>
              <a:buNone/>
              <a:defRPr>
                <a:solidFill>
                  <a:srgbClr val="0F0F4B"/>
                </a:solidFill>
              </a:defRPr>
            </a:lvl4pPr>
            <a:lvl5pPr lvl="4" rtl="0">
              <a:spcBef>
                <a:spcPts val="0"/>
              </a:spcBef>
              <a:spcAft>
                <a:spcPts val="0"/>
              </a:spcAft>
              <a:buClr>
                <a:srgbClr val="0F0F4B"/>
              </a:buClr>
              <a:buSzPts val="2800"/>
              <a:buNone/>
              <a:defRPr>
                <a:solidFill>
                  <a:srgbClr val="0F0F4B"/>
                </a:solidFill>
              </a:defRPr>
            </a:lvl5pPr>
            <a:lvl6pPr lvl="5" rtl="0">
              <a:spcBef>
                <a:spcPts val="0"/>
              </a:spcBef>
              <a:spcAft>
                <a:spcPts val="0"/>
              </a:spcAft>
              <a:buClr>
                <a:srgbClr val="0F0F4B"/>
              </a:buClr>
              <a:buSzPts val="2800"/>
              <a:buNone/>
              <a:defRPr>
                <a:solidFill>
                  <a:srgbClr val="0F0F4B"/>
                </a:solidFill>
              </a:defRPr>
            </a:lvl6pPr>
            <a:lvl7pPr lvl="6" rtl="0">
              <a:spcBef>
                <a:spcPts val="0"/>
              </a:spcBef>
              <a:spcAft>
                <a:spcPts val="0"/>
              </a:spcAft>
              <a:buClr>
                <a:srgbClr val="0F0F4B"/>
              </a:buClr>
              <a:buSzPts val="2800"/>
              <a:buNone/>
              <a:defRPr>
                <a:solidFill>
                  <a:srgbClr val="0F0F4B"/>
                </a:solidFill>
              </a:defRPr>
            </a:lvl7pPr>
            <a:lvl8pPr lvl="7" rtl="0">
              <a:spcBef>
                <a:spcPts val="0"/>
              </a:spcBef>
              <a:spcAft>
                <a:spcPts val="0"/>
              </a:spcAft>
              <a:buClr>
                <a:srgbClr val="0F0F4B"/>
              </a:buClr>
              <a:buSzPts val="2800"/>
              <a:buNone/>
              <a:defRPr>
                <a:solidFill>
                  <a:srgbClr val="0F0F4B"/>
                </a:solidFill>
              </a:defRPr>
            </a:lvl8pPr>
            <a:lvl9pPr lvl="8" rtl="0">
              <a:spcBef>
                <a:spcPts val="0"/>
              </a:spcBef>
              <a:spcAft>
                <a:spcPts val="0"/>
              </a:spcAft>
              <a:buClr>
                <a:srgbClr val="0F0F4B"/>
              </a:buClr>
              <a:buSzPts val="2800"/>
              <a:buNone/>
              <a:defRPr>
                <a:solidFill>
                  <a:srgbClr val="0F0F4B"/>
                </a:solidFill>
              </a:defRPr>
            </a:lvl9pPr>
          </a:lstStyle>
          <a:p/>
        </p:txBody>
      </p:sp>
      <p:sp>
        <p:nvSpPr>
          <p:cNvPr id="65" name="Google Shape;65;p5"/>
          <p:cNvSpPr txBox="1"/>
          <p:nvPr>
            <p:ph idx="1" type="subTitle"/>
          </p:nvPr>
        </p:nvSpPr>
        <p:spPr>
          <a:xfrm flipH="1">
            <a:off x="5400475" y="2978050"/>
            <a:ext cx="2864700" cy="29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F0F4B"/>
              </a:buClr>
              <a:buSzPts val="1200"/>
              <a:buNone/>
              <a:defRPr>
                <a:solidFill>
                  <a:srgbClr val="0F0F4B"/>
                </a:solidFill>
              </a:defRPr>
            </a:lvl1pPr>
            <a:lvl2pPr lvl="1" rtl="0" algn="r">
              <a:lnSpc>
                <a:spcPct val="100000"/>
              </a:lnSpc>
              <a:spcBef>
                <a:spcPts val="0"/>
              </a:spcBef>
              <a:spcAft>
                <a:spcPts val="0"/>
              </a:spcAft>
              <a:buClr>
                <a:srgbClr val="0F0F4B"/>
              </a:buClr>
              <a:buSzPts val="1800"/>
              <a:buNone/>
              <a:defRPr sz="1800">
                <a:solidFill>
                  <a:srgbClr val="0F0F4B"/>
                </a:solidFill>
              </a:defRPr>
            </a:lvl2pPr>
            <a:lvl3pPr lvl="2" rtl="0" algn="r">
              <a:lnSpc>
                <a:spcPct val="100000"/>
              </a:lnSpc>
              <a:spcBef>
                <a:spcPts val="0"/>
              </a:spcBef>
              <a:spcAft>
                <a:spcPts val="0"/>
              </a:spcAft>
              <a:buClr>
                <a:srgbClr val="0F0F4B"/>
              </a:buClr>
              <a:buSzPts val="1800"/>
              <a:buNone/>
              <a:defRPr sz="1800">
                <a:solidFill>
                  <a:srgbClr val="0F0F4B"/>
                </a:solidFill>
              </a:defRPr>
            </a:lvl3pPr>
            <a:lvl4pPr lvl="3" rtl="0" algn="r">
              <a:lnSpc>
                <a:spcPct val="100000"/>
              </a:lnSpc>
              <a:spcBef>
                <a:spcPts val="0"/>
              </a:spcBef>
              <a:spcAft>
                <a:spcPts val="0"/>
              </a:spcAft>
              <a:buClr>
                <a:srgbClr val="0F0F4B"/>
              </a:buClr>
              <a:buSzPts val="1800"/>
              <a:buNone/>
              <a:defRPr sz="1800">
                <a:solidFill>
                  <a:srgbClr val="0F0F4B"/>
                </a:solidFill>
              </a:defRPr>
            </a:lvl4pPr>
            <a:lvl5pPr lvl="4" rtl="0" algn="r">
              <a:lnSpc>
                <a:spcPct val="100000"/>
              </a:lnSpc>
              <a:spcBef>
                <a:spcPts val="0"/>
              </a:spcBef>
              <a:spcAft>
                <a:spcPts val="0"/>
              </a:spcAft>
              <a:buClr>
                <a:srgbClr val="0F0F4B"/>
              </a:buClr>
              <a:buSzPts val="1800"/>
              <a:buNone/>
              <a:defRPr sz="1800">
                <a:solidFill>
                  <a:srgbClr val="0F0F4B"/>
                </a:solidFill>
              </a:defRPr>
            </a:lvl5pPr>
            <a:lvl6pPr lvl="5" rtl="0" algn="r">
              <a:lnSpc>
                <a:spcPct val="100000"/>
              </a:lnSpc>
              <a:spcBef>
                <a:spcPts val="0"/>
              </a:spcBef>
              <a:spcAft>
                <a:spcPts val="0"/>
              </a:spcAft>
              <a:buClr>
                <a:srgbClr val="0F0F4B"/>
              </a:buClr>
              <a:buSzPts val="1800"/>
              <a:buNone/>
              <a:defRPr sz="1800">
                <a:solidFill>
                  <a:srgbClr val="0F0F4B"/>
                </a:solidFill>
              </a:defRPr>
            </a:lvl6pPr>
            <a:lvl7pPr lvl="6" rtl="0" algn="r">
              <a:lnSpc>
                <a:spcPct val="100000"/>
              </a:lnSpc>
              <a:spcBef>
                <a:spcPts val="0"/>
              </a:spcBef>
              <a:spcAft>
                <a:spcPts val="0"/>
              </a:spcAft>
              <a:buClr>
                <a:srgbClr val="0F0F4B"/>
              </a:buClr>
              <a:buSzPts val="1800"/>
              <a:buNone/>
              <a:defRPr sz="1800">
                <a:solidFill>
                  <a:srgbClr val="0F0F4B"/>
                </a:solidFill>
              </a:defRPr>
            </a:lvl7pPr>
            <a:lvl8pPr lvl="7" rtl="0" algn="r">
              <a:lnSpc>
                <a:spcPct val="100000"/>
              </a:lnSpc>
              <a:spcBef>
                <a:spcPts val="0"/>
              </a:spcBef>
              <a:spcAft>
                <a:spcPts val="0"/>
              </a:spcAft>
              <a:buClr>
                <a:srgbClr val="0F0F4B"/>
              </a:buClr>
              <a:buSzPts val="1800"/>
              <a:buNone/>
              <a:defRPr sz="1800">
                <a:solidFill>
                  <a:srgbClr val="0F0F4B"/>
                </a:solidFill>
              </a:defRPr>
            </a:lvl8pPr>
            <a:lvl9pPr lvl="8" rtl="0" algn="r">
              <a:lnSpc>
                <a:spcPct val="100000"/>
              </a:lnSpc>
              <a:spcBef>
                <a:spcPts val="0"/>
              </a:spcBef>
              <a:spcAft>
                <a:spcPts val="0"/>
              </a:spcAft>
              <a:buClr>
                <a:srgbClr val="0F0F4B"/>
              </a:buClr>
              <a:buSzPts val="1800"/>
              <a:buNone/>
              <a:defRPr sz="1800">
                <a:solidFill>
                  <a:srgbClr val="0F0F4B"/>
                </a:solidFill>
              </a:defRPr>
            </a:lvl9pPr>
          </a:lstStyle>
          <a:p/>
        </p:txBody>
      </p:sp>
      <p:sp>
        <p:nvSpPr>
          <p:cNvPr id="66" name="Google Shape;66;p5"/>
          <p:cNvSpPr txBox="1"/>
          <p:nvPr>
            <p:ph idx="2" type="title"/>
          </p:nvPr>
        </p:nvSpPr>
        <p:spPr>
          <a:xfrm flipH="1">
            <a:off x="5400525" y="2726375"/>
            <a:ext cx="6063300" cy="393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F0F4B"/>
              </a:buClr>
              <a:buSzPts val="1800"/>
              <a:buNone/>
              <a:defRPr sz="1800">
                <a:solidFill>
                  <a:srgbClr val="0F0F4B"/>
                </a:solidFill>
              </a:defRPr>
            </a:lvl1pPr>
            <a:lvl2pPr lvl="1" rtl="0">
              <a:spcBef>
                <a:spcPts val="0"/>
              </a:spcBef>
              <a:spcAft>
                <a:spcPts val="0"/>
              </a:spcAft>
              <a:buClr>
                <a:srgbClr val="0F0F4B"/>
              </a:buClr>
              <a:buSzPts val="1800"/>
              <a:buNone/>
              <a:defRPr sz="1800">
                <a:solidFill>
                  <a:srgbClr val="0F0F4B"/>
                </a:solidFill>
              </a:defRPr>
            </a:lvl2pPr>
            <a:lvl3pPr lvl="2" rtl="0">
              <a:spcBef>
                <a:spcPts val="0"/>
              </a:spcBef>
              <a:spcAft>
                <a:spcPts val="0"/>
              </a:spcAft>
              <a:buClr>
                <a:srgbClr val="0F0F4B"/>
              </a:buClr>
              <a:buSzPts val="1800"/>
              <a:buNone/>
              <a:defRPr sz="1800">
                <a:solidFill>
                  <a:srgbClr val="0F0F4B"/>
                </a:solidFill>
              </a:defRPr>
            </a:lvl3pPr>
            <a:lvl4pPr lvl="3" rtl="0">
              <a:spcBef>
                <a:spcPts val="0"/>
              </a:spcBef>
              <a:spcAft>
                <a:spcPts val="0"/>
              </a:spcAft>
              <a:buClr>
                <a:srgbClr val="0F0F4B"/>
              </a:buClr>
              <a:buSzPts val="1800"/>
              <a:buNone/>
              <a:defRPr sz="1800">
                <a:solidFill>
                  <a:srgbClr val="0F0F4B"/>
                </a:solidFill>
              </a:defRPr>
            </a:lvl4pPr>
            <a:lvl5pPr lvl="4" rtl="0">
              <a:spcBef>
                <a:spcPts val="0"/>
              </a:spcBef>
              <a:spcAft>
                <a:spcPts val="0"/>
              </a:spcAft>
              <a:buClr>
                <a:srgbClr val="0F0F4B"/>
              </a:buClr>
              <a:buSzPts val="1800"/>
              <a:buNone/>
              <a:defRPr sz="1800">
                <a:solidFill>
                  <a:srgbClr val="0F0F4B"/>
                </a:solidFill>
              </a:defRPr>
            </a:lvl5pPr>
            <a:lvl6pPr lvl="5" rtl="0">
              <a:spcBef>
                <a:spcPts val="0"/>
              </a:spcBef>
              <a:spcAft>
                <a:spcPts val="0"/>
              </a:spcAft>
              <a:buClr>
                <a:srgbClr val="0F0F4B"/>
              </a:buClr>
              <a:buSzPts val="1800"/>
              <a:buNone/>
              <a:defRPr sz="1800">
                <a:solidFill>
                  <a:srgbClr val="0F0F4B"/>
                </a:solidFill>
              </a:defRPr>
            </a:lvl6pPr>
            <a:lvl7pPr lvl="6" rtl="0">
              <a:spcBef>
                <a:spcPts val="0"/>
              </a:spcBef>
              <a:spcAft>
                <a:spcPts val="0"/>
              </a:spcAft>
              <a:buClr>
                <a:srgbClr val="0F0F4B"/>
              </a:buClr>
              <a:buSzPts val="1800"/>
              <a:buNone/>
              <a:defRPr sz="1800">
                <a:solidFill>
                  <a:srgbClr val="0F0F4B"/>
                </a:solidFill>
              </a:defRPr>
            </a:lvl7pPr>
            <a:lvl8pPr lvl="7" rtl="0">
              <a:spcBef>
                <a:spcPts val="0"/>
              </a:spcBef>
              <a:spcAft>
                <a:spcPts val="0"/>
              </a:spcAft>
              <a:buClr>
                <a:srgbClr val="0F0F4B"/>
              </a:buClr>
              <a:buSzPts val="1800"/>
              <a:buNone/>
              <a:defRPr sz="1800">
                <a:solidFill>
                  <a:srgbClr val="0F0F4B"/>
                </a:solidFill>
              </a:defRPr>
            </a:lvl8pPr>
            <a:lvl9pPr lvl="8" rtl="0">
              <a:spcBef>
                <a:spcPts val="0"/>
              </a:spcBef>
              <a:spcAft>
                <a:spcPts val="0"/>
              </a:spcAft>
              <a:buClr>
                <a:srgbClr val="0F0F4B"/>
              </a:buClr>
              <a:buSzPts val="1800"/>
              <a:buNone/>
              <a:defRPr sz="1800">
                <a:solidFill>
                  <a:srgbClr val="0F0F4B"/>
                </a:solidFill>
              </a:defRPr>
            </a:lvl9pPr>
          </a:lstStyle>
          <a:p/>
        </p:txBody>
      </p:sp>
      <p:sp>
        <p:nvSpPr>
          <p:cNvPr id="67" name="Google Shape;67;p5"/>
          <p:cNvSpPr txBox="1"/>
          <p:nvPr>
            <p:ph idx="3" type="subTitle"/>
          </p:nvPr>
        </p:nvSpPr>
        <p:spPr>
          <a:xfrm flipH="1">
            <a:off x="5400475" y="3608550"/>
            <a:ext cx="2864700" cy="29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F0F4B"/>
              </a:buClr>
              <a:buSzPts val="1200"/>
              <a:buNone/>
              <a:defRPr>
                <a:solidFill>
                  <a:srgbClr val="0F0F4B"/>
                </a:solidFill>
              </a:defRPr>
            </a:lvl1pPr>
            <a:lvl2pPr lvl="1" rtl="0" algn="r">
              <a:lnSpc>
                <a:spcPct val="100000"/>
              </a:lnSpc>
              <a:spcBef>
                <a:spcPts val="0"/>
              </a:spcBef>
              <a:spcAft>
                <a:spcPts val="0"/>
              </a:spcAft>
              <a:buClr>
                <a:srgbClr val="0F0F4B"/>
              </a:buClr>
              <a:buSzPts val="1800"/>
              <a:buNone/>
              <a:defRPr sz="1800">
                <a:solidFill>
                  <a:srgbClr val="0F0F4B"/>
                </a:solidFill>
              </a:defRPr>
            </a:lvl2pPr>
            <a:lvl3pPr lvl="2" rtl="0" algn="r">
              <a:lnSpc>
                <a:spcPct val="100000"/>
              </a:lnSpc>
              <a:spcBef>
                <a:spcPts val="0"/>
              </a:spcBef>
              <a:spcAft>
                <a:spcPts val="0"/>
              </a:spcAft>
              <a:buClr>
                <a:srgbClr val="0F0F4B"/>
              </a:buClr>
              <a:buSzPts val="1800"/>
              <a:buNone/>
              <a:defRPr sz="1800">
                <a:solidFill>
                  <a:srgbClr val="0F0F4B"/>
                </a:solidFill>
              </a:defRPr>
            </a:lvl3pPr>
            <a:lvl4pPr lvl="3" rtl="0" algn="r">
              <a:lnSpc>
                <a:spcPct val="100000"/>
              </a:lnSpc>
              <a:spcBef>
                <a:spcPts val="0"/>
              </a:spcBef>
              <a:spcAft>
                <a:spcPts val="0"/>
              </a:spcAft>
              <a:buClr>
                <a:srgbClr val="0F0F4B"/>
              </a:buClr>
              <a:buSzPts val="1800"/>
              <a:buNone/>
              <a:defRPr sz="1800">
                <a:solidFill>
                  <a:srgbClr val="0F0F4B"/>
                </a:solidFill>
              </a:defRPr>
            </a:lvl4pPr>
            <a:lvl5pPr lvl="4" rtl="0" algn="r">
              <a:lnSpc>
                <a:spcPct val="100000"/>
              </a:lnSpc>
              <a:spcBef>
                <a:spcPts val="0"/>
              </a:spcBef>
              <a:spcAft>
                <a:spcPts val="0"/>
              </a:spcAft>
              <a:buClr>
                <a:srgbClr val="0F0F4B"/>
              </a:buClr>
              <a:buSzPts val="1800"/>
              <a:buNone/>
              <a:defRPr sz="1800">
                <a:solidFill>
                  <a:srgbClr val="0F0F4B"/>
                </a:solidFill>
              </a:defRPr>
            </a:lvl5pPr>
            <a:lvl6pPr lvl="5" rtl="0" algn="r">
              <a:lnSpc>
                <a:spcPct val="100000"/>
              </a:lnSpc>
              <a:spcBef>
                <a:spcPts val="0"/>
              </a:spcBef>
              <a:spcAft>
                <a:spcPts val="0"/>
              </a:spcAft>
              <a:buClr>
                <a:srgbClr val="0F0F4B"/>
              </a:buClr>
              <a:buSzPts val="1800"/>
              <a:buNone/>
              <a:defRPr sz="1800">
                <a:solidFill>
                  <a:srgbClr val="0F0F4B"/>
                </a:solidFill>
              </a:defRPr>
            </a:lvl6pPr>
            <a:lvl7pPr lvl="6" rtl="0" algn="r">
              <a:lnSpc>
                <a:spcPct val="100000"/>
              </a:lnSpc>
              <a:spcBef>
                <a:spcPts val="0"/>
              </a:spcBef>
              <a:spcAft>
                <a:spcPts val="0"/>
              </a:spcAft>
              <a:buClr>
                <a:srgbClr val="0F0F4B"/>
              </a:buClr>
              <a:buSzPts val="1800"/>
              <a:buNone/>
              <a:defRPr sz="1800">
                <a:solidFill>
                  <a:srgbClr val="0F0F4B"/>
                </a:solidFill>
              </a:defRPr>
            </a:lvl7pPr>
            <a:lvl8pPr lvl="7" rtl="0" algn="r">
              <a:lnSpc>
                <a:spcPct val="100000"/>
              </a:lnSpc>
              <a:spcBef>
                <a:spcPts val="0"/>
              </a:spcBef>
              <a:spcAft>
                <a:spcPts val="0"/>
              </a:spcAft>
              <a:buClr>
                <a:srgbClr val="0F0F4B"/>
              </a:buClr>
              <a:buSzPts val="1800"/>
              <a:buNone/>
              <a:defRPr sz="1800">
                <a:solidFill>
                  <a:srgbClr val="0F0F4B"/>
                </a:solidFill>
              </a:defRPr>
            </a:lvl8pPr>
            <a:lvl9pPr lvl="8" rtl="0" algn="r">
              <a:lnSpc>
                <a:spcPct val="100000"/>
              </a:lnSpc>
              <a:spcBef>
                <a:spcPts val="0"/>
              </a:spcBef>
              <a:spcAft>
                <a:spcPts val="0"/>
              </a:spcAft>
              <a:buClr>
                <a:srgbClr val="0F0F4B"/>
              </a:buClr>
              <a:buSzPts val="1800"/>
              <a:buNone/>
              <a:defRPr sz="1800">
                <a:solidFill>
                  <a:srgbClr val="0F0F4B"/>
                </a:solidFill>
              </a:defRPr>
            </a:lvl9pPr>
          </a:lstStyle>
          <a:p/>
        </p:txBody>
      </p:sp>
      <p:sp>
        <p:nvSpPr>
          <p:cNvPr id="68" name="Google Shape;68;p5"/>
          <p:cNvSpPr txBox="1"/>
          <p:nvPr>
            <p:ph idx="4" type="title"/>
          </p:nvPr>
        </p:nvSpPr>
        <p:spPr>
          <a:xfrm flipH="1">
            <a:off x="5400525" y="3356875"/>
            <a:ext cx="6063300" cy="393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F0F4B"/>
              </a:buClr>
              <a:buSzPts val="1800"/>
              <a:buNone/>
              <a:defRPr sz="1800">
                <a:solidFill>
                  <a:srgbClr val="0F0F4B"/>
                </a:solidFill>
              </a:defRPr>
            </a:lvl1pPr>
            <a:lvl2pPr lvl="1" rtl="0">
              <a:spcBef>
                <a:spcPts val="0"/>
              </a:spcBef>
              <a:spcAft>
                <a:spcPts val="0"/>
              </a:spcAft>
              <a:buClr>
                <a:srgbClr val="0F0F4B"/>
              </a:buClr>
              <a:buSzPts val="1800"/>
              <a:buNone/>
              <a:defRPr sz="1800">
                <a:solidFill>
                  <a:srgbClr val="0F0F4B"/>
                </a:solidFill>
              </a:defRPr>
            </a:lvl2pPr>
            <a:lvl3pPr lvl="2" rtl="0">
              <a:spcBef>
                <a:spcPts val="0"/>
              </a:spcBef>
              <a:spcAft>
                <a:spcPts val="0"/>
              </a:spcAft>
              <a:buClr>
                <a:srgbClr val="0F0F4B"/>
              </a:buClr>
              <a:buSzPts val="1800"/>
              <a:buNone/>
              <a:defRPr sz="1800">
                <a:solidFill>
                  <a:srgbClr val="0F0F4B"/>
                </a:solidFill>
              </a:defRPr>
            </a:lvl3pPr>
            <a:lvl4pPr lvl="3" rtl="0">
              <a:spcBef>
                <a:spcPts val="0"/>
              </a:spcBef>
              <a:spcAft>
                <a:spcPts val="0"/>
              </a:spcAft>
              <a:buClr>
                <a:srgbClr val="0F0F4B"/>
              </a:buClr>
              <a:buSzPts val="1800"/>
              <a:buNone/>
              <a:defRPr sz="1800">
                <a:solidFill>
                  <a:srgbClr val="0F0F4B"/>
                </a:solidFill>
              </a:defRPr>
            </a:lvl4pPr>
            <a:lvl5pPr lvl="4" rtl="0">
              <a:spcBef>
                <a:spcPts val="0"/>
              </a:spcBef>
              <a:spcAft>
                <a:spcPts val="0"/>
              </a:spcAft>
              <a:buClr>
                <a:srgbClr val="0F0F4B"/>
              </a:buClr>
              <a:buSzPts val="1800"/>
              <a:buNone/>
              <a:defRPr sz="1800">
                <a:solidFill>
                  <a:srgbClr val="0F0F4B"/>
                </a:solidFill>
              </a:defRPr>
            </a:lvl5pPr>
            <a:lvl6pPr lvl="5" rtl="0">
              <a:spcBef>
                <a:spcPts val="0"/>
              </a:spcBef>
              <a:spcAft>
                <a:spcPts val="0"/>
              </a:spcAft>
              <a:buClr>
                <a:srgbClr val="0F0F4B"/>
              </a:buClr>
              <a:buSzPts val="1800"/>
              <a:buNone/>
              <a:defRPr sz="1800">
                <a:solidFill>
                  <a:srgbClr val="0F0F4B"/>
                </a:solidFill>
              </a:defRPr>
            </a:lvl6pPr>
            <a:lvl7pPr lvl="6" rtl="0">
              <a:spcBef>
                <a:spcPts val="0"/>
              </a:spcBef>
              <a:spcAft>
                <a:spcPts val="0"/>
              </a:spcAft>
              <a:buClr>
                <a:srgbClr val="0F0F4B"/>
              </a:buClr>
              <a:buSzPts val="1800"/>
              <a:buNone/>
              <a:defRPr sz="1800">
                <a:solidFill>
                  <a:srgbClr val="0F0F4B"/>
                </a:solidFill>
              </a:defRPr>
            </a:lvl7pPr>
            <a:lvl8pPr lvl="7" rtl="0">
              <a:spcBef>
                <a:spcPts val="0"/>
              </a:spcBef>
              <a:spcAft>
                <a:spcPts val="0"/>
              </a:spcAft>
              <a:buClr>
                <a:srgbClr val="0F0F4B"/>
              </a:buClr>
              <a:buSzPts val="1800"/>
              <a:buNone/>
              <a:defRPr sz="1800">
                <a:solidFill>
                  <a:srgbClr val="0F0F4B"/>
                </a:solidFill>
              </a:defRPr>
            </a:lvl8pPr>
            <a:lvl9pPr lvl="8" rtl="0">
              <a:spcBef>
                <a:spcPts val="0"/>
              </a:spcBef>
              <a:spcAft>
                <a:spcPts val="0"/>
              </a:spcAft>
              <a:buClr>
                <a:srgbClr val="0F0F4B"/>
              </a:buClr>
              <a:buSzPts val="1800"/>
              <a:buNone/>
              <a:defRPr sz="1800">
                <a:solidFill>
                  <a:srgbClr val="0F0F4B"/>
                </a:solidFill>
              </a:defRPr>
            </a:lvl9pPr>
          </a:lstStyle>
          <a:p/>
        </p:txBody>
      </p:sp>
      <p:sp>
        <p:nvSpPr>
          <p:cNvPr id="69" name="Google Shape;69;p5"/>
          <p:cNvSpPr txBox="1"/>
          <p:nvPr>
            <p:ph idx="5" type="subTitle"/>
          </p:nvPr>
        </p:nvSpPr>
        <p:spPr>
          <a:xfrm flipH="1">
            <a:off x="5400475" y="4239050"/>
            <a:ext cx="2864700" cy="29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F0F4B"/>
              </a:buClr>
              <a:buSzPts val="1200"/>
              <a:buNone/>
              <a:defRPr>
                <a:solidFill>
                  <a:srgbClr val="0F0F4B"/>
                </a:solidFill>
              </a:defRPr>
            </a:lvl1pPr>
            <a:lvl2pPr lvl="1" rtl="0" algn="r">
              <a:lnSpc>
                <a:spcPct val="100000"/>
              </a:lnSpc>
              <a:spcBef>
                <a:spcPts val="0"/>
              </a:spcBef>
              <a:spcAft>
                <a:spcPts val="0"/>
              </a:spcAft>
              <a:buClr>
                <a:srgbClr val="0F0F4B"/>
              </a:buClr>
              <a:buSzPts val="1800"/>
              <a:buNone/>
              <a:defRPr sz="1800">
                <a:solidFill>
                  <a:srgbClr val="0F0F4B"/>
                </a:solidFill>
              </a:defRPr>
            </a:lvl2pPr>
            <a:lvl3pPr lvl="2" rtl="0" algn="r">
              <a:lnSpc>
                <a:spcPct val="100000"/>
              </a:lnSpc>
              <a:spcBef>
                <a:spcPts val="0"/>
              </a:spcBef>
              <a:spcAft>
                <a:spcPts val="0"/>
              </a:spcAft>
              <a:buClr>
                <a:srgbClr val="0F0F4B"/>
              </a:buClr>
              <a:buSzPts val="1800"/>
              <a:buNone/>
              <a:defRPr sz="1800">
                <a:solidFill>
                  <a:srgbClr val="0F0F4B"/>
                </a:solidFill>
              </a:defRPr>
            </a:lvl3pPr>
            <a:lvl4pPr lvl="3" rtl="0" algn="r">
              <a:lnSpc>
                <a:spcPct val="100000"/>
              </a:lnSpc>
              <a:spcBef>
                <a:spcPts val="0"/>
              </a:spcBef>
              <a:spcAft>
                <a:spcPts val="0"/>
              </a:spcAft>
              <a:buClr>
                <a:srgbClr val="0F0F4B"/>
              </a:buClr>
              <a:buSzPts val="1800"/>
              <a:buNone/>
              <a:defRPr sz="1800">
                <a:solidFill>
                  <a:srgbClr val="0F0F4B"/>
                </a:solidFill>
              </a:defRPr>
            </a:lvl4pPr>
            <a:lvl5pPr lvl="4" rtl="0" algn="r">
              <a:lnSpc>
                <a:spcPct val="100000"/>
              </a:lnSpc>
              <a:spcBef>
                <a:spcPts val="0"/>
              </a:spcBef>
              <a:spcAft>
                <a:spcPts val="0"/>
              </a:spcAft>
              <a:buClr>
                <a:srgbClr val="0F0F4B"/>
              </a:buClr>
              <a:buSzPts val="1800"/>
              <a:buNone/>
              <a:defRPr sz="1800">
                <a:solidFill>
                  <a:srgbClr val="0F0F4B"/>
                </a:solidFill>
              </a:defRPr>
            </a:lvl5pPr>
            <a:lvl6pPr lvl="5" rtl="0" algn="r">
              <a:lnSpc>
                <a:spcPct val="100000"/>
              </a:lnSpc>
              <a:spcBef>
                <a:spcPts val="0"/>
              </a:spcBef>
              <a:spcAft>
                <a:spcPts val="0"/>
              </a:spcAft>
              <a:buClr>
                <a:srgbClr val="0F0F4B"/>
              </a:buClr>
              <a:buSzPts val="1800"/>
              <a:buNone/>
              <a:defRPr sz="1800">
                <a:solidFill>
                  <a:srgbClr val="0F0F4B"/>
                </a:solidFill>
              </a:defRPr>
            </a:lvl6pPr>
            <a:lvl7pPr lvl="6" rtl="0" algn="r">
              <a:lnSpc>
                <a:spcPct val="100000"/>
              </a:lnSpc>
              <a:spcBef>
                <a:spcPts val="0"/>
              </a:spcBef>
              <a:spcAft>
                <a:spcPts val="0"/>
              </a:spcAft>
              <a:buClr>
                <a:srgbClr val="0F0F4B"/>
              </a:buClr>
              <a:buSzPts val="1800"/>
              <a:buNone/>
              <a:defRPr sz="1800">
                <a:solidFill>
                  <a:srgbClr val="0F0F4B"/>
                </a:solidFill>
              </a:defRPr>
            </a:lvl7pPr>
            <a:lvl8pPr lvl="7" rtl="0" algn="r">
              <a:lnSpc>
                <a:spcPct val="100000"/>
              </a:lnSpc>
              <a:spcBef>
                <a:spcPts val="0"/>
              </a:spcBef>
              <a:spcAft>
                <a:spcPts val="0"/>
              </a:spcAft>
              <a:buClr>
                <a:srgbClr val="0F0F4B"/>
              </a:buClr>
              <a:buSzPts val="1800"/>
              <a:buNone/>
              <a:defRPr sz="1800">
                <a:solidFill>
                  <a:srgbClr val="0F0F4B"/>
                </a:solidFill>
              </a:defRPr>
            </a:lvl8pPr>
            <a:lvl9pPr lvl="8" rtl="0" algn="r">
              <a:lnSpc>
                <a:spcPct val="100000"/>
              </a:lnSpc>
              <a:spcBef>
                <a:spcPts val="0"/>
              </a:spcBef>
              <a:spcAft>
                <a:spcPts val="0"/>
              </a:spcAft>
              <a:buClr>
                <a:srgbClr val="0F0F4B"/>
              </a:buClr>
              <a:buSzPts val="1800"/>
              <a:buNone/>
              <a:defRPr sz="1800">
                <a:solidFill>
                  <a:srgbClr val="0F0F4B"/>
                </a:solidFill>
              </a:defRPr>
            </a:lvl9pPr>
          </a:lstStyle>
          <a:p/>
        </p:txBody>
      </p:sp>
      <p:sp>
        <p:nvSpPr>
          <p:cNvPr id="70" name="Google Shape;70;p5"/>
          <p:cNvSpPr txBox="1"/>
          <p:nvPr>
            <p:ph idx="6" type="title"/>
          </p:nvPr>
        </p:nvSpPr>
        <p:spPr>
          <a:xfrm flipH="1">
            <a:off x="5400525" y="3987375"/>
            <a:ext cx="6063300" cy="393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F0F4B"/>
              </a:buClr>
              <a:buSzPts val="1800"/>
              <a:buNone/>
              <a:defRPr sz="1800">
                <a:solidFill>
                  <a:srgbClr val="0F0F4B"/>
                </a:solidFill>
              </a:defRPr>
            </a:lvl1pPr>
            <a:lvl2pPr lvl="1" rtl="0">
              <a:spcBef>
                <a:spcPts val="0"/>
              </a:spcBef>
              <a:spcAft>
                <a:spcPts val="0"/>
              </a:spcAft>
              <a:buClr>
                <a:srgbClr val="0F0F4B"/>
              </a:buClr>
              <a:buSzPts val="1800"/>
              <a:buNone/>
              <a:defRPr sz="1800">
                <a:solidFill>
                  <a:srgbClr val="0F0F4B"/>
                </a:solidFill>
              </a:defRPr>
            </a:lvl2pPr>
            <a:lvl3pPr lvl="2" rtl="0">
              <a:spcBef>
                <a:spcPts val="0"/>
              </a:spcBef>
              <a:spcAft>
                <a:spcPts val="0"/>
              </a:spcAft>
              <a:buClr>
                <a:srgbClr val="0F0F4B"/>
              </a:buClr>
              <a:buSzPts val="1800"/>
              <a:buNone/>
              <a:defRPr sz="1800">
                <a:solidFill>
                  <a:srgbClr val="0F0F4B"/>
                </a:solidFill>
              </a:defRPr>
            </a:lvl3pPr>
            <a:lvl4pPr lvl="3" rtl="0">
              <a:spcBef>
                <a:spcPts val="0"/>
              </a:spcBef>
              <a:spcAft>
                <a:spcPts val="0"/>
              </a:spcAft>
              <a:buClr>
                <a:srgbClr val="0F0F4B"/>
              </a:buClr>
              <a:buSzPts val="1800"/>
              <a:buNone/>
              <a:defRPr sz="1800">
                <a:solidFill>
                  <a:srgbClr val="0F0F4B"/>
                </a:solidFill>
              </a:defRPr>
            </a:lvl4pPr>
            <a:lvl5pPr lvl="4" rtl="0">
              <a:spcBef>
                <a:spcPts val="0"/>
              </a:spcBef>
              <a:spcAft>
                <a:spcPts val="0"/>
              </a:spcAft>
              <a:buClr>
                <a:srgbClr val="0F0F4B"/>
              </a:buClr>
              <a:buSzPts val="1800"/>
              <a:buNone/>
              <a:defRPr sz="1800">
                <a:solidFill>
                  <a:srgbClr val="0F0F4B"/>
                </a:solidFill>
              </a:defRPr>
            </a:lvl5pPr>
            <a:lvl6pPr lvl="5" rtl="0">
              <a:spcBef>
                <a:spcPts val="0"/>
              </a:spcBef>
              <a:spcAft>
                <a:spcPts val="0"/>
              </a:spcAft>
              <a:buClr>
                <a:srgbClr val="0F0F4B"/>
              </a:buClr>
              <a:buSzPts val="1800"/>
              <a:buNone/>
              <a:defRPr sz="1800">
                <a:solidFill>
                  <a:srgbClr val="0F0F4B"/>
                </a:solidFill>
              </a:defRPr>
            </a:lvl6pPr>
            <a:lvl7pPr lvl="6" rtl="0">
              <a:spcBef>
                <a:spcPts val="0"/>
              </a:spcBef>
              <a:spcAft>
                <a:spcPts val="0"/>
              </a:spcAft>
              <a:buClr>
                <a:srgbClr val="0F0F4B"/>
              </a:buClr>
              <a:buSzPts val="1800"/>
              <a:buNone/>
              <a:defRPr sz="1800">
                <a:solidFill>
                  <a:srgbClr val="0F0F4B"/>
                </a:solidFill>
              </a:defRPr>
            </a:lvl7pPr>
            <a:lvl8pPr lvl="7" rtl="0">
              <a:spcBef>
                <a:spcPts val="0"/>
              </a:spcBef>
              <a:spcAft>
                <a:spcPts val="0"/>
              </a:spcAft>
              <a:buClr>
                <a:srgbClr val="0F0F4B"/>
              </a:buClr>
              <a:buSzPts val="1800"/>
              <a:buNone/>
              <a:defRPr sz="1800">
                <a:solidFill>
                  <a:srgbClr val="0F0F4B"/>
                </a:solidFill>
              </a:defRPr>
            </a:lvl8pPr>
            <a:lvl9pPr lvl="8" rtl="0">
              <a:spcBef>
                <a:spcPts val="0"/>
              </a:spcBef>
              <a:spcAft>
                <a:spcPts val="0"/>
              </a:spcAft>
              <a:buClr>
                <a:srgbClr val="0F0F4B"/>
              </a:buClr>
              <a:buSzPts val="1800"/>
              <a:buNone/>
              <a:defRPr sz="1800">
                <a:solidFill>
                  <a:srgbClr val="0F0F4B"/>
                </a:solidFill>
              </a:defRPr>
            </a:lvl9pPr>
          </a:lstStyle>
          <a:p/>
        </p:txBody>
      </p:sp>
      <p:sp>
        <p:nvSpPr>
          <p:cNvPr id="71" name="Google Shape;71;p5"/>
          <p:cNvSpPr txBox="1"/>
          <p:nvPr>
            <p:ph idx="7" type="title"/>
          </p:nvPr>
        </p:nvSpPr>
        <p:spPr>
          <a:xfrm flipH="1">
            <a:off x="-705000" y="2726375"/>
            <a:ext cx="6063300" cy="3936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1800"/>
              <a:buNone/>
              <a:defRPr sz="1800">
                <a:solidFill>
                  <a:srgbClr val="0F0F4B"/>
                </a:solidFill>
              </a:defRPr>
            </a:lvl1pPr>
            <a:lvl2pPr lvl="1" rtl="0" algn="r">
              <a:spcBef>
                <a:spcPts val="0"/>
              </a:spcBef>
              <a:spcAft>
                <a:spcPts val="0"/>
              </a:spcAft>
              <a:buClr>
                <a:srgbClr val="0F0F4B"/>
              </a:buClr>
              <a:buSzPts val="1800"/>
              <a:buNone/>
              <a:defRPr sz="1800">
                <a:solidFill>
                  <a:srgbClr val="0F0F4B"/>
                </a:solidFill>
              </a:defRPr>
            </a:lvl2pPr>
            <a:lvl3pPr lvl="2" rtl="0" algn="r">
              <a:spcBef>
                <a:spcPts val="0"/>
              </a:spcBef>
              <a:spcAft>
                <a:spcPts val="0"/>
              </a:spcAft>
              <a:buClr>
                <a:srgbClr val="0F0F4B"/>
              </a:buClr>
              <a:buSzPts val="1800"/>
              <a:buNone/>
              <a:defRPr sz="1800">
                <a:solidFill>
                  <a:srgbClr val="0F0F4B"/>
                </a:solidFill>
              </a:defRPr>
            </a:lvl3pPr>
            <a:lvl4pPr lvl="3" rtl="0" algn="r">
              <a:spcBef>
                <a:spcPts val="0"/>
              </a:spcBef>
              <a:spcAft>
                <a:spcPts val="0"/>
              </a:spcAft>
              <a:buClr>
                <a:srgbClr val="0F0F4B"/>
              </a:buClr>
              <a:buSzPts val="1800"/>
              <a:buNone/>
              <a:defRPr sz="1800">
                <a:solidFill>
                  <a:srgbClr val="0F0F4B"/>
                </a:solidFill>
              </a:defRPr>
            </a:lvl4pPr>
            <a:lvl5pPr lvl="4" rtl="0" algn="r">
              <a:spcBef>
                <a:spcPts val="0"/>
              </a:spcBef>
              <a:spcAft>
                <a:spcPts val="0"/>
              </a:spcAft>
              <a:buClr>
                <a:srgbClr val="0F0F4B"/>
              </a:buClr>
              <a:buSzPts val="1800"/>
              <a:buNone/>
              <a:defRPr sz="1800">
                <a:solidFill>
                  <a:srgbClr val="0F0F4B"/>
                </a:solidFill>
              </a:defRPr>
            </a:lvl5pPr>
            <a:lvl6pPr lvl="5" rtl="0" algn="r">
              <a:spcBef>
                <a:spcPts val="0"/>
              </a:spcBef>
              <a:spcAft>
                <a:spcPts val="0"/>
              </a:spcAft>
              <a:buClr>
                <a:srgbClr val="0F0F4B"/>
              </a:buClr>
              <a:buSzPts val="1800"/>
              <a:buNone/>
              <a:defRPr sz="1800">
                <a:solidFill>
                  <a:srgbClr val="0F0F4B"/>
                </a:solidFill>
              </a:defRPr>
            </a:lvl6pPr>
            <a:lvl7pPr lvl="6" rtl="0" algn="r">
              <a:spcBef>
                <a:spcPts val="0"/>
              </a:spcBef>
              <a:spcAft>
                <a:spcPts val="0"/>
              </a:spcAft>
              <a:buClr>
                <a:srgbClr val="0F0F4B"/>
              </a:buClr>
              <a:buSzPts val="1800"/>
              <a:buNone/>
              <a:defRPr sz="1800">
                <a:solidFill>
                  <a:srgbClr val="0F0F4B"/>
                </a:solidFill>
              </a:defRPr>
            </a:lvl7pPr>
            <a:lvl8pPr lvl="7" rtl="0" algn="r">
              <a:spcBef>
                <a:spcPts val="0"/>
              </a:spcBef>
              <a:spcAft>
                <a:spcPts val="0"/>
              </a:spcAft>
              <a:buClr>
                <a:srgbClr val="0F0F4B"/>
              </a:buClr>
              <a:buSzPts val="1800"/>
              <a:buNone/>
              <a:defRPr sz="1800">
                <a:solidFill>
                  <a:srgbClr val="0F0F4B"/>
                </a:solidFill>
              </a:defRPr>
            </a:lvl8pPr>
            <a:lvl9pPr lvl="8" rtl="0" algn="r">
              <a:spcBef>
                <a:spcPts val="0"/>
              </a:spcBef>
              <a:spcAft>
                <a:spcPts val="0"/>
              </a:spcAft>
              <a:buClr>
                <a:srgbClr val="0F0F4B"/>
              </a:buClr>
              <a:buSzPts val="1800"/>
              <a:buNone/>
              <a:defRPr sz="1800">
                <a:solidFill>
                  <a:srgbClr val="0F0F4B"/>
                </a:solidFill>
              </a:defRPr>
            </a:lvl9pPr>
          </a:lstStyle>
          <a:p/>
        </p:txBody>
      </p:sp>
      <p:sp>
        <p:nvSpPr>
          <p:cNvPr id="72" name="Google Shape;72;p5"/>
          <p:cNvSpPr txBox="1"/>
          <p:nvPr>
            <p:ph idx="8" type="title"/>
          </p:nvPr>
        </p:nvSpPr>
        <p:spPr>
          <a:xfrm flipH="1">
            <a:off x="-705000" y="3356875"/>
            <a:ext cx="6063300" cy="3936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1800"/>
              <a:buNone/>
              <a:defRPr sz="1800">
                <a:solidFill>
                  <a:srgbClr val="0F0F4B"/>
                </a:solidFill>
              </a:defRPr>
            </a:lvl1pPr>
            <a:lvl2pPr lvl="1" rtl="0" algn="r">
              <a:spcBef>
                <a:spcPts val="0"/>
              </a:spcBef>
              <a:spcAft>
                <a:spcPts val="0"/>
              </a:spcAft>
              <a:buClr>
                <a:srgbClr val="0F0F4B"/>
              </a:buClr>
              <a:buSzPts val="1800"/>
              <a:buNone/>
              <a:defRPr sz="1800">
                <a:solidFill>
                  <a:srgbClr val="0F0F4B"/>
                </a:solidFill>
              </a:defRPr>
            </a:lvl2pPr>
            <a:lvl3pPr lvl="2" rtl="0" algn="r">
              <a:spcBef>
                <a:spcPts val="0"/>
              </a:spcBef>
              <a:spcAft>
                <a:spcPts val="0"/>
              </a:spcAft>
              <a:buClr>
                <a:srgbClr val="0F0F4B"/>
              </a:buClr>
              <a:buSzPts val="1800"/>
              <a:buNone/>
              <a:defRPr sz="1800">
                <a:solidFill>
                  <a:srgbClr val="0F0F4B"/>
                </a:solidFill>
              </a:defRPr>
            </a:lvl3pPr>
            <a:lvl4pPr lvl="3" rtl="0" algn="r">
              <a:spcBef>
                <a:spcPts val="0"/>
              </a:spcBef>
              <a:spcAft>
                <a:spcPts val="0"/>
              </a:spcAft>
              <a:buClr>
                <a:srgbClr val="0F0F4B"/>
              </a:buClr>
              <a:buSzPts val="1800"/>
              <a:buNone/>
              <a:defRPr sz="1800">
                <a:solidFill>
                  <a:srgbClr val="0F0F4B"/>
                </a:solidFill>
              </a:defRPr>
            </a:lvl4pPr>
            <a:lvl5pPr lvl="4" rtl="0" algn="r">
              <a:spcBef>
                <a:spcPts val="0"/>
              </a:spcBef>
              <a:spcAft>
                <a:spcPts val="0"/>
              </a:spcAft>
              <a:buClr>
                <a:srgbClr val="0F0F4B"/>
              </a:buClr>
              <a:buSzPts val="1800"/>
              <a:buNone/>
              <a:defRPr sz="1800">
                <a:solidFill>
                  <a:srgbClr val="0F0F4B"/>
                </a:solidFill>
              </a:defRPr>
            </a:lvl5pPr>
            <a:lvl6pPr lvl="5" rtl="0" algn="r">
              <a:spcBef>
                <a:spcPts val="0"/>
              </a:spcBef>
              <a:spcAft>
                <a:spcPts val="0"/>
              </a:spcAft>
              <a:buClr>
                <a:srgbClr val="0F0F4B"/>
              </a:buClr>
              <a:buSzPts val="1800"/>
              <a:buNone/>
              <a:defRPr sz="1800">
                <a:solidFill>
                  <a:srgbClr val="0F0F4B"/>
                </a:solidFill>
              </a:defRPr>
            </a:lvl6pPr>
            <a:lvl7pPr lvl="6" rtl="0" algn="r">
              <a:spcBef>
                <a:spcPts val="0"/>
              </a:spcBef>
              <a:spcAft>
                <a:spcPts val="0"/>
              </a:spcAft>
              <a:buClr>
                <a:srgbClr val="0F0F4B"/>
              </a:buClr>
              <a:buSzPts val="1800"/>
              <a:buNone/>
              <a:defRPr sz="1800">
                <a:solidFill>
                  <a:srgbClr val="0F0F4B"/>
                </a:solidFill>
              </a:defRPr>
            </a:lvl7pPr>
            <a:lvl8pPr lvl="7" rtl="0" algn="r">
              <a:spcBef>
                <a:spcPts val="0"/>
              </a:spcBef>
              <a:spcAft>
                <a:spcPts val="0"/>
              </a:spcAft>
              <a:buClr>
                <a:srgbClr val="0F0F4B"/>
              </a:buClr>
              <a:buSzPts val="1800"/>
              <a:buNone/>
              <a:defRPr sz="1800">
                <a:solidFill>
                  <a:srgbClr val="0F0F4B"/>
                </a:solidFill>
              </a:defRPr>
            </a:lvl8pPr>
            <a:lvl9pPr lvl="8" rtl="0" algn="r">
              <a:spcBef>
                <a:spcPts val="0"/>
              </a:spcBef>
              <a:spcAft>
                <a:spcPts val="0"/>
              </a:spcAft>
              <a:buClr>
                <a:srgbClr val="0F0F4B"/>
              </a:buClr>
              <a:buSzPts val="1800"/>
              <a:buNone/>
              <a:defRPr sz="1800">
                <a:solidFill>
                  <a:srgbClr val="0F0F4B"/>
                </a:solidFill>
              </a:defRPr>
            </a:lvl9pPr>
          </a:lstStyle>
          <a:p/>
        </p:txBody>
      </p:sp>
      <p:sp>
        <p:nvSpPr>
          <p:cNvPr id="73" name="Google Shape;73;p5"/>
          <p:cNvSpPr txBox="1"/>
          <p:nvPr>
            <p:ph idx="9" type="title"/>
          </p:nvPr>
        </p:nvSpPr>
        <p:spPr>
          <a:xfrm flipH="1">
            <a:off x="-705000" y="3987375"/>
            <a:ext cx="6063300" cy="3936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1800"/>
              <a:buNone/>
              <a:defRPr sz="1800">
                <a:solidFill>
                  <a:srgbClr val="0F0F4B"/>
                </a:solidFill>
              </a:defRPr>
            </a:lvl1pPr>
            <a:lvl2pPr lvl="1" rtl="0" algn="r">
              <a:spcBef>
                <a:spcPts val="0"/>
              </a:spcBef>
              <a:spcAft>
                <a:spcPts val="0"/>
              </a:spcAft>
              <a:buClr>
                <a:srgbClr val="0F0F4B"/>
              </a:buClr>
              <a:buSzPts val="1800"/>
              <a:buNone/>
              <a:defRPr sz="1800">
                <a:solidFill>
                  <a:srgbClr val="0F0F4B"/>
                </a:solidFill>
              </a:defRPr>
            </a:lvl2pPr>
            <a:lvl3pPr lvl="2" rtl="0" algn="r">
              <a:spcBef>
                <a:spcPts val="0"/>
              </a:spcBef>
              <a:spcAft>
                <a:spcPts val="0"/>
              </a:spcAft>
              <a:buClr>
                <a:srgbClr val="0F0F4B"/>
              </a:buClr>
              <a:buSzPts val="1800"/>
              <a:buNone/>
              <a:defRPr sz="1800">
                <a:solidFill>
                  <a:srgbClr val="0F0F4B"/>
                </a:solidFill>
              </a:defRPr>
            </a:lvl3pPr>
            <a:lvl4pPr lvl="3" rtl="0" algn="r">
              <a:spcBef>
                <a:spcPts val="0"/>
              </a:spcBef>
              <a:spcAft>
                <a:spcPts val="0"/>
              </a:spcAft>
              <a:buClr>
                <a:srgbClr val="0F0F4B"/>
              </a:buClr>
              <a:buSzPts val="1800"/>
              <a:buNone/>
              <a:defRPr sz="1800">
                <a:solidFill>
                  <a:srgbClr val="0F0F4B"/>
                </a:solidFill>
              </a:defRPr>
            </a:lvl4pPr>
            <a:lvl5pPr lvl="4" rtl="0" algn="r">
              <a:spcBef>
                <a:spcPts val="0"/>
              </a:spcBef>
              <a:spcAft>
                <a:spcPts val="0"/>
              </a:spcAft>
              <a:buClr>
                <a:srgbClr val="0F0F4B"/>
              </a:buClr>
              <a:buSzPts val="1800"/>
              <a:buNone/>
              <a:defRPr sz="1800">
                <a:solidFill>
                  <a:srgbClr val="0F0F4B"/>
                </a:solidFill>
              </a:defRPr>
            </a:lvl5pPr>
            <a:lvl6pPr lvl="5" rtl="0" algn="r">
              <a:spcBef>
                <a:spcPts val="0"/>
              </a:spcBef>
              <a:spcAft>
                <a:spcPts val="0"/>
              </a:spcAft>
              <a:buClr>
                <a:srgbClr val="0F0F4B"/>
              </a:buClr>
              <a:buSzPts val="1800"/>
              <a:buNone/>
              <a:defRPr sz="1800">
                <a:solidFill>
                  <a:srgbClr val="0F0F4B"/>
                </a:solidFill>
              </a:defRPr>
            </a:lvl6pPr>
            <a:lvl7pPr lvl="6" rtl="0" algn="r">
              <a:spcBef>
                <a:spcPts val="0"/>
              </a:spcBef>
              <a:spcAft>
                <a:spcPts val="0"/>
              </a:spcAft>
              <a:buClr>
                <a:srgbClr val="0F0F4B"/>
              </a:buClr>
              <a:buSzPts val="1800"/>
              <a:buNone/>
              <a:defRPr sz="1800">
                <a:solidFill>
                  <a:srgbClr val="0F0F4B"/>
                </a:solidFill>
              </a:defRPr>
            </a:lvl7pPr>
            <a:lvl8pPr lvl="7" rtl="0" algn="r">
              <a:spcBef>
                <a:spcPts val="0"/>
              </a:spcBef>
              <a:spcAft>
                <a:spcPts val="0"/>
              </a:spcAft>
              <a:buClr>
                <a:srgbClr val="0F0F4B"/>
              </a:buClr>
              <a:buSzPts val="1800"/>
              <a:buNone/>
              <a:defRPr sz="1800">
                <a:solidFill>
                  <a:srgbClr val="0F0F4B"/>
                </a:solidFill>
              </a:defRPr>
            </a:lvl8pPr>
            <a:lvl9pPr lvl="8" rtl="0" algn="r">
              <a:spcBef>
                <a:spcPts val="0"/>
              </a:spcBef>
              <a:spcAft>
                <a:spcPts val="0"/>
              </a:spcAft>
              <a:buClr>
                <a:srgbClr val="0F0F4B"/>
              </a:buClr>
              <a:buSzPts val="1800"/>
              <a:buNone/>
              <a:defRPr sz="1800">
                <a:solidFill>
                  <a:srgbClr val="0F0F4B"/>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itleOnly">
  <p:cSld name="TITLE_ONLY">
    <p:spTree>
      <p:nvGrpSpPr>
        <p:cNvPr id="74" name="Shape 74"/>
        <p:cNvGrpSpPr/>
        <p:nvPr/>
      </p:nvGrpSpPr>
      <p:grpSpPr>
        <a:xfrm>
          <a:off x="0" y="0"/>
          <a:ext cx="0" cy="0"/>
          <a:chOff x="0" y="0"/>
          <a:chExt cx="0" cy="0"/>
        </a:xfrm>
      </p:grpSpPr>
      <p:sp>
        <p:nvSpPr>
          <p:cNvPr id="75" name="Google Shape;75;p6"/>
          <p:cNvSpPr/>
          <p:nvPr/>
        </p:nvSpPr>
        <p:spPr>
          <a:xfrm>
            <a:off x="-53675" y="-14175"/>
            <a:ext cx="9265825" cy="5243926"/>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6"/>
          <p:cNvGrpSpPr/>
          <p:nvPr/>
        </p:nvGrpSpPr>
        <p:grpSpPr>
          <a:xfrm>
            <a:off x="-39710" y="-14172"/>
            <a:ext cx="9252075" cy="5165294"/>
            <a:chOff x="3655900" y="1642950"/>
            <a:chExt cx="1299175" cy="751250"/>
          </a:xfrm>
        </p:grpSpPr>
        <p:sp>
          <p:nvSpPr>
            <p:cNvPr id="77" name="Google Shape;77;p6"/>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6"/>
          <p:cNvGrpSpPr/>
          <p:nvPr/>
        </p:nvGrpSpPr>
        <p:grpSpPr>
          <a:xfrm>
            <a:off x="-33384" y="24104"/>
            <a:ext cx="9191800" cy="5125321"/>
            <a:chOff x="5820575" y="792900"/>
            <a:chExt cx="1357625" cy="786925"/>
          </a:xfrm>
        </p:grpSpPr>
        <p:sp>
          <p:nvSpPr>
            <p:cNvPr id="81" name="Google Shape;81;p6"/>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6"/>
          <p:cNvGrpSpPr/>
          <p:nvPr/>
        </p:nvGrpSpPr>
        <p:grpSpPr>
          <a:xfrm>
            <a:off x="59" y="24104"/>
            <a:ext cx="9191800" cy="5125321"/>
            <a:chOff x="5820575" y="792900"/>
            <a:chExt cx="1357625" cy="786925"/>
          </a:xfrm>
        </p:grpSpPr>
        <p:sp>
          <p:nvSpPr>
            <p:cNvPr id="86" name="Google Shape;86;p6"/>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 name="Google Shape;90;p6"/>
          <p:cNvPicPr preferRelativeResize="0"/>
          <p:nvPr/>
        </p:nvPicPr>
        <p:blipFill>
          <a:blip r:embed="rId2">
            <a:alphaModFix/>
          </a:blip>
          <a:stretch>
            <a:fillRect/>
          </a:stretch>
        </p:blipFill>
        <p:spPr>
          <a:xfrm>
            <a:off x="-53325" y="-128354"/>
            <a:ext cx="9251902" cy="5486482"/>
          </a:xfrm>
          <a:prstGeom prst="rect">
            <a:avLst/>
          </a:prstGeom>
          <a:noFill/>
          <a:ln>
            <a:noFill/>
          </a:ln>
        </p:spPr>
      </p:pic>
      <p:sp>
        <p:nvSpPr>
          <p:cNvPr id="91" name="Google Shape;9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6"/>
          <p:cNvSpPr txBox="1"/>
          <p:nvPr>
            <p:ph type="ctrTitle"/>
          </p:nvPr>
        </p:nvSpPr>
        <p:spPr>
          <a:xfrm>
            <a:off x="3605225" y="3067050"/>
            <a:ext cx="3390900" cy="2742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200"/>
              <a:buNone/>
              <a:defRPr sz="1200">
                <a:solidFill>
                  <a:srgbClr val="FFFFFF"/>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93" name="Google Shape;93;p6"/>
          <p:cNvSpPr txBox="1"/>
          <p:nvPr>
            <p:ph idx="1" type="subTitle"/>
          </p:nvPr>
        </p:nvSpPr>
        <p:spPr>
          <a:xfrm>
            <a:off x="1938550" y="2152650"/>
            <a:ext cx="5314800" cy="83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4" name="Google Shape;94;p6"/>
          <p:cNvSpPr/>
          <p:nvPr/>
        </p:nvSpPr>
        <p:spPr>
          <a:xfrm>
            <a:off x="525550" y="2593875"/>
            <a:ext cx="650" cy="625"/>
          </a:xfrm>
          <a:custGeom>
            <a:rect b="b" l="l" r="r" t="t"/>
            <a:pathLst>
              <a:path extrusionOk="0" h="25" w="26">
                <a:moveTo>
                  <a:pt x="26" y="0"/>
                </a:moveTo>
                <a:cubicBezTo>
                  <a:pt x="17" y="4"/>
                  <a:pt x="9" y="16"/>
                  <a:pt x="1" y="25"/>
                </a:cubicBezTo>
                <a:lnTo>
                  <a:pt x="26" y="0"/>
                </a:lnTo>
                <a:close/>
              </a:path>
            </a:pathLst>
          </a:custGeom>
          <a:solidFill>
            <a:srgbClr val="333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AND 1">
  <p:cSld name="CUSTOM">
    <p:spTree>
      <p:nvGrpSpPr>
        <p:cNvPr id="95" name="Shape 95"/>
        <p:cNvGrpSpPr/>
        <p:nvPr/>
      </p:nvGrpSpPr>
      <p:grpSpPr>
        <a:xfrm>
          <a:off x="0" y="0"/>
          <a:ext cx="0" cy="0"/>
          <a:chOff x="0" y="0"/>
          <a:chExt cx="0" cy="0"/>
        </a:xfrm>
      </p:grpSpPr>
      <p:sp>
        <p:nvSpPr>
          <p:cNvPr id="96" name="Google Shape;96;p7"/>
          <p:cNvSpPr/>
          <p:nvPr/>
        </p:nvSpPr>
        <p:spPr>
          <a:xfrm>
            <a:off x="-53675" y="-14175"/>
            <a:ext cx="9265825" cy="5243926"/>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7"/>
          <p:cNvGrpSpPr/>
          <p:nvPr/>
        </p:nvGrpSpPr>
        <p:grpSpPr>
          <a:xfrm>
            <a:off x="-39710" y="-14172"/>
            <a:ext cx="9252075" cy="5165294"/>
            <a:chOff x="3655900" y="1642950"/>
            <a:chExt cx="1299175" cy="751250"/>
          </a:xfrm>
        </p:grpSpPr>
        <p:sp>
          <p:nvSpPr>
            <p:cNvPr id="98" name="Google Shape;98;p7"/>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7"/>
          <p:cNvGrpSpPr/>
          <p:nvPr/>
        </p:nvGrpSpPr>
        <p:grpSpPr>
          <a:xfrm>
            <a:off x="-33384" y="24104"/>
            <a:ext cx="9191800" cy="5125321"/>
            <a:chOff x="5820575" y="792900"/>
            <a:chExt cx="1357625" cy="786925"/>
          </a:xfrm>
        </p:grpSpPr>
        <p:sp>
          <p:nvSpPr>
            <p:cNvPr id="102" name="Google Shape;102;p7"/>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7"/>
          <p:cNvGrpSpPr/>
          <p:nvPr/>
        </p:nvGrpSpPr>
        <p:grpSpPr>
          <a:xfrm>
            <a:off x="59" y="24104"/>
            <a:ext cx="9191800" cy="5125321"/>
            <a:chOff x="5820575" y="792900"/>
            <a:chExt cx="1357625" cy="786925"/>
          </a:xfrm>
        </p:grpSpPr>
        <p:sp>
          <p:nvSpPr>
            <p:cNvPr id="107" name="Google Shape;107;p7"/>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7"/>
          <p:cNvSpPr txBox="1"/>
          <p:nvPr>
            <p:ph type="title"/>
          </p:nvPr>
        </p:nvSpPr>
        <p:spPr>
          <a:xfrm>
            <a:off x="-1676400" y="2206575"/>
            <a:ext cx="80010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113" name="Google Shape;113;p7"/>
          <p:cNvSpPr txBox="1"/>
          <p:nvPr>
            <p:ph idx="1" type="subTitle"/>
          </p:nvPr>
        </p:nvSpPr>
        <p:spPr>
          <a:xfrm>
            <a:off x="952500" y="3723425"/>
            <a:ext cx="2743200" cy="50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cxnSp>
        <p:nvCxnSpPr>
          <p:cNvPr id="114" name="Google Shape;114;p7"/>
          <p:cNvCxnSpPr/>
          <p:nvPr/>
        </p:nvCxnSpPr>
        <p:spPr>
          <a:xfrm>
            <a:off x="2324100" y="-66675"/>
            <a:ext cx="0" cy="2171700"/>
          </a:xfrm>
          <a:prstGeom prst="straightConnector1">
            <a:avLst/>
          </a:prstGeom>
          <a:noFill/>
          <a:ln cap="flat" cmpd="sng" w="28575">
            <a:solidFill>
              <a:srgbClr val="FFFFFF"/>
            </a:solidFill>
            <a:prstDash val="solid"/>
            <a:round/>
            <a:headEnd len="med" w="med" type="none"/>
            <a:tailEnd len="med" w="med" type="none"/>
          </a:ln>
        </p:spPr>
      </p:cxnSp>
      <p:cxnSp>
        <p:nvCxnSpPr>
          <p:cNvPr id="115" name="Google Shape;115;p7"/>
          <p:cNvCxnSpPr/>
          <p:nvPr/>
        </p:nvCxnSpPr>
        <p:spPr>
          <a:xfrm>
            <a:off x="2035950" y="2105025"/>
            <a:ext cx="576300" cy="0"/>
          </a:xfrm>
          <a:prstGeom prst="straightConnector1">
            <a:avLst/>
          </a:prstGeom>
          <a:noFill/>
          <a:ln cap="flat" cmpd="sng" w="28575">
            <a:solidFill>
              <a:srgbClr val="FFFFFF"/>
            </a:solidFill>
            <a:prstDash val="solid"/>
            <a:round/>
            <a:headEnd len="med" w="med" type="none"/>
            <a:tailEnd len="med" w="med" type="none"/>
          </a:ln>
        </p:spPr>
      </p:cxnSp>
      <p:sp>
        <p:nvSpPr>
          <p:cNvPr id="116" name="Google Shape;116;p7"/>
          <p:cNvSpPr txBox="1"/>
          <p:nvPr>
            <p:ph idx="2" type="title"/>
          </p:nvPr>
        </p:nvSpPr>
        <p:spPr>
          <a:xfrm>
            <a:off x="163125" y="2781250"/>
            <a:ext cx="4321800" cy="76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117" name="Google Shape;117;p7"/>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118" name="Google Shape;118;p7"/>
          <p:cNvSpPr/>
          <p:nvPr/>
        </p:nvSpPr>
        <p:spPr>
          <a:xfrm>
            <a:off x="5247279" y="2339798"/>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119" name="Google Shape;119;p7"/>
          <p:cNvPicPr preferRelativeResize="0"/>
          <p:nvPr/>
        </p:nvPicPr>
        <p:blipFill>
          <a:blip r:embed="rId2">
            <a:alphaModFix/>
          </a:blip>
          <a:stretch>
            <a:fillRect/>
          </a:stretch>
        </p:blipFill>
        <p:spPr>
          <a:xfrm>
            <a:off x="-53325" y="-128354"/>
            <a:ext cx="9251902" cy="548648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AND 1 1">
  <p:cSld name="CUSTOM_3">
    <p:spTree>
      <p:nvGrpSpPr>
        <p:cNvPr id="120" name="Shape 120"/>
        <p:cNvGrpSpPr/>
        <p:nvPr/>
      </p:nvGrpSpPr>
      <p:grpSpPr>
        <a:xfrm>
          <a:off x="0" y="0"/>
          <a:ext cx="0" cy="0"/>
          <a:chOff x="0" y="0"/>
          <a:chExt cx="0" cy="0"/>
        </a:xfrm>
      </p:grpSpPr>
      <p:sp>
        <p:nvSpPr>
          <p:cNvPr id="121" name="Google Shape;121;p8"/>
          <p:cNvSpPr/>
          <p:nvPr/>
        </p:nvSpPr>
        <p:spPr>
          <a:xfrm>
            <a:off x="-53675" y="-14175"/>
            <a:ext cx="9265825" cy="5243926"/>
          </a:xfrm>
          <a:custGeom>
            <a:rect b="b" l="l" r="r" t="t"/>
            <a:pathLst>
              <a:path extrusionOk="0" h="25530" w="43967">
                <a:moveTo>
                  <a:pt x="0" y="0"/>
                </a:moveTo>
                <a:lnTo>
                  <a:pt x="43966" y="0"/>
                </a:lnTo>
                <a:lnTo>
                  <a:pt x="43966" y="25530"/>
                </a:lnTo>
                <a:lnTo>
                  <a:pt x="0" y="25530"/>
                </a:lnTo>
                <a:close/>
              </a:path>
            </a:pathLst>
          </a:custGeom>
          <a:gradFill>
            <a:gsLst>
              <a:gs pos="0">
                <a:srgbClr val="131263"/>
              </a:gs>
              <a:gs pos="100000">
                <a:srgbClr val="0C0C3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8"/>
          <p:cNvGrpSpPr/>
          <p:nvPr/>
        </p:nvGrpSpPr>
        <p:grpSpPr>
          <a:xfrm>
            <a:off x="-39710" y="-14172"/>
            <a:ext cx="9252075" cy="5165294"/>
            <a:chOff x="3655900" y="1642950"/>
            <a:chExt cx="1299175" cy="751250"/>
          </a:xfrm>
        </p:grpSpPr>
        <p:sp>
          <p:nvSpPr>
            <p:cNvPr id="123" name="Google Shape;123;p8"/>
            <p:cNvSpPr/>
            <p:nvPr/>
          </p:nvSpPr>
          <p:spPr>
            <a:xfrm>
              <a:off x="3655900" y="1891900"/>
              <a:ext cx="1299075" cy="436175"/>
            </a:xfrm>
            <a:custGeom>
              <a:rect b="b" l="l" r="r" t="t"/>
              <a:pathLst>
                <a:path extrusionOk="0" h="17447" w="51963">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4039825" y="1642950"/>
              <a:ext cx="915250" cy="258475"/>
            </a:xfrm>
            <a:custGeom>
              <a:rect b="b" l="l" r="r" t="t"/>
              <a:pathLst>
                <a:path extrusionOk="0" h="10339" w="3661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3742950" y="2287000"/>
              <a:ext cx="725400" cy="107200"/>
            </a:xfrm>
            <a:custGeom>
              <a:rect b="b" l="l" r="r" t="t"/>
              <a:pathLst>
                <a:path extrusionOk="0" h="4288" w="29016">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33384" y="24104"/>
            <a:ext cx="9191800" cy="5125321"/>
            <a:chOff x="5820575" y="792900"/>
            <a:chExt cx="1357625" cy="786925"/>
          </a:xfrm>
        </p:grpSpPr>
        <p:sp>
          <p:nvSpPr>
            <p:cNvPr id="127" name="Google Shape;127;p8"/>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8"/>
          <p:cNvGrpSpPr/>
          <p:nvPr/>
        </p:nvGrpSpPr>
        <p:grpSpPr>
          <a:xfrm>
            <a:off x="59" y="24104"/>
            <a:ext cx="9191800" cy="5125321"/>
            <a:chOff x="5820575" y="792900"/>
            <a:chExt cx="1357625" cy="786925"/>
          </a:xfrm>
        </p:grpSpPr>
        <p:sp>
          <p:nvSpPr>
            <p:cNvPr id="132" name="Google Shape;132;p8"/>
            <p:cNvSpPr/>
            <p:nvPr/>
          </p:nvSpPr>
          <p:spPr>
            <a:xfrm>
              <a:off x="6169125" y="1518150"/>
              <a:ext cx="388150" cy="61675"/>
            </a:xfrm>
            <a:custGeom>
              <a:rect b="b" l="l" r="r" t="t"/>
              <a:pathLst>
                <a:path extrusionOk="0" h="2467" w="15526">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5820575" y="1099750"/>
              <a:ext cx="309925" cy="298425"/>
            </a:xfrm>
            <a:custGeom>
              <a:rect b="b" l="l" r="r" t="t"/>
              <a:pathLst>
                <a:path extrusionOk="0" h="11937" w="12397">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790500" y="1211675"/>
              <a:ext cx="387600" cy="233900"/>
            </a:xfrm>
            <a:custGeom>
              <a:rect b="b" l="l" r="r" t="t"/>
              <a:pathLst>
                <a:path extrusionOk="0" h="9356" w="15504">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6830650" y="792900"/>
              <a:ext cx="347550" cy="168650"/>
            </a:xfrm>
            <a:custGeom>
              <a:rect b="b" l="l" r="r" t="t"/>
              <a:pathLst>
                <a:path extrusionOk="0" h="6746" w="13902">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 name="Google Shape;136;p8"/>
          <p:cNvCxnSpPr/>
          <p:nvPr/>
        </p:nvCxnSpPr>
        <p:spPr>
          <a:xfrm>
            <a:off x="2324100" y="-66675"/>
            <a:ext cx="0" cy="2171700"/>
          </a:xfrm>
          <a:prstGeom prst="straightConnector1">
            <a:avLst/>
          </a:prstGeom>
          <a:noFill/>
          <a:ln cap="flat" cmpd="sng" w="28575">
            <a:solidFill>
              <a:srgbClr val="FFFFFF"/>
            </a:solidFill>
            <a:prstDash val="solid"/>
            <a:round/>
            <a:headEnd len="med" w="med" type="none"/>
            <a:tailEnd len="med" w="med" type="none"/>
          </a:ln>
        </p:spPr>
      </p:cxnSp>
      <p:sp>
        <p:nvSpPr>
          <p:cNvPr id="137" name="Google Shape;137;p8"/>
          <p:cNvSpPr/>
          <p:nvPr/>
        </p:nvSpPr>
        <p:spPr>
          <a:xfrm>
            <a:off x="349275" y="2105025"/>
            <a:ext cx="3949500" cy="24939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8"/>
          <p:cNvSpPr txBox="1"/>
          <p:nvPr>
            <p:ph type="title"/>
          </p:nvPr>
        </p:nvSpPr>
        <p:spPr>
          <a:xfrm>
            <a:off x="-1676400" y="2206575"/>
            <a:ext cx="80010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140" name="Google Shape;140;p8"/>
          <p:cNvSpPr txBox="1"/>
          <p:nvPr>
            <p:ph idx="1" type="subTitle"/>
          </p:nvPr>
        </p:nvSpPr>
        <p:spPr>
          <a:xfrm>
            <a:off x="952500" y="3723425"/>
            <a:ext cx="2743200" cy="50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141" name="Google Shape;141;p8"/>
          <p:cNvSpPr txBox="1"/>
          <p:nvPr>
            <p:ph idx="2" type="title"/>
          </p:nvPr>
        </p:nvSpPr>
        <p:spPr>
          <a:xfrm>
            <a:off x="130250" y="2781250"/>
            <a:ext cx="4387500" cy="76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142" name="Google Shape;142;p8"/>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143" name="Google Shape;143;p8"/>
          <p:cNvSpPr/>
          <p:nvPr/>
        </p:nvSpPr>
        <p:spPr>
          <a:xfrm>
            <a:off x="5247279" y="2339798"/>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144" name="Google Shape;144;p8"/>
          <p:cNvPicPr preferRelativeResize="0"/>
          <p:nvPr/>
        </p:nvPicPr>
        <p:blipFill>
          <a:blip r:embed="rId2">
            <a:alphaModFix/>
          </a:blip>
          <a:stretch>
            <a:fillRect/>
          </a:stretch>
        </p:blipFill>
        <p:spPr>
          <a:xfrm>
            <a:off x="-53325" y="-128354"/>
            <a:ext cx="9251902" cy="54864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WO COLUMNS">
  <p:cSld name="ONE_COLUMN_TEXT">
    <p:spTree>
      <p:nvGrpSpPr>
        <p:cNvPr id="145" name="Shape 145"/>
        <p:cNvGrpSpPr/>
        <p:nvPr/>
      </p:nvGrpSpPr>
      <p:grpSpPr>
        <a:xfrm>
          <a:off x="0" y="0"/>
          <a:ext cx="0" cy="0"/>
          <a:chOff x="0" y="0"/>
          <a:chExt cx="0" cy="0"/>
        </a:xfrm>
      </p:grpSpPr>
      <p:cxnSp>
        <p:nvCxnSpPr>
          <p:cNvPr id="146" name="Google Shape;146;p9"/>
          <p:cNvCxnSpPr/>
          <p:nvPr/>
        </p:nvCxnSpPr>
        <p:spPr>
          <a:xfrm>
            <a:off x="2989350" y="330150"/>
            <a:ext cx="6031800" cy="0"/>
          </a:xfrm>
          <a:prstGeom prst="straightConnector1">
            <a:avLst/>
          </a:prstGeom>
          <a:noFill/>
          <a:ln cap="flat" cmpd="sng" w="28575">
            <a:solidFill>
              <a:srgbClr val="0F0F4B"/>
            </a:solidFill>
            <a:prstDash val="solid"/>
            <a:round/>
            <a:headEnd len="med" w="med" type="none"/>
            <a:tailEnd len="med" w="med" type="none"/>
          </a:ln>
        </p:spPr>
      </p:cxnSp>
      <p:cxnSp>
        <p:nvCxnSpPr>
          <p:cNvPr id="147" name="Google Shape;147;p9"/>
          <p:cNvCxnSpPr/>
          <p:nvPr/>
        </p:nvCxnSpPr>
        <p:spPr>
          <a:xfrm>
            <a:off x="6005250" y="-99550"/>
            <a:ext cx="0" cy="429600"/>
          </a:xfrm>
          <a:prstGeom prst="straightConnector1">
            <a:avLst/>
          </a:prstGeom>
          <a:noFill/>
          <a:ln cap="flat" cmpd="sng" w="28575">
            <a:solidFill>
              <a:srgbClr val="0F0F4B"/>
            </a:solidFill>
            <a:prstDash val="solid"/>
            <a:round/>
            <a:headEnd len="med" w="med" type="none"/>
            <a:tailEnd len="med" w="med" type="none"/>
          </a:ln>
        </p:spPr>
      </p:cxnSp>
      <p:sp>
        <p:nvSpPr>
          <p:cNvPr id="148" name="Google Shape;148;p9"/>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sp>
        <p:nvSpPr>
          <p:cNvPr id="149" name="Google Shape;149;p9"/>
          <p:cNvSpPr/>
          <p:nvPr/>
        </p:nvSpPr>
        <p:spPr>
          <a:xfrm>
            <a:off x="5247279" y="2339798"/>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150" name="Google Shape;150;p9"/>
          <p:cNvPicPr preferRelativeResize="0"/>
          <p:nvPr/>
        </p:nvPicPr>
        <p:blipFill>
          <a:blip r:embed="rId2">
            <a:alphaModFix/>
          </a:blip>
          <a:stretch>
            <a:fillRect/>
          </a:stretch>
        </p:blipFill>
        <p:spPr>
          <a:xfrm>
            <a:off x="-53950" y="-19641"/>
            <a:ext cx="9251902" cy="5486482"/>
          </a:xfrm>
          <a:prstGeom prst="rect">
            <a:avLst/>
          </a:prstGeom>
          <a:noFill/>
          <a:ln>
            <a:noFill/>
          </a:ln>
        </p:spPr>
      </p:pic>
      <p:sp>
        <p:nvSpPr>
          <p:cNvPr id="151" name="Google Shape;151;p9"/>
          <p:cNvSpPr txBox="1"/>
          <p:nvPr>
            <p:ph idx="12" type="sldNum"/>
          </p:nvPr>
        </p:nvSpPr>
        <p:spPr>
          <a:xfrm>
            <a:off x="8458144" y="4652968"/>
            <a:ext cx="560400" cy="402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9"/>
          <p:cNvSpPr txBox="1"/>
          <p:nvPr>
            <p:ph type="title"/>
          </p:nvPr>
        </p:nvSpPr>
        <p:spPr>
          <a:xfrm>
            <a:off x="3300150" y="1008750"/>
            <a:ext cx="5410200" cy="4890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2400"/>
              <a:buNone/>
              <a:defRPr sz="2400">
                <a:solidFill>
                  <a:srgbClr val="0F0F4B"/>
                </a:solidFill>
              </a:defRPr>
            </a:lvl1pPr>
            <a:lvl2pPr lvl="1" rtl="0" algn="ctr">
              <a:spcBef>
                <a:spcPts val="0"/>
              </a:spcBef>
              <a:spcAft>
                <a:spcPts val="0"/>
              </a:spcAft>
              <a:buClr>
                <a:srgbClr val="0F0F4B"/>
              </a:buClr>
              <a:buSzPts val="2800"/>
              <a:buNone/>
              <a:defRPr>
                <a:solidFill>
                  <a:srgbClr val="0F0F4B"/>
                </a:solidFill>
              </a:defRPr>
            </a:lvl2pPr>
            <a:lvl3pPr lvl="2" rtl="0" algn="ctr">
              <a:spcBef>
                <a:spcPts val="0"/>
              </a:spcBef>
              <a:spcAft>
                <a:spcPts val="0"/>
              </a:spcAft>
              <a:buClr>
                <a:srgbClr val="0F0F4B"/>
              </a:buClr>
              <a:buSzPts val="2800"/>
              <a:buNone/>
              <a:defRPr>
                <a:solidFill>
                  <a:srgbClr val="0F0F4B"/>
                </a:solidFill>
              </a:defRPr>
            </a:lvl3pPr>
            <a:lvl4pPr lvl="3" rtl="0" algn="ctr">
              <a:spcBef>
                <a:spcPts val="0"/>
              </a:spcBef>
              <a:spcAft>
                <a:spcPts val="0"/>
              </a:spcAft>
              <a:buClr>
                <a:srgbClr val="0F0F4B"/>
              </a:buClr>
              <a:buSzPts val="2800"/>
              <a:buNone/>
              <a:defRPr>
                <a:solidFill>
                  <a:srgbClr val="0F0F4B"/>
                </a:solidFill>
              </a:defRPr>
            </a:lvl4pPr>
            <a:lvl5pPr lvl="4" rtl="0" algn="ctr">
              <a:spcBef>
                <a:spcPts val="0"/>
              </a:spcBef>
              <a:spcAft>
                <a:spcPts val="0"/>
              </a:spcAft>
              <a:buClr>
                <a:srgbClr val="0F0F4B"/>
              </a:buClr>
              <a:buSzPts val="2800"/>
              <a:buNone/>
              <a:defRPr>
                <a:solidFill>
                  <a:srgbClr val="0F0F4B"/>
                </a:solidFill>
              </a:defRPr>
            </a:lvl5pPr>
            <a:lvl6pPr lvl="5" rtl="0" algn="ctr">
              <a:spcBef>
                <a:spcPts val="0"/>
              </a:spcBef>
              <a:spcAft>
                <a:spcPts val="0"/>
              </a:spcAft>
              <a:buClr>
                <a:srgbClr val="0F0F4B"/>
              </a:buClr>
              <a:buSzPts val="2800"/>
              <a:buNone/>
              <a:defRPr>
                <a:solidFill>
                  <a:srgbClr val="0F0F4B"/>
                </a:solidFill>
              </a:defRPr>
            </a:lvl6pPr>
            <a:lvl7pPr lvl="6" rtl="0" algn="ctr">
              <a:spcBef>
                <a:spcPts val="0"/>
              </a:spcBef>
              <a:spcAft>
                <a:spcPts val="0"/>
              </a:spcAft>
              <a:buClr>
                <a:srgbClr val="0F0F4B"/>
              </a:buClr>
              <a:buSzPts val="2800"/>
              <a:buNone/>
              <a:defRPr>
                <a:solidFill>
                  <a:srgbClr val="0F0F4B"/>
                </a:solidFill>
              </a:defRPr>
            </a:lvl7pPr>
            <a:lvl8pPr lvl="7" rtl="0" algn="ctr">
              <a:spcBef>
                <a:spcPts val="0"/>
              </a:spcBef>
              <a:spcAft>
                <a:spcPts val="0"/>
              </a:spcAft>
              <a:buClr>
                <a:srgbClr val="0F0F4B"/>
              </a:buClr>
              <a:buSzPts val="2800"/>
              <a:buNone/>
              <a:defRPr>
                <a:solidFill>
                  <a:srgbClr val="0F0F4B"/>
                </a:solidFill>
              </a:defRPr>
            </a:lvl8pPr>
            <a:lvl9pPr lvl="8" rtl="0" algn="ctr">
              <a:spcBef>
                <a:spcPts val="0"/>
              </a:spcBef>
              <a:spcAft>
                <a:spcPts val="0"/>
              </a:spcAft>
              <a:buClr>
                <a:srgbClr val="0F0F4B"/>
              </a:buClr>
              <a:buSzPts val="2800"/>
              <a:buNone/>
              <a:defRPr>
                <a:solidFill>
                  <a:srgbClr val="0F0F4B"/>
                </a:solidFill>
              </a:defRPr>
            </a:lvl9pPr>
          </a:lstStyle>
          <a:p/>
        </p:txBody>
      </p:sp>
      <p:cxnSp>
        <p:nvCxnSpPr>
          <p:cNvPr id="153" name="Google Shape;153;p9"/>
          <p:cNvCxnSpPr/>
          <p:nvPr/>
        </p:nvCxnSpPr>
        <p:spPr>
          <a:xfrm rot="10800000">
            <a:off x="5044150" y="4781475"/>
            <a:ext cx="0" cy="428700"/>
          </a:xfrm>
          <a:prstGeom prst="straightConnector1">
            <a:avLst/>
          </a:prstGeom>
          <a:noFill/>
          <a:ln cap="flat" cmpd="sng" w="28575">
            <a:solidFill>
              <a:srgbClr val="0F0F4B"/>
            </a:solidFill>
            <a:prstDash val="solid"/>
            <a:round/>
            <a:headEnd len="med" w="med" type="none"/>
            <a:tailEnd len="med" w="med" type="none"/>
          </a:ln>
        </p:spPr>
      </p:cxnSp>
      <p:cxnSp>
        <p:nvCxnSpPr>
          <p:cNvPr id="154" name="Google Shape;154;p9"/>
          <p:cNvCxnSpPr/>
          <p:nvPr/>
        </p:nvCxnSpPr>
        <p:spPr>
          <a:xfrm rot="10800000">
            <a:off x="4756000" y="4781550"/>
            <a:ext cx="576300" cy="0"/>
          </a:xfrm>
          <a:prstGeom prst="straightConnector1">
            <a:avLst/>
          </a:prstGeom>
          <a:noFill/>
          <a:ln cap="flat" cmpd="sng" w="28575">
            <a:solidFill>
              <a:srgbClr val="0F0F4B"/>
            </a:solidFill>
            <a:prstDash val="solid"/>
            <a:round/>
            <a:headEnd len="med" w="med" type="none"/>
            <a:tailEnd len="med" w="med" type="none"/>
          </a:ln>
        </p:spPr>
      </p:cxnSp>
      <p:cxnSp>
        <p:nvCxnSpPr>
          <p:cNvPr id="155" name="Google Shape;155;p9"/>
          <p:cNvCxnSpPr/>
          <p:nvPr/>
        </p:nvCxnSpPr>
        <p:spPr>
          <a:xfrm rot="10800000">
            <a:off x="2219325" y="4781475"/>
            <a:ext cx="0" cy="428700"/>
          </a:xfrm>
          <a:prstGeom prst="straightConnector1">
            <a:avLst/>
          </a:prstGeom>
          <a:noFill/>
          <a:ln cap="flat" cmpd="sng" w="28575">
            <a:solidFill>
              <a:srgbClr val="0F0F4B"/>
            </a:solidFill>
            <a:prstDash val="solid"/>
            <a:round/>
            <a:headEnd len="med" w="med" type="none"/>
            <a:tailEnd len="med" w="med" type="none"/>
          </a:ln>
        </p:spPr>
      </p:cxnSp>
      <p:cxnSp>
        <p:nvCxnSpPr>
          <p:cNvPr id="156" name="Google Shape;156;p9"/>
          <p:cNvCxnSpPr/>
          <p:nvPr/>
        </p:nvCxnSpPr>
        <p:spPr>
          <a:xfrm rot="10800000">
            <a:off x="1931175" y="4781550"/>
            <a:ext cx="576300" cy="0"/>
          </a:xfrm>
          <a:prstGeom prst="straightConnector1">
            <a:avLst/>
          </a:prstGeom>
          <a:noFill/>
          <a:ln cap="flat" cmpd="sng" w="28575">
            <a:solidFill>
              <a:srgbClr val="0F0F4B"/>
            </a:solidFill>
            <a:prstDash val="solid"/>
            <a:round/>
            <a:headEnd len="med" w="med" type="none"/>
            <a:tailEnd len="med" w="med" type="none"/>
          </a:ln>
        </p:spPr>
      </p:cxnSp>
      <p:sp>
        <p:nvSpPr>
          <p:cNvPr id="157" name="Google Shape;157;p9"/>
          <p:cNvSpPr/>
          <p:nvPr/>
        </p:nvSpPr>
        <p:spPr>
          <a:xfrm>
            <a:off x="995350" y="1847850"/>
            <a:ext cx="2448000" cy="2805000"/>
          </a:xfrm>
          <a:prstGeom prst="roundRect">
            <a:avLst>
              <a:gd fmla="val 16667" name="adj"/>
            </a:avLst>
          </a:prstGeom>
          <a:solidFill>
            <a:srgbClr val="0F0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3820138" y="1847850"/>
            <a:ext cx="2448000" cy="2805000"/>
          </a:xfrm>
          <a:prstGeom prst="roundRect">
            <a:avLst>
              <a:gd fmla="val 16667" name="adj"/>
            </a:avLst>
          </a:prstGeom>
          <a:solidFill>
            <a:srgbClr val="484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idx="2" type="title"/>
          </p:nvPr>
        </p:nvSpPr>
        <p:spPr>
          <a:xfrm flipH="1">
            <a:off x="1273475" y="2786850"/>
            <a:ext cx="18918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60" name="Google Shape;160;p9"/>
          <p:cNvSpPr txBox="1"/>
          <p:nvPr>
            <p:ph idx="3" type="title"/>
          </p:nvPr>
        </p:nvSpPr>
        <p:spPr>
          <a:xfrm flipH="1">
            <a:off x="4098250" y="2786850"/>
            <a:ext cx="18918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61" name="Google Shape;161;p9"/>
          <p:cNvSpPr txBox="1"/>
          <p:nvPr>
            <p:ph idx="1" type="subTitle"/>
          </p:nvPr>
        </p:nvSpPr>
        <p:spPr>
          <a:xfrm flipH="1">
            <a:off x="1226025" y="3054250"/>
            <a:ext cx="19866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62" name="Google Shape;162;p9"/>
          <p:cNvSpPr txBox="1"/>
          <p:nvPr>
            <p:ph idx="4" type="subTitle"/>
          </p:nvPr>
        </p:nvSpPr>
        <p:spPr>
          <a:xfrm flipH="1">
            <a:off x="4050850" y="3054250"/>
            <a:ext cx="19866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HREE COLUMNS">
  <p:cSld name="MAIN_POINT">
    <p:spTree>
      <p:nvGrpSpPr>
        <p:cNvPr id="163" name="Shape 163"/>
        <p:cNvGrpSpPr/>
        <p:nvPr/>
      </p:nvGrpSpPr>
      <p:grpSpPr>
        <a:xfrm>
          <a:off x="0" y="0"/>
          <a:ext cx="0" cy="0"/>
          <a:chOff x="0" y="0"/>
          <a:chExt cx="0" cy="0"/>
        </a:xfrm>
      </p:grpSpPr>
      <p:cxnSp>
        <p:nvCxnSpPr>
          <p:cNvPr id="164" name="Google Shape;164;p10"/>
          <p:cNvCxnSpPr/>
          <p:nvPr/>
        </p:nvCxnSpPr>
        <p:spPr>
          <a:xfrm>
            <a:off x="2989350" y="330150"/>
            <a:ext cx="6031800" cy="0"/>
          </a:xfrm>
          <a:prstGeom prst="straightConnector1">
            <a:avLst/>
          </a:prstGeom>
          <a:noFill/>
          <a:ln cap="flat" cmpd="sng" w="28575">
            <a:solidFill>
              <a:srgbClr val="0F0F4B"/>
            </a:solidFill>
            <a:prstDash val="solid"/>
            <a:round/>
            <a:headEnd len="med" w="med" type="none"/>
            <a:tailEnd len="med" w="med" type="none"/>
          </a:ln>
        </p:spPr>
      </p:cxnSp>
      <p:sp>
        <p:nvSpPr>
          <p:cNvPr id="165" name="Google Shape;165;p10"/>
          <p:cNvSpPr txBox="1"/>
          <p:nvPr>
            <p:ph type="title"/>
          </p:nvPr>
        </p:nvSpPr>
        <p:spPr>
          <a:xfrm>
            <a:off x="3300150" y="330150"/>
            <a:ext cx="5410200" cy="4890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F0F4B"/>
              </a:buClr>
              <a:buSzPts val="2400"/>
              <a:buNone/>
              <a:defRPr sz="2400">
                <a:solidFill>
                  <a:srgbClr val="0F0F4B"/>
                </a:solidFill>
              </a:defRPr>
            </a:lvl1pPr>
            <a:lvl2pPr lvl="1" rtl="0" algn="ctr">
              <a:spcBef>
                <a:spcPts val="0"/>
              </a:spcBef>
              <a:spcAft>
                <a:spcPts val="0"/>
              </a:spcAft>
              <a:buClr>
                <a:srgbClr val="0F0F4B"/>
              </a:buClr>
              <a:buSzPts val="2800"/>
              <a:buNone/>
              <a:defRPr>
                <a:solidFill>
                  <a:srgbClr val="0F0F4B"/>
                </a:solidFill>
              </a:defRPr>
            </a:lvl2pPr>
            <a:lvl3pPr lvl="2" rtl="0" algn="ctr">
              <a:spcBef>
                <a:spcPts val="0"/>
              </a:spcBef>
              <a:spcAft>
                <a:spcPts val="0"/>
              </a:spcAft>
              <a:buClr>
                <a:srgbClr val="0F0F4B"/>
              </a:buClr>
              <a:buSzPts val="2800"/>
              <a:buNone/>
              <a:defRPr>
                <a:solidFill>
                  <a:srgbClr val="0F0F4B"/>
                </a:solidFill>
              </a:defRPr>
            </a:lvl3pPr>
            <a:lvl4pPr lvl="3" rtl="0" algn="ctr">
              <a:spcBef>
                <a:spcPts val="0"/>
              </a:spcBef>
              <a:spcAft>
                <a:spcPts val="0"/>
              </a:spcAft>
              <a:buClr>
                <a:srgbClr val="0F0F4B"/>
              </a:buClr>
              <a:buSzPts val="2800"/>
              <a:buNone/>
              <a:defRPr>
                <a:solidFill>
                  <a:srgbClr val="0F0F4B"/>
                </a:solidFill>
              </a:defRPr>
            </a:lvl4pPr>
            <a:lvl5pPr lvl="4" rtl="0" algn="ctr">
              <a:spcBef>
                <a:spcPts val="0"/>
              </a:spcBef>
              <a:spcAft>
                <a:spcPts val="0"/>
              </a:spcAft>
              <a:buClr>
                <a:srgbClr val="0F0F4B"/>
              </a:buClr>
              <a:buSzPts val="2800"/>
              <a:buNone/>
              <a:defRPr>
                <a:solidFill>
                  <a:srgbClr val="0F0F4B"/>
                </a:solidFill>
              </a:defRPr>
            </a:lvl5pPr>
            <a:lvl6pPr lvl="5" rtl="0" algn="ctr">
              <a:spcBef>
                <a:spcPts val="0"/>
              </a:spcBef>
              <a:spcAft>
                <a:spcPts val="0"/>
              </a:spcAft>
              <a:buClr>
                <a:srgbClr val="0F0F4B"/>
              </a:buClr>
              <a:buSzPts val="2800"/>
              <a:buNone/>
              <a:defRPr>
                <a:solidFill>
                  <a:srgbClr val="0F0F4B"/>
                </a:solidFill>
              </a:defRPr>
            </a:lvl6pPr>
            <a:lvl7pPr lvl="6" rtl="0" algn="ctr">
              <a:spcBef>
                <a:spcPts val="0"/>
              </a:spcBef>
              <a:spcAft>
                <a:spcPts val="0"/>
              </a:spcAft>
              <a:buClr>
                <a:srgbClr val="0F0F4B"/>
              </a:buClr>
              <a:buSzPts val="2800"/>
              <a:buNone/>
              <a:defRPr>
                <a:solidFill>
                  <a:srgbClr val="0F0F4B"/>
                </a:solidFill>
              </a:defRPr>
            </a:lvl7pPr>
            <a:lvl8pPr lvl="7" rtl="0" algn="ctr">
              <a:spcBef>
                <a:spcPts val="0"/>
              </a:spcBef>
              <a:spcAft>
                <a:spcPts val="0"/>
              </a:spcAft>
              <a:buClr>
                <a:srgbClr val="0F0F4B"/>
              </a:buClr>
              <a:buSzPts val="2800"/>
              <a:buNone/>
              <a:defRPr>
                <a:solidFill>
                  <a:srgbClr val="0F0F4B"/>
                </a:solidFill>
              </a:defRPr>
            </a:lvl8pPr>
            <a:lvl9pPr lvl="8" rtl="0" algn="ctr">
              <a:spcBef>
                <a:spcPts val="0"/>
              </a:spcBef>
              <a:spcAft>
                <a:spcPts val="0"/>
              </a:spcAft>
              <a:buClr>
                <a:srgbClr val="0F0F4B"/>
              </a:buClr>
              <a:buSzPts val="2800"/>
              <a:buNone/>
              <a:defRPr>
                <a:solidFill>
                  <a:srgbClr val="0F0F4B"/>
                </a:solidFill>
              </a:defRPr>
            </a:lvl9pPr>
          </a:lstStyle>
          <a:p/>
        </p:txBody>
      </p:sp>
      <p:cxnSp>
        <p:nvCxnSpPr>
          <p:cNvPr id="166" name="Google Shape;166;p10"/>
          <p:cNvCxnSpPr/>
          <p:nvPr/>
        </p:nvCxnSpPr>
        <p:spPr>
          <a:xfrm>
            <a:off x="6005250" y="-112825"/>
            <a:ext cx="0" cy="443100"/>
          </a:xfrm>
          <a:prstGeom prst="straightConnector1">
            <a:avLst/>
          </a:prstGeom>
          <a:noFill/>
          <a:ln cap="flat" cmpd="sng" w="28575">
            <a:solidFill>
              <a:srgbClr val="0F0F4B"/>
            </a:solidFill>
            <a:prstDash val="solid"/>
            <a:round/>
            <a:headEnd len="med" w="med" type="none"/>
            <a:tailEnd len="med" w="med" type="none"/>
          </a:ln>
        </p:spPr>
      </p:cxnSp>
      <p:sp>
        <p:nvSpPr>
          <p:cNvPr id="167" name="Google Shape;167;p10"/>
          <p:cNvSpPr/>
          <p:nvPr/>
        </p:nvSpPr>
        <p:spPr>
          <a:xfrm rot="10800000">
            <a:off x="-43050" y="-19639"/>
            <a:ext cx="3968015" cy="2885964"/>
          </a:xfrm>
          <a:custGeom>
            <a:rect b="b" l="l" r="r" t="t"/>
            <a:pathLst>
              <a:path extrusionOk="0" h="98137" w="132643">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0"/>
          </a:gradFill>
          <a:ln>
            <a:noFill/>
          </a:ln>
        </p:spPr>
        <p:txBody>
          <a:bodyPr anchorCtr="0" anchor="ctr" bIns="48200" lIns="48200" spcFirstLastPara="1" rIns="48200" wrap="square" tIns="48200">
            <a:noAutofit/>
          </a:bodyPr>
          <a:lstStyle/>
          <a:p>
            <a:pPr indent="0" lvl="0" marL="0" rtl="0" algn="l">
              <a:spcBef>
                <a:spcPts val="0"/>
              </a:spcBef>
              <a:spcAft>
                <a:spcPts val="0"/>
              </a:spcAft>
              <a:buNone/>
            </a:pPr>
            <a:r>
              <a:t/>
            </a:r>
            <a:endParaRPr/>
          </a:p>
        </p:txBody>
      </p:sp>
      <p:pic>
        <p:nvPicPr>
          <p:cNvPr id="168" name="Google Shape;168;p10"/>
          <p:cNvPicPr preferRelativeResize="0"/>
          <p:nvPr/>
        </p:nvPicPr>
        <p:blipFill>
          <a:blip r:embed="rId2">
            <a:alphaModFix/>
          </a:blip>
          <a:stretch>
            <a:fillRect/>
          </a:stretch>
        </p:blipFill>
        <p:spPr>
          <a:xfrm>
            <a:off x="-84179" y="-276316"/>
            <a:ext cx="9251902" cy="5486482"/>
          </a:xfrm>
          <a:prstGeom prst="rect">
            <a:avLst/>
          </a:prstGeom>
          <a:noFill/>
          <a:ln>
            <a:noFill/>
          </a:ln>
        </p:spPr>
      </p:pic>
      <p:cxnSp>
        <p:nvCxnSpPr>
          <p:cNvPr id="169" name="Google Shape;169;p10"/>
          <p:cNvCxnSpPr/>
          <p:nvPr/>
        </p:nvCxnSpPr>
        <p:spPr>
          <a:xfrm rot="10800000">
            <a:off x="4572000" y="4781475"/>
            <a:ext cx="0" cy="428700"/>
          </a:xfrm>
          <a:prstGeom prst="straightConnector1">
            <a:avLst/>
          </a:prstGeom>
          <a:noFill/>
          <a:ln cap="flat" cmpd="sng" w="28575">
            <a:solidFill>
              <a:srgbClr val="0F0F4B"/>
            </a:solidFill>
            <a:prstDash val="solid"/>
            <a:round/>
            <a:headEnd len="med" w="med" type="none"/>
            <a:tailEnd len="med" w="med" type="none"/>
          </a:ln>
        </p:spPr>
      </p:cxnSp>
      <p:cxnSp>
        <p:nvCxnSpPr>
          <p:cNvPr id="170" name="Google Shape;170;p10"/>
          <p:cNvCxnSpPr/>
          <p:nvPr/>
        </p:nvCxnSpPr>
        <p:spPr>
          <a:xfrm rot="10800000">
            <a:off x="4283850" y="4781550"/>
            <a:ext cx="576300" cy="0"/>
          </a:xfrm>
          <a:prstGeom prst="straightConnector1">
            <a:avLst/>
          </a:prstGeom>
          <a:noFill/>
          <a:ln cap="flat" cmpd="sng" w="28575">
            <a:solidFill>
              <a:srgbClr val="0F0F4B"/>
            </a:solidFill>
            <a:prstDash val="solid"/>
            <a:round/>
            <a:headEnd len="med" w="med" type="none"/>
            <a:tailEnd len="med" w="med" type="none"/>
          </a:ln>
        </p:spPr>
      </p:cxnSp>
      <p:cxnSp>
        <p:nvCxnSpPr>
          <p:cNvPr id="171" name="Google Shape;171;p10"/>
          <p:cNvCxnSpPr/>
          <p:nvPr/>
        </p:nvCxnSpPr>
        <p:spPr>
          <a:xfrm rot="10800000">
            <a:off x="1747175" y="4781475"/>
            <a:ext cx="0" cy="428700"/>
          </a:xfrm>
          <a:prstGeom prst="straightConnector1">
            <a:avLst/>
          </a:prstGeom>
          <a:noFill/>
          <a:ln cap="flat" cmpd="sng" w="28575">
            <a:solidFill>
              <a:srgbClr val="0F0F4B"/>
            </a:solidFill>
            <a:prstDash val="solid"/>
            <a:round/>
            <a:headEnd len="med" w="med" type="none"/>
            <a:tailEnd len="med" w="med" type="none"/>
          </a:ln>
        </p:spPr>
      </p:cxnSp>
      <p:cxnSp>
        <p:nvCxnSpPr>
          <p:cNvPr id="172" name="Google Shape;172;p10"/>
          <p:cNvCxnSpPr/>
          <p:nvPr/>
        </p:nvCxnSpPr>
        <p:spPr>
          <a:xfrm rot="10800000">
            <a:off x="1459025" y="4781550"/>
            <a:ext cx="576300" cy="0"/>
          </a:xfrm>
          <a:prstGeom prst="straightConnector1">
            <a:avLst/>
          </a:prstGeom>
          <a:noFill/>
          <a:ln cap="flat" cmpd="sng" w="28575">
            <a:solidFill>
              <a:srgbClr val="0F0F4B"/>
            </a:solidFill>
            <a:prstDash val="solid"/>
            <a:round/>
            <a:headEnd len="med" w="med" type="none"/>
            <a:tailEnd len="med" w="med" type="none"/>
          </a:ln>
        </p:spPr>
      </p:cxnSp>
      <p:sp>
        <p:nvSpPr>
          <p:cNvPr id="173" name="Google Shape;173;p10"/>
          <p:cNvSpPr/>
          <p:nvPr/>
        </p:nvSpPr>
        <p:spPr>
          <a:xfrm>
            <a:off x="523200" y="1847850"/>
            <a:ext cx="2448000" cy="2805000"/>
          </a:xfrm>
          <a:prstGeom prst="roundRect">
            <a:avLst>
              <a:gd fmla="val 16667" name="adj"/>
            </a:avLst>
          </a:prstGeom>
          <a:solidFill>
            <a:srgbClr val="4F2F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3347988" y="1847850"/>
            <a:ext cx="2448000" cy="2805000"/>
          </a:xfrm>
          <a:prstGeom prst="roundRect">
            <a:avLst>
              <a:gd fmla="val 16667" name="adj"/>
            </a:avLst>
          </a:prstGeom>
          <a:solidFill>
            <a:srgbClr val="753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txBox="1"/>
          <p:nvPr>
            <p:ph idx="2" type="title"/>
          </p:nvPr>
        </p:nvSpPr>
        <p:spPr>
          <a:xfrm flipH="1">
            <a:off x="801325" y="2786850"/>
            <a:ext cx="18918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76" name="Google Shape;176;p10"/>
          <p:cNvSpPr txBox="1"/>
          <p:nvPr>
            <p:ph idx="3" type="title"/>
          </p:nvPr>
        </p:nvSpPr>
        <p:spPr>
          <a:xfrm flipH="1">
            <a:off x="3626100" y="2786850"/>
            <a:ext cx="18918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77" name="Google Shape;177;p10"/>
          <p:cNvSpPr txBox="1"/>
          <p:nvPr>
            <p:ph idx="1" type="subTitle"/>
          </p:nvPr>
        </p:nvSpPr>
        <p:spPr>
          <a:xfrm flipH="1">
            <a:off x="753875" y="3054250"/>
            <a:ext cx="19866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178" name="Google Shape;178;p10"/>
          <p:cNvSpPr txBox="1"/>
          <p:nvPr>
            <p:ph idx="4" type="subTitle"/>
          </p:nvPr>
        </p:nvSpPr>
        <p:spPr>
          <a:xfrm flipH="1">
            <a:off x="3578700" y="3054250"/>
            <a:ext cx="19866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cxnSp>
        <p:nvCxnSpPr>
          <p:cNvPr id="179" name="Google Shape;179;p10"/>
          <p:cNvCxnSpPr/>
          <p:nvPr/>
        </p:nvCxnSpPr>
        <p:spPr>
          <a:xfrm rot="10800000">
            <a:off x="7396800" y="4781475"/>
            <a:ext cx="0" cy="428700"/>
          </a:xfrm>
          <a:prstGeom prst="straightConnector1">
            <a:avLst/>
          </a:prstGeom>
          <a:noFill/>
          <a:ln cap="flat" cmpd="sng" w="28575">
            <a:solidFill>
              <a:srgbClr val="0F0F4B"/>
            </a:solidFill>
            <a:prstDash val="solid"/>
            <a:round/>
            <a:headEnd len="med" w="med" type="none"/>
            <a:tailEnd len="med" w="med" type="none"/>
          </a:ln>
        </p:spPr>
      </p:cxnSp>
      <p:cxnSp>
        <p:nvCxnSpPr>
          <p:cNvPr id="180" name="Google Shape;180;p10"/>
          <p:cNvCxnSpPr/>
          <p:nvPr/>
        </p:nvCxnSpPr>
        <p:spPr>
          <a:xfrm rot="10800000">
            <a:off x="7108650" y="4781550"/>
            <a:ext cx="576300" cy="0"/>
          </a:xfrm>
          <a:prstGeom prst="straightConnector1">
            <a:avLst/>
          </a:prstGeom>
          <a:noFill/>
          <a:ln cap="flat" cmpd="sng" w="28575">
            <a:solidFill>
              <a:srgbClr val="0F0F4B"/>
            </a:solidFill>
            <a:prstDash val="solid"/>
            <a:round/>
            <a:headEnd len="med" w="med" type="none"/>
            <a:tailEnd len="med" w="med" type="none"/>
          </a:ln>
        </p:spPr>
      </p:cxnSp>
      <p:sp>
        <p:nvSpPr>
          <p:cNvPr id="181" name="Google Shape;181;p10"/>
          <p:cNvSpPr/>
          <p:nvPr/>
        </p:nvSpPr>
        <p:spPr>
          <a:xfrm>
            <a:off x="6172788" y="1847850"/>
            <a:ext cx="2448000" cy="2805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txBox="1"/>
          <p:nvPr>
            <p:ph idx="5" type="title"/>
          </p:nvPr>
        </p:nvSpPr>
        <p:spPr>
          <a:xfrm flipH="1">
            <a:off x="6450900" y="2786850"/>
            <a:ext cx="18918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sz="1800">
                <a:solidFill>
                  <a:srgbClr val="FFFFFF"/>
                </a:solidFill>
              </a:defRPr>
            </a:lvl4pPr>
            <a:lvl5pPr lvl="4" rtl="0" algn="ctr">
              <a:spcBef>
                <a:spcPts val="0"/>
              </a:spcBef>
              <a:spcAft>
                <a:spcPts val="0"/>
              </a:spcAft>
              <a:buClr>
                <a:srgbClr val="FFFFFF"/>
              </a:buClr>
              <a:buSzPts val="1800"/>
              <a:buNone/>
              <a:defRPr sz="1800">
                <a:solidFill>
                  <a:srgbClr val="FFFFFF"/>
                </a:solidFill>
              </a:defRPr>
            </a:lvl5pPr>
            <a:lvl6pPr lvl="5" rtl="0" algn="ctr">
              <a:spcBef>
                <a:spcPts val="0"/>
              </a:spcBef>
              <a:spcAft>
                <a:spcPts val="0"/>
              </a:spcAft>
              <a:buClr>
                <a:srgbClr val="FFFFFF"/>
              </a:buClr>
              <a:buSzPts val="1800"/>
              <a:buNone/>
              <a:defRPr sz="1800">
                <a:solidFill>
                  <a:srgbClr val="FFFFFF"/>
                </a:solidFill>
              </a:defRPr>
            </a:lvl6pPr>
            <a:lvl7pPr lvl="6" rtl="0" algn="ctr">
              <a:spcBef>
                <a:spcPts val="0"/>
              </a:spcBef>
              <a:spcAft>
                <a:spcPts val="0"/>
              </a:spcAft>
              <a:buClr>
                <a:srgbClr val="FFFFFF"/>
              </a:buClr>
              <a:buSzPts val="1800"/>
              <a:buNone/>
              <a:defRPr sz="1800">
                <a:solidFill>
                  <a:srgbClr val="FFFFFF"/>
                </a:solidFill>
              </a:defRPr>
            </a:lvl7pPr>
            <a:lvl8pPr lvl="7" rtl="0" algn="ctr">
              <a:spcBef>
                <a:spcPts val="0"/>
              </a:spcBef>
              <a:spcAft>
                <a:spcPts val="0"/>
              </a:spcAft>
              <a:buClr>
                <a:srgbClr val="FFFFFF"/>
              </a:buClr>
              <a:buSzPts val="1800"/>
              <a:buNone/>
              <a:defRPr sz="1800">
                <a:solidFill>
                  <a:srgbClr val="FFFFFF"/>
                </a:solidFill>
              </a:defRPr>
            </a:lvl8pPr>
            <a:lvl9pPr lvl="8" rtl="0" algn="ctr">
              <a:spcBef>
                <a:spcPts val="0"/>
              </a:spcBef>
              <a:spcAft>
                <a:spcPts val="0"/>
              </a:spcAft>
              <a:buClr>
                <a:srgbClr val="FFFFFF"/>
              </a:buClr>
              <a:buSzPts val="1800"/>
              <a:buNone/>
              <a:defRPr sz="1800">
                <a:solidFill>
                  <a:srgbClr val="FFFFFF"/>
                </a:solidFill>
              </a:defRPr>
            </a:lvl9pPr>
          </a:lstStyle>
          <a:p/>
        </p:txBody>
      </p:sp>
      <p:sp>
        <p:nvSpPr>
          <p:cNvPr id="183" name="Google Shape;183;p10"/>
          <p:cNvSpPr txBox="1"/>
          <p:nvPr>
            <p:ph idx="6" type="subTitle"/>
          </p:nvPr>
        </p:nvSpPr>
        <p:spPr>
          <a:xfrm flipH="1">
            <a:off x="6403500" y="3054250"/>
            <a:ext cx="1986600" cy="29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Unica One"/>
              <a:buNone/>
              <a:defRPr b="1" sz="2800">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38800" y="147642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indent="-304800" lvl="1" marL="9144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indent="-304800" lvl="2" marL="13716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indent="-304800" lvl="3" marL="1828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indent="-304800" lvl="4" marL="22860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indent="-304800" lvl="5" marL="27432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indent="-304800" lvl="6" marL="32004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indent="-304800" lvl="7" marL="36576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indent="-304800" lvl="8" marL="411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20"/>
          <p:cNvSpPr txBox="1"/>
          <p:nvPr>
            <p:ph type="ctrTitle"/>
          </p:nvPr>
        </p:nvSpPr>
        <p:spPr>
          <a:xfrm>
            <a:off x="311700" y="288975"/>
            <a:ext cx="8520600" cy="102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900">
                <a:latin typeface="Roboto Condensed"/>
                <a:ea typeface="Roboto Condensed"/>
                <a:cs typeface="Roboto Condensed"/>
                <a:sym typeface="Roboto Condensed"/>
              </a:rPr>
              <a:t>Ancient Indian’s Pulsating Epicycle Model</a:t>
            </a:r>
            <a:endParaRPr sz="6900"/>
          </a:p>
        </p:txBody>
      </p:sp>
      <p:sp>
        <p:nvSpPr>
          <p:cNvPr id="2317" name="Google Shape;2317;p20"/>
          <p:cNvSpPr txBox="1"/>
          <p:nvPr>
            <p:ph idx="1" type="subTitle"/>
          </p:nvPr>
        </p:nvSpPr>
        <p:spPr>
          <a:xfrm>
            <a:off x="302225" y="1683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Vikash Raja, Musa Jalis, Otto Kwon, Anika Rede</a:t>
            </a:r>
            <a:endParaRPr sz="2300"/>
          </a:p>
        </p:txBody>
      </p:sp>
      <p:pic>
        <p:nvPicPr>
          <p:cNvPr id="2318" name="Google Shape;2318;p20"/>
          <p:cNvPicPr preferRelativeResize="0"/>
          <p:nvPr/>
        </p:nvPicPr>
        <p:blipFill>
          <a:blip r:embed="rId3">
            <a:alphaModFix/>
          </a:blip>
          <a:stretch>
            <a:fillRect/>
          </a:stretch>
        </p:blipFill>
        <p:spPr>
          <a:xfrm>
            <a:off x="370350" y="2618000"/>
            <a:ext cx="2362900" cy="2362900"/>
          </a:xfrm>
          <a:prstGeom prst="rect">
            <a:avLst/>
          </a:prstGeom>
          <a:noFill/>
          <a:ln>
            <a:noFill/>
          </a:ln>
        </p:spPr>
      </p:pic>
      <p:pic>
        <p:nvPicPr>
          <p:cNvPr id="2319" name="Google Shape;2319;p20"/>
          <p:cNvPicPr preferRelativeResize="0"/>
          <p:nvPr/>
        </p:nvPicPr>
        <p:blipFill>
          <a:blip r:embed="rId4">
            <a:alphaModFix/>
          </a:blip>
          <a:stretch>
            <a:fillRect/>
          </a:stretch>
        </p:blipFill>
        <p:spPr>
          <a:xfrm>
            <a:off x="3381075" y="2618000"/>
            <a:ext cx="2362900" cy="2362900"/>
          </a:xfrm>
          <a:prstGeom prst="rect">
            <a:avLst/>
          </a:prstGeom>
          <a:noFill/>
          <a:ln>
            <a:noFill/>
          </a:ln>
        </p:spPr>
      </p:pic>
      <p:pic>
        <p:nvPicPr>
          <p:cNvPr id="2320" name="Google Shape;2320;p20"/>
          <p:cNvPicPr preferRelativeResize="0"/>
          <p:nvPr/>
        </p:nvPicPr>
        <p:blipFill>
          <a:blip r:embed="rId5">
            <a:alphaModFix/>
          </a:blip>
          <a:stretch>
            <a:fillRect/>
          </a:stretch>
        </p:blipFill>
        <p:spPr>
          <a:xfrm>
            <a:off x="6410749" y="2618000"/>
            <a:ext cx="2362900" cy="236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5" name="Shape 2385"/>
        <p:cNvGrpSpPr/>
        <p:nvPr/>
      </p:nvGrpSpPr>
      <p:grpSpPr>
        <a:xfrm>
          <a:off x="0" y="0"/>
          <a:ext cx="0" cy="0"/>
          <a:chOff x="0" y="0"/>
          <a:chExt cx="0" cy="0"/>
        </a:xfrm>
      </p:grpSpPr>
      <p:sp>
        <p:nvSpPr>
          <p:cNvPr id="2386" name="Google Shape;23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 Lunar Phases</a:t>
            </a:r>
            <a:endParaRPr/>
          </a:p>
          <a:p>
            <a:pPr indent="0" lvl="0" marL="0" rtl="0" algn="l">
              <a:spcBef>
                <a:spcPts val="0"/>
              </a:spcBef>
              <a:spcAft>
                <a:spcPts val="0"/>
              </a:spcAft>
              <a:buNone/>
            </a:pPr>
            <a:r>
              <a:t/>
            </a:r>
            <a:endParaRPr/>
          </a:p>
        </p:txBody>
      </p:sp>
      <p:sp>
        <p:nvSpPr>
          <p:cNvPr id="2387" name="Google Shape;238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N</a:t>
            </a:r>
            <a:r>
              <a:rPr lang="en" sz="1500"/>
              <a:t>o ancient Indian formula for calculating the phases of the moon</a:t>
            </a:r>
            <a:endParaRPr sz="1500"/>
          </a:p>
          <a:p>
            <a:pPr indent="-323850" lvl="0" marL="457200" rtl="0" algn="l">
              <a:spcBef>
                <a:spcPts val="0"/>
              </a:spcBef>
              <a:spcAft>
                <a:spcPts val="0"/>
              </a:spcAft>
              <a:buSzPts val="1500"/>
              <a:buChar char="●"/>
            </a:pPr>
            <a:r>
              <a:rPr lang="en" sz="1500"/>
              <a:t>Used the illuminated fractions of the moon to calculate model</a:t>
            </a:r>
            <a:endParaRPr sz="1500"/>
          </a:p>
          <a:p>
            <a:pPr indent="-323850" lvl="0" marL="457200" rtl="0" algn="l">
              <a:spcBef>
                <a:spcPts val="0"/>
              </a:spcBef>
              <a:spcAft>
                <a:spcPts val="0"/>
              </a:spcAft>
              <a:buSzPts val="1500"/>
              <a:buChar char="●"/>
            </a:pPr>
            <a:r>
              <a:rPr lang="en" sz="1500"/>
              <a:t>Lunar phases cyclic in nature so sinusoidal model fit aptly</a:t>
            </a:r>
            <a:endParaRPr sz="1500"/>
          </a:p>
          <a:p>
            <a:pPr indent="-323850" lvl="0" marL="457200" rtl="0" algn="l">
              <a:spcBef>
                <a:spcPts val="0"/>
              </a:spcBef>
              <a:spcAft>
                <a:spcPts val="0"/>
              </a:spcAft>
              <a:buSzPts val="1500"/>
              <a:buChar char="●"/>
            </a:pPr>
            <a:r>
              <a:rPr lang="en" sz="1500"/>
              <a:t>Utilized curve-fitting to produce an accurate predictor</a:t>
            </a:r>
            <a:endParaRPr sz="1500"/>
          </a:p>
        </p:txBody>
      </p:sp>
      <p:pic>
        <p:nvPicPr>
          <p:cNvPr id="2388" name="Google Shape;2388;p29"/>
          <p:cNvPicPr preferRelativeResize="0"/>
          <p:nvPr/>
        </p:nvPicPr>
        <p:blipFill>
          <a:blip r:embed="rId3">
            <a:alphaModFix/>
          </a:blip>
          <a:stretch>
            <a:fillRect/>
          </a:stretch>
        </p:blipFill>
        <p:spPr>
          <a:xfrm>
            <a:off x="2381238" y="2377476"/>
            <a:ext cx="4381526" cy="246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Planetary Motion</a:t>
            </a:r>
            <a:endParaRPr/>
          </a:p>
        </p:txBody>
      </p:sp>
      <p:sp>
        <p:nvSpPr>
          <p:cNvPr id="2394" name="Google Shape;239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Found Ra and Rb values for the planetary motion to approximate the epicyclic orbits</a:t>
            </a:r>
            <a:endParaRPr sz="1500"/>
          </a:p>
          <a:p>
            <a:pPr indent="-323850" lvl="0" marL="457200" rtl="0" algn="l">
              <a:spcBef>
                <a:spcPts val="0"/>
              </a:spcBef>
              <a:spcAft>
                <a:spcPts val="0"/>
              </a:spcAft>
              <a:buSzPts val="1500"/>
              <a:buChar char="●"/>
            </a:pPr>
            <a:r>
              <a:rPr lang="en" sz="1500"/>
              <a:t>As amount of training data points reach beyond an upper limit, the Fourier series undergoes overfitting and leads to poor accuracy</a:t>
            </a:r>
            <a:endParaRPr sz="1500"/>
          </a:p>
          <a:p>
            <a:pPr indent="-323850" lvl="0" marL="457200" rtl="0" algn="l">
              <a:spcBef>
                <a:spcPts val="0"/>
              </a:spcBef>
              <a:spcAft>
                <a:spcPts val="0"/>
              </a:spcAft>
              <a:buSzPts val="1500"/>
              <a:buChar char="●"/>
            </a:pPr>
            <a:r>
              <a:rPr lang="en" sz="1500"/>
              <a:t>When it was below the lower limit, the model again predicted inaccurately</a:t>
            </a:r>
            <a:endParaRPr sz="1500"/>
          </a:p>
          <a:p>
            <a:pPr indent="-323850" lvl="1" marL="914400" rtl="0" algn="l">
              <a:spcBef>
                <a:spcPts val="0"/>
              </a:spcBef>
              <a:spcAft>
                <a:spcPts val="0"/>
              </a:spcAft>
              <a:buSzPts val="1500"/>
              <a:buChar char="○"/>
            </a:pPr>
            <a:r>
              <a:rPr i="1" lang="en" sz="1500"/>
              <a:t>e</a:t>
            </a:r>
            <a:r>
              <a:rPr i="1" lang="en" sz="1500"/>
              <a:t>.g.</a:t>
            </a:r>
            <a:r>
              <a:rPr lang="en" sz="1500"/>
              <a:t> when N (# of training points) was 50, the prediction for sun had mean absolute error of 0.02 au; when it reaches beyond 70, the error increases to 0.9 au (~450% previous error)</a:t>
            </a:r>
            <a:endParaRPr sz="1500"/>
          </a:p>
          <a:p>
            <a:pPr indent="-323850" lvl="0" marL="457200" rtl="0" algn="l">
              <a:spcBef>
                <a:spcPts val="0"/>
              </a:spcBef>
              <a:spcAft>
                <a:spcPts val="0"/>
              </a:spcAft>
              <a:buSzPts val="1500"/>
              <a:buChar char="●"/>
            </a:pPr>
            <a:r>
              <a:rPr lang="en" sz="1500"/>
              <a:t>What does this show? → the sine function was not enough to clearly express the pattern of the universe</a:t>
            </a:r>
            <a:endParaRPr sz="1500">
              <a:highlight>
                <a:srgbClr val="FCE5CD"/>
              </a:highlight>
            </a:endParaRPr>
          </a:p>
          <a:p>
            <a:pPr indent="0" lvl="0" marL="0" rtl="0" algn="l">
              <a:spcBef>
                <a:spcPts val="0"/>
              </a:spcBef>
              <a:spcAft>
                <a:spcPts val="0"/>
              </a:spcAft>
              <a:buClr>
                <a:schemeClr val="dk1"/>
              </a:buClr>
              <a:buSzPts val="1100"/>
              <a:buFont typeface="Arial"/>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Planetary Motion</a:t>
            </a:r>
            <a:endParaRPr/>
          </a:p>
        </p:txBody>
      </p:sp>
      <p:pic>
        <p:nvPicPr>
          <p:cNvPr id="2400" name="Google Shape;2400;p31"/>
          <p:cNvPicPr preferRelativeResize="0"/>
          <p:nvPr/>
        </p:nvPicPr>
        <p:blipFill rotWithShape="1">
          <a:blip r:embed="rId3">
            <a:alphaModFix/>
          </a:blip>
          <a:srcRect b="-12982" l="-1708" r="-99256" t="-41936"/>
          <a:stretch/>
        </p:blipFill>
        <p:spPr>
          <a:xfrm>
            <a:off x="-56025" y="285750"/>
            <a:ext cx="9144000" cy="4572000"/>
          </a:xfrm>
          <a:prstGeom prst="rect">
            <a:avLst/>
          </a:prstGeom>
          <a:noFill/>
          <a:ln>
            <a:noFill/>
          </a:ln>
        </p:spPr>
      </p:pic>
      <p:pic>
        <p:nvPicPr>
          <p:cNvPr id="2401" name="Google Shape;2401;p31"/>
          <p:cNvPicPr preferRelativeResize="0"/>
          <p:nvPr/>
        </p:nvPicPr>
        <p:blipFill rotWithShape="1">
          <a:blip r:embed="rId4">
            <a:alphaModFix/>
          </a:blip>
          <a:srcRect b="15322" l="-2170" r="2170" t="-7183"/>
          <a:stretch/>
        </p:blipFill>
        <p:spPr>
          <a:xfrm>
            <a:off x="3861550" y="1427625"/>
            <a:ext cx="5159200" cy="257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pic>
        <p:nvPicPr>
          <p:cNvPr id="2406" name="Google Shape;2406;p32"/>
          <p:cNvPicPr preferRelativeResize="0"/>
          <p:nvPr/>
        </p:nvPicPr>
        <p:blipFill rotWithShape="1">
          <a:blip r:embed="rId3">
            <a:alphaModFix/>
          </a:blip>
          <a:srcRect b="20589" l="-10427" r="-26954" t="-20590"/>
          <a:stretch/>
        </p:blipFill>
        <p:spPr>
          <a:xfrm>
            <a:off x="320850" y="-406075"/>
            <a:ext cx="9144000" cy="45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Eclipses</a:t>
            </a:r>
            <a:endParaRPr/>
          </a:p>
        </p:txBody>
      </p:sp>
      <p:sp>
        <p:nvSpPr>
          <p:cNvPr id="2412" name="Google Shape;241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Accuracy of eclipse count boosted up 10% after fixes to mathematical model</a:t>
            </a:r>
            <a:endParaRPr sz="1500"/>
          </a:p>
          <a:p>
            <a:pPr indent="-323850" lvl="0" marL="457200" rtl="0" algn="l">
              <a:spcBef>
                <a:spcPts val="0"/>
              </a:spcBef>
              <a:spcAft>
                <a:spcPts val="0"/>
              </a:spcAft>
              <a:buSzPts val="1500"/>
              <a:buChar char="●"/>
            </a:pPr>
            <a:r>
              <a:rPr lang="en" sz="1500"/>
              <a:t>Inaccurate reading for times of eclipses -- found that this was not fault of our ML model but because of the mathematical model:</a:t>
            </a:r>
            <a:endParaRPr sz="1500"/>
          </a:p>
          <a:p>
            <a:pPr indent="-311150" lvl="0" marL="457200" rtl="0" algn="l">
              <a:spcBef>
                <a:spcPts val="0"/>
              </a:spcBef>
              <a:spcAft>
                <a:spcPts val="0"/>
              </a:spcAft>
              <a:buSzPts val="1300"/>
              <a:buChar char="●"/>
            </a:pPr>
            <a:r>
              <a:rPr lang="en" sz="1300"/>
              <a:t>“The rules given by Brahmegupta, Varah-Acharija, and Aryabhatta may be used with such precautions. Any person may compose a set of rules for the common purposes of astronomy, but with regard to the duties necessary in eclipses, the computation must be made by the books of the Munis and the Bija applied” [1].</a:t>
            </a:r>
            <a:endParaRPr sz="1300"/>
          </a:p>
          <a:p>
            <a:pPr indent="-323850" lvl="0" marL="457200" rtl="0" algn="l">
              <a:lnSpc>
                <a:spcPct val="100000"/>
              </a:lnSpc>
              <a:spcBef>
                <a:spcPts val="0"/>
              </a:spcBef>
              <a:spcAft>
                <a:spcPts val="0"/>
              </a:spcAft>
              <a:buSzPts val="1500"/>
              <a:buChar char="●"/>
            </a:pPr>
            <a:r>
              <a:rPr lang="en" sz="1500"/>
              <a:t>Ancient Indian Model</a:t>
            </a:r>
            <a:endParaRPr sz="1500"/>
          </a:p>
          <a:p>
            <a:pPr indent="-323850" lvl="1" marL="914400" rtl="0" algn="l">
              <a:lnSpc>
                <a:spcPct val="100000"/>
              </a:lnSpc>
              <a:spcBef>
                <a:spcPts val="0"/>
              </a:spcBef>
              <a:spcAft>
                <a:spcPts val="0"/>
              </a:spcAft>
              <a:buSzPts val="1500"/>
              <a:buChar char="○"/>
            </a:pPr>
            <a:r>
              <a:rPr lang="en" sz="1500"/>
              <a:t>Mean-squared error: 0.01698</a:t>
            </a:r>
            <a:endParaRPr sz="1500"/>
          </a:p>
          <a:p>
            <a:pPr indent="-323850" lvl="1" marL="914400" rtl="0" algn="l">
              <a:lnSpc>
                <a:spcPct val="100000"/>
              </a:lnSpc>
              <a:spcBef>
                <a:spcPts val="0"/>
              </a:spcBef>
              <a:spcAft>
                <a:spcPts val="0"/>
              </a:spcAft>
              <a:buSzPts val="1500"/>
              <a:buChar char="○"/>
            </a:pPr>
            <a:r>
              <a:rPr lang="en" sz="1500"/>
              <a:t>Accuracy score: 99.04 %</a:t>
            </a:r>
            <a:endParaRPr sz="1500"/>
          </a:p>
          <a:p>
            <a:pPr indent="-323850" lvl="0" marL="457200" rtl="0" algn="l">
              <a:lnSpc>
                <a:spcPct val="100000"/>
              </a:lnSpc>
              <a:spcBef>
                <a:spcPts val="0"/>
              </a:spcBef>
              <a:spcAft>
                <a:spcPts val="0"/>
              </a:spcAft>
              <a:buSzPts val="1500"/>
              <a:buChar char="●"/>
            </a:pPr>
            <a:r>
              <a:rPr lang="en" sz="1500"/>
              <a:t>Stochastic Gradient Boosting Classifier</a:t>
            </a:r>
            <a:endParaRPr sz="1500"/>
          </a:p>
          <a:p>
            <a:pPr indent="-323850" lvl="1" marL="914400" rtl="0" algn="l">
              <a:lnSpc>
                <a:spcPct val="100000"/>
              </a:lnSpc>
              <a:spcBef>
                <a:spcPts val="0"/>
              </a:spcBef>
              <a:spcAft>
                <a:spcPts val="0"/>
              </a:spcAft>
              <a:buSzPts val="1500"/>
              <a:buChar char="○"/>
            </a:pPr>
            <a:r>
              <a:rPr lang="en" sz="1500"/>
              <a:t>Mean-squared error: 0.01423</a:t>
            </a:r>
            <a:endParaRPr sz="1500"/>
          </a:p>
          <a:p>
            <a:pPr indent="-323850" lvl="1" marL="914400" rtl="0" algn="l">
              <a:lnSpc>
                <a:spcPct val="100000"/>
              </a:lnSpc>
              <a:spcBef>
                <a:spcPts val="0"/>
              </a:spcBef>
              <a:spcAft>
                <a:spcPts val="0"/>
              </a:spcAft>
              <a:buSzPts val="1500"/>
              <a:buChar char="○"/>
            </a:pPr>
            <a:r>
              <a:rPr lang="en" sz="1500"/>
              <a:t>Accuracy score: 98.99%</a:t>
            </a:r>
            <a:endParaRPr sz="1500"/>
          </a:p>
          <a:p>
            <a:pPr indent="0" lvl="0" marL="0" rtl="0" algn="l">
              <a:lnSpc>
                <a:spcPct val="100000"/>
              </a:lnSpc>
              <a:spcBef>
                <a:spcPts val="1600"/>
              </a:spcBef>
              <a:spcAft>
                <a:spcPts val="1600"/>
              </a:spcAft>
              <a:buNone/>
            </a:pPr>
            <a:r>
              <a:rPr lang="en" sz="1100"/>
              <a:t>[1] Brennand W. (1896) Hindu Astronomy . London: Chas. Straker and Sons, LTD.</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r>
              <a:rPr lang="en"/>
              <a:t>: Eclipses</a:t>
            </a:r>
            <a:endParaRPr/>
          </a:p>
        </p:txBody>
      </p:sp>
      <p:sp>
        <p:nvSpPr>
          <p:cNvPr id="2418" name="Google Shape;2418;p34"/>
          <p:cNvSpPr txBox="1"/>
          <p:nvPr>
            <p:ph idx="1" type="body"/>
          </p:nvPr>
        </p:nvSpPr>
        <p:spPr>
          <a:xfrm>
            <a:off x="311700" y="1152475"/>
            <a:ext cx="8520600" cy="1222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Ancient Indian model slightly underestimated the maximum number of eclipses</a:t>
            </a:r>
            <a:endParaRPr sz="1500"/>
          </a:p>
          <a:p>
            <a:pPr indent="-323850" lvl="0" marL="457200" rtl="0" algn="l">
              <a:lnSpc>
                <a:spcPct val="100000"/>
              </a:lnSpc>
              <a:spcBef>
                <a:spcPts val="0"/>
              </a:spcBef>
              <a:spcAft>
                <a:spcPts val="0"/>
              </a:spcAft>
              <a:buSzPts val="1500"/>
              <a:buChar char="●"/>
            </a:pPr>
            <a:r>
              <a:rPr lang="en" sz="1500"/>
              <a:t>Stochastic Gradient Boosting Classifier determined a maximum number of eclipses slightly greater than the true value</a:t>
            </a:r>
            <a:endParaRPr sz="1500"/>
          </a:p>
        </p:txBody>
      </p:sp>
      <p:pic>
        <p:nvPicPr>
          <p:cNvPr id="2419" name="Google Shape;2419;p34"/>
          <p:cNvPicPr preferRelativeResize="0"/>
          <p:nvPr/>
        </p:nvPicPr>
        <p:blipFill>
          <a:blip r:embed="rId3">
            <a:alphaModFix/>
          </a:blip>
          <a:stretch>
            <a:fillRect/>
          </a:stretch>
        </p:blipFill>
        <p:spPr>
          <a:xfrm>
            <a:off x="613050" y="2122600"/>
            <a:ext cx="3657600" cy="2514600"/>
          </a:xfrm>
          <a:prstGeom prst="rect">
            <a:avLst/>
          </a:prstGeom>
          <a:noFill/>
          <a:ln>
            <a:noFill/>
          </a:ln>
        </p:spPr>
      </p:pic>
      <p:pic>
        <p:nvPicPr>
          <p:cNvPr id="2420" name="Google Shape;2420;p34"/>
          <p:cNvPicPr preferRelativeResize="0"/>
          <p:nvPr/>
        </p:nvPicPr>
        <p:blipFill>
          <a:blip r:embed="rId4">
            <a:alphaModFix/>
          </a:blip>
          <a:stretch>
            <a:fillRect/>
          </a:stretch>
        </p:blipFill>
        <p:spPr>
          <a:xfrm>
            <a:off x="5046375" y="2122600"/>
            <a:ext cx="3505200"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Sinusoidal Eclipse Model</a:t>
            </a:r>
            <a:endParaRPr/>
          </a:p>
        </p:txBody>
      </p:sp>
      <p:sp>
        <p:nvSpPr>
          <p:cNvPr id="2426" name="Google Shape;2426;p35"/>
          <p:cNvSpPr txBox="1"/>
          <p:nvPr>
            <p:ph idx="1" type="body"/>
          </p:nvPr>
        </p:nvSpPr>
        <p:spPr>
          <a:xfrm>
            <a:off x="311700" y="1152475"/>
            <a:ext cx="4565400" cy="38229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midpoints of eclipse pairs are fitted with a sinusoidal model</a:t>
            </a:r>
            <a:endParaRPr sz="1500"/>
          </a:p>
          <a:p>
            <a:pPr indent="-323850" lvl="0" marL="457200" rtl="0" algn="l">
              <a:lnSpc>
                <a:spcPct val="100000"/>
              </a:lnSpc>
              <a:spcBef>
                <a:spcPts val="0"/>
              </a:spcBef>
              <a:spcAft>
                <a:spcPts val="0"/>
              </a:spcAft>
              <a:buSzPts val="1500"/>
              <a:buChar char="●"/>
            </a:pPr>
            <a:r>
              <a:rPr lang="en" sz="1500"/>
              <a:t>Edges of “error-bars” are the prediction for the eclipse</a:t>
            </a:r>
            <a:endParaRPr sz="1500"/>
          </a:p>
          <a:p>
            <a:pPr indent="-323850" lvl="1" marL="914400" rtl="0" algn="l">
              <a:lnSpc>
                <a:spcPct val="100000"/>
              </a:lnSpc>
              <a:spcBef>
                <a:spcPts val="0"/>
              </a:spcBef>
              <a:spcAft>
                <a:spcPts val="0"/>
              </a:spcAft>
              <a:buSzPts val="1500"/>
              <a:buChar char="○"/>
            </a:pPr>
            <a:r>
              <a:rPr lang="en" sz="1500"/>
              <a:t>ie. two eclipses at each maximum and minimum</a:t>
            </a:r>
            <a:endParaRPr sz="1500"/>
          </a:p>
          <a:p>
            <a:pPr indent="-323850" lvl="0" marL="457200" rtl="0" algn="l">
              <a:lnSpc>
                <a:spcPct val="100000"/>
              </a:lnSpc>
              <a:spcBef>
                <a:spcPts val="0"/>
              </a:spcBef>
              <a:spcAft>
                <a:spcPts val="0"/>
              </a:spcAft>
              <a:buSzPts val="1500"/>
              <a:buChar char="●"/>
            </a:pPr>
            <a:r>
              <a:rPr lang="en" sz="1500"/>
              <a:t>Sinusoidal model predicts accurately in a small time frame</a:t>
            </a:r>
            <a:endParaRPr sz="1500"/>
          </a:p>
          <a:p>
            <a:pPr indent="-323850" lvl="0" marL="457200" rtl="0" algn="l">
              <a:lnSpc>
                <a:spcPct val="100000"/>
              </a:lnSpc>
              <a:spcBef>
                <a:spcPts val="0"/>
              </a:spcBef>
              <a:spcAft>
                <a:spcPts val="0"/>
              </a:spcAft>
              <a:buSzPts val="1500"/>
              <a:buChar char="●"/>
            </a:pPr>
            <a:r>
              <a:rPr lang="en" sz="1500"/>
              <a:t>Discrepancies that occur between larger lunar cycles (ie. occasionally three consecutive full eclipses) prevent the model from achieving accuracy over a larger time frame</a:t>
            </a:r>
            <a:endParaRPr sz="1500"/>
          </a:p>
        </p:txBody>
      </p:sp>
      <p:pic>
        <p:nvPicPr>
          <p:cNvPr id="2427" name="Google Shape;2427;p35"/>
          <p:cNvPicPr preferRelativeResize="0"/>
          <p:nvPr/>
        </p:nvPicPr>
        <p:blipFill>
          <a:blip r:embed="rId3">
            <a:alphaModFix/>
          </a:blip>
          <a:stretch>
            <a:fillRect/>
          </a:stretch>
        </p:blipFill>
        <p:spPr>
          <a:xfrm>
            <a:off x="5281900" y="1339738"/>
            <a:ext cx="3472035" cy="246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sp>
        <p:nvSpPr>
          <p:cNvPr id="2432" name="Google Shape;243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Lunar Phases</a:t>
            </a:r>
            <a:endParaRPr/>
          </a:p>
        </p:txBody>
      </p:sp>
      <p:sp>
        <p:nvSpPr>
          <p:cNvPr id="2433" name="Google Shape;2433;p36"/>
          <p:cNvSpPr txBox="1"/>
          <p:nvPr>
            <p:ph idx="1" type="body"/>
          </p:nvPr>
        </p:nvSpPr>
        <p:spPr>
          <a:xfrm>
            <a:off x="311700" y="1152475"/>
            <a:ext cx="8421300" cy="76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Sinusoidal model provided a tight fit to the data after curve-fitting</a:t>
            </a:r>
            <a:endParaRPr sz="1500"/>
          </a:p>
          <a:p>
            <a:pPr indent="-323850" lvl="0" marL="457200" rtl="0" algn="l">
              <a:spcBef>
                <a:spcPts val="0"/>
              </a:spcBef>
              <a:spcAft>
                <a:spcPts val="0"/>
              </a:spcAft>
              <a:buSzPts val="1500"/>
              <a:buChar char="●"/>
            </a:pPr>
            <a:r>
              <a:rPr lang="en" sz="1500"/>
              <a:t>Mean-squared error: 0.2389</a:t>
            </a:r>
            <a:endParaRPr sz="1500"/>
          </a:p>
        </p:txBody>
      </p:sp>
      <p:pic>
        <p:nvPicPr>
          <p:cNvPr id="2434" name="Google Shape;2434;p36"/>
          <p:cNvPicPr preferRelativeResize="0"/>
          <p:nvPr/>
        </p:nvPicPr>
        <p:blipFill>
          <a:blip r:embed="rId3">
            <a:alphaModFix/>
          </a:blip>
          <a:stretch>
            <a:fillRect/>
          </a:stretch>
        </p:blipFill>
        <p:spPr>
          <a:xfrm>
            <a:off x="2800350" y="1944100"/>
            <a:ext cx="354330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8" name="Shape 2438"/>
        <p:cNvGrpSpPr/>
        <p:nvPr/>
      </p:nvGrpSpPr>
      <p:grpSpPr>
        <a:xfrm>
          <a:off x="0" y="0"/>
          <a:ext cx="0" cy="0"/>
          <a:chOff x="0" y="0"/>
          <a:chExt cx="0" cy="0"/>
        </a:xfrm>
      </p:grpSpPr>
      <p:sp>
        <p:nvSpPr>
          <p:cNvPr id="2439" name="Google Shape;243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0" name="Google Shape;244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Given the mathematical model of </a:t>
            </a:r>
            <a:r>
              <a:rPr i="1" lang="en" sz="1500"/>
              <a:t>Surya-Siddhanta</a:t>
            </a:r>
            <a:r>
              <a:rPr lang="en" sz="1500"/>
              <a:t>’s Heavenly Motion and the pulsating epicycle, we were able to model planetary motions, eclipse count over time, and moon phases. Our results tested well against the true values given the limitations. </a:t>
            </a:r>
            <a:endParaRPr sz="1500"/>
          </a:p>
          <a:p>
            <a:pPr indent="-323850" lvl="0" marL="457200" rtl="0" algn="l">
              <a:spcBef>
                <a:spcPts val="0"/>
              </a:spcBef>
              <a:spcAft>
                <a:spcPts val="0"/>
              </a:spcAft>
              <a:buSzPts val="1500"/>
              <a:buChar char="●"/>
            </a:pPr>
            <a:r>
              <a:rPr lang="en" sz="1500"/>
              <a:t>Our unique approach (and contribution) was to look through a time-series approach. In all our sections, we tried understanding the astronomical events through a time series fitting to a sine wave whenever possible. </a:t>
            </a:r>
            <a:endParaRPr sz="1500"/>
          </a:p>
          <a:p>
            <a:pPr indent="0" lvl="0" marL="0" rtl="0" algn="l">
              <a:spcBef>
                <a:spcPts val="1600"/>
              </a:spcBef>
              <a:spcAft>
                <a:spcPts val="0"/>
              </a:spcAft>
              <a:buNone/>
            </a:pPr>
            <a:r>
              <a:rPr b="1" lang="en" sz="1500"/>
              <a:t>Next steps:</a:t>
            </a:r>
            <a:endParaRPr b="1" sz="1500"/>
          </a:p>
          <a:p>
            <a:pPr indent="-323850" lvl="0" marL="457200" rtl="0" algn="l">
              <a:spcBef>
                <a:spcPts val="1600"/>
              </a:spcBef>
              <a:spcAft>
                <a:spcPts val="0"/>
              </a:spcAft>
              <a:buSzPts val="1500"/>
              <a:buChar char="●"/>
            </a:pPr>
            <a:r>
              <a:rPr lang="en" sz="1500"/>
              <a:t>Find optimal number of samples for each object in planetary motion model</a:t>
            </a:r>
            <a:endParaRPr sz="1500"/>
          </a:p>
          <a:p>
            <a:pPr indent="-323850" lvl="0" marL="457200" rtl="0" algn="l">
              <a:spcBef>
                <a:spcPts val="0"/>
              </a:spcBef>
              <a:spcAft>
                <a:spcPts val="0"/>
              </a:spcAft>
              <a:buSzPts val="1500"/>
              <a:buChar char="●"/>
            </a:pPr>
            <a:r>
              <a:rPr lang="en" sz="1500"/>
              <a:t>Get true values for solar eclipses and test the predicted values</a:t>
            </a:r>
            <a:endParaRPr sz="1500"/>
          </a:p>
          <a:p>
            <a:pPr indent="-323850" lvl="0" marL="457200" rtl="0" algn="l">
              <a:spcBef>
                <a:spcPts val="0"/>
              </a:spcBef>
              <a:spcAft>
                <a:spcPts val="0"/>
              </a:spcAft>
              <a:buSzPts val="1500"/>
              <a:buChar char="●"/>
            </a:pPr>
            <a:r>
              <a:rPr lang="en" sz="1500"/>
              <a:t>Improve accuracy on timing for eclipses (</a:t>
            </a:r>
            <a:r>
              <a:rPr i="1" lang="en" sz="1500"/>
              <a:t>i.e.</a:t>
            </a:r>
            <a:r>
              <a:rPr lang="en" sz="1500"/>
              <a:t> dive back into the math)</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26" name="Google Shape;2326;p21"/>
          <p:cNvSpPr txBox="1"/>
          <p:nvPr>
            <p:ph idx="1" type="body"/>
          </p:nvPr>
        </p:nvSpPr>
        <p:spPr>
          <a:xfrm>
            <a:off x="311700" y="1152475"/>
            <a:ext cx="5964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Use </a:t>
            </a:r>
            <a:r>
              <a:rPr i="1" lang="en" sz="1500"/>
              <a:t>Surya Siddhanta</a:t>
            </a:r>
            <a:r>
              <a:rPr lang="en" sz="1500"/>
              <a:t> for the mathematical model</a:t>
            </a:r>
            <a:endParaRPr sz="1500"/>
          </a:p>
          <a:p>
            <a:pPr indent="-323850" lvl="1" marL="914400" rtl="0" algn="l">
              <a:spcBef>
                <a:spcPts val="0"/>
              </a:spcBef>
              <a:spcAft>
                <a:spcPts val="0"/>
              </a:spcAft>
              <a:buSzPts val="1500"/>
              <a:buChar char="○"/>
            </a:pPr>
            <a:r>
              <a:rPr lang="en" sz="1500"/>
              <a:t>Core to advancement of this project</a:t>
            </a:r>
            <a:endParaRPr sz="1500"/>
          </a:p>
          <a:p>
            <a:pPr indent="-323850" lvl="1" marL="914400" rtl="0" algn="l">
              <a:spcBef>
                <a:spcPts val="0"/>
              </a:spcBef>
              <a:spcAft>
                <a:spcPts val="0"/>
              </a:spcAft>
              <a:buSzPts val="1500"/>
              <a:buChar char="○"/>
            </a:pPr>
            <a:r>
              <a:rPr lang="en" sz="1500"/>
              <a:t>Understanding astronomical measurements and function parameters key</a:t>
            </a:r>
            <a:endParaRPr sz="1500"/>
          </a:p>
          <a:p>
            <a:pPr indent="-323850" lvl="1" marL="914400" rtl="0" algn="l">
              <a:spcBef>
                <a:spcPts val="0"/>
              </a:spcBef>
              <a:spcAft>
                <a:spcPts val="0"/>
              </a:spcAft>
              <a:buSzPts val="1500"/>
              <a:buChar char="○"/>
            </a:pPr>
            <a:r>
              <a:rPr lang="en" sz="1500"/>
              <a:t>Kept within certain limitations: only used 2D measurements (no azimuth or right ascension) so we only used parameters like ecliptic longitude</a:t>
            </a:r>
            <a:endParaRPr sz="1500"/>
          </a:p>
          <a:p>
            <a:pPr indent="-323850" lvl="0" marL="457200" rtl="0" algn="l">
              <a:spcBef>
                <a:spcPts val="0"/>
              </a:spcBef>
              <a:spcAft>
                <a:spcPts val="0"/>
              </a:spcAft>
              <a:buSzPts val="1500"/>
              <a:buChar char="●"/>
            </a:pPr>
            <a:r>
              <a:rPr lang="en" sz="1500"/>
              <a:t>Subdivided model into two parts:</a:t>
            </a:r>
            <a:endParaRPr sz="1500"/>
          </a:p>
          <a:p>
            <a:pPr indent="-323850" lvl="1" marL="914400" rtl="0" algn="l">
              <a:spcBef>
                <a:spcPts val="0"/>
              </a:spcBef>
              <a:spcAft>
                <a:spcPts val="0"/>
              </a:spcAft>
              <a:buSzPts val="1500"/>
              <a:buChar char="○"/>
            </a:pPr>
            <a:r>
              <a:rPr lang="en" sz="1500"/>
              <a:t>Planetary motion</a:t>
            </a:r>
            <a:endParaRPr sz="1500"/>
          </a:p>
          <a:p>
            <a:pPr indent="-323850" lvl="1" marL="914400" rtl="0" algn="l">
              <a:spcBef>
                <a:spcPts val="0"/>
              </a:spcBef>
              <a:spcAft>
                <a:spcPts val="0"/>
              </a:spcAft>
              <a:buSzPts val="1500"/>
              <a:buChar char="○"/>
            </a:pPr>
            <a:r>
              <a:rPr lang="en" sz="1500"/>
              <a:t>Eclipses / Moon phases</a:t>
            </a:r>
            <a:endParaRPr sz="1500"/>
          </a:p>
        </p:txBody>
      </p:sp>
      <p:pic>
        <p:nvPicPr>
          <p:cNvPr id="2327" name="Google Shape;2327;p21"/>
          <p:cNvPicPr preferRelativeResize="0"/>
          <p:nvPr/>
        </p:nvPicPr>
        <p:blipFill>
          <a:blip r:embed="rId3">
            <a:alphaModFix/>
          </a:blip>
          <a:stretch>
            <a:fillRect/>
          </a:stretch>
        </p:blipFill>
        <p:spPr>
          <a:xfrm>
            <a:off x="6677300" y="964700"/>
            <a:ext cx="2155000" cy="335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2333" name="Google Shape;233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Came in knowing</a:t>
            </a:r>
            <a:r>
              <a:rPr lang="en" sz="1500"/>
              <a:t> our mathematical model</a:t>
            </a:r>
            <a:endParaRPr sz="1500"/>
          </a:p>
          <a:p>
            <a:pPr indent="-323850" lvl="0" marL="457200" rtl="0" algn="l">
              <a:spcBef>
                <a:spcPts val="0"/>
              </a:spcBef>
              <a:spcAft>
                <a:spcPts val="0"/>
              </a:spcAft>
              <a:buSzPts val="1500"/>
              <a:buChar char="●"/>
            </a:pPr>
            <a:r>
              <a:rPr lang="en" sz="1500"/>
              <a:t>Saw Early S projects didn’t have parameters we needed → we used one of their references to generate and clean the data ourselves: skyfield</a:t>
            </a:r>
            <a:endParaRPr sz="1500"/>
          </a:p>
          <a:p>
            <a:pPr indent="-323850" lvl="0" marL="457200" rtl="0" algn="l">
              <a:spcBef>
                <a:spcPts val="0"/>
              </a:spcBef>
              <a:spcAft>
                <a:spcPts val="0"/>
              </a:spcAft>
              <a:buSzPts val="1500"/>
              <a:buChar char="●"/>
            </a:pPr>
            <a:r>
              <a:rPr lang="en" sz="1500"/>
              <a:t>Used skyfield API which contained constants, units, and variables needed</a:t>
            </a:r>
            <a:endParaRPr sz="1500"/>
          </a:p>
          <a:p>
            <a:pPr indent="-323850" lvl="0" marL="457200" rtl="0" algn="l">
              <a:spcBef>
                <a:spcPts val="0"/>
              </a:spcBef>
              <a:spcAft>
                <a:spcPts val="0"/>
              </a:spcAft>
              <a:buSzPts val="1500"/>
              <a:buChar char="●"/>
            </a:pPr>
            <a:r>
              <a:rPr lang="en" sz="1500"/>
              <a:t>Skyfield dataset contained data from year -3000 to 3000 which we took a portion of (years around creation of </a:t>
            </a:r>
            <a:r>
              <a:rPr i="1" lang="en" sz="1500"/>
              <a:t>Surya Siddhanta</a:t>
            </a:r>
            <a:r>
              <a:rPr lang="en" sz="1500"/>
              <a:t>) for our models</a:t>
            </a:r>
            <a:endParaRPr sz="1500"/>
          </a:p>
        </p:txBody>
      </p:sp>
      <p:pic>
        <p:nvPicPr>
          <p:cNvPr id="2334" name="Google Shape;2334;p22"/>
          <p:cNvPicPr preferRelativeResize="0"/>
          <p:nvPr/>
        </p:nvPicPr>
        <p:blipFill>
          <a:blip r:embed="rId3">
            <a:alphaModFix/>
          </a:blip>
          <a:stretch>
            <a:fillRect/>
          </a:stretch>
        </p:blipFill>
        <p:spPr>
          <a:xfrm>
            <a:off x="2727162" y="2950750"/>
            <a:ext cx="3689675" cy="184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 Planetary Motion</a:t>
            </a:r>
            <a:endParaRPr/>
          </a:p>
        </p:txBody>
      </p:sp>
      <p:sp>
        <p:nvSpPr>
          <p:cNvPr id="2340" name="Google Shape;234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Ancient Indians believed that the planets, sun, and moon were circularly orbiting around Earth in epicylical manner where angular velocity expands and contracts depending on each quadrant</a:t>
            </a:r>
            <a:endParaRPr sz="1500"/>
          </a:p>
          <a:p>
            <a:pPr indent="-323850" lvl="0" marL="457200" rtl="0" algn="l">
              <a:spcBef>
                <a:spcPts val="0"/>
              </a:spcBef>
              <a:spcAft>
                <a:spcPts val="0"/>
              </a:spcAft>
              <a:buSzPts val="1500"/>
              <a:buChar char="●"/>
            </a:pPr>
            <a:r>
              <a:rPr lang="en" sz="1500"/>
              <a:t>The model can be characterized by the equations:</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t/>
            </a:r>
            <a:endParaRPr sz="1500"/>
          </a:p>
        </p:txBody>
      </p:sp>
      <p:pic>
        <p:nvPicPr>
          <p:cNvPr id="2341" name="Google Shape;2341;p23"/>
          <p:cNvPicPr preferRelativeResize="0"/>
          <p:nvPr/>
        </p:nvPicPr>
        <p:blipFill>
          <a:blip r:embed="rId3">
            <a:alphaModFix/>
          </a:blip>
          <a:stretch>
            <a:fillRect/>
          </a:stretch>
        </p:blipFill>
        <p:spPr>
          <a:xfrm>
            <a:off x="881875" y="2297525"/>
            <a:ext cx="4762500" cy="2533650"/>
          </a:xfrm>
          <a:prstGeom prst="rect">
            <a:avLst/>
          </a:prstGeom>
          <a:noFill/>
          <a:ln>
            <a:noFill/>
          </a:ln>
        </p:spPr>
      </p:pic>
      <p:pic>
        <p:nvPicPr>
          <p:cNvPr id="2342" name="Google Shape;2342;p23"/>
          <p:cNvPicPr preferRelativeResize="0"/>
          <p:nvPr/>
        </p:nvPicPr>
        <p:blipFill>
          <a:blip r:embed="rId4">
            <a:alphaModFix/>
          </a:blip>
          <a:stretch>
            <a:fillRect/>
          </a:stretch>
        </p:blipFill>
        <p:spPr>
          <a:xfrm>
            <a:off x="5960000" y="2073325"/>
            <a:ext cx="2914650"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 Planetary Motion</a:t>
            </a:r>
            <a:endParaRPr/>
          </a:p>
        </p:txBody>
      </p:sp>
      <p:sp>
        <p:nvSpPr>
          <p:cNvPr id="2348" name="Google Shape;23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a:p>
            <a:pPr indent="0" lvl="0" marL="0" rtl="0" algn="l">
              <a:spcBef>
                <a:spcPts val="1600"/>
              </a:spcBef>
              <a:spcAft>
                <a:spcPts val="1600"/>
              </a:spcAft>
              <a:buNone/>
            </a:pPr>
            <a:r>
              <a:t/>
            </a:r>
            <a:endParaRPr/>
          </a:p>
        </p:txBody>
      </p:sp>
      <p:pic>
        <p:nvPicPr>
          <p:cNvPr id="2349" name="Google Shape;2349;p24"/>
          <p:cNvPicPr preferRelativeResize="0"/>
          <p:nvPr/>
        </p:nvPicPr>
        <p:blipFill>
          <a:blip r:embed="rId3">
            <a:alphaModFix/>
          </a:blip>
          <a:stretch>
            <a:fillRect/>
          </a:stretch>
        </p:blipFill>
        <p:spPr>
          <a:xfrm>
            <a:off x="820650" y="1563555"/>
            <a:ext cx="3382625" cy="3083750"/>
          </a:xfrm>
          <a:prstGeom prst="rect">
            <a:avLst/>
          </a:prstGeom>
          <a:noFill/>
          <a:ln>
            <a:noFill/>
          </a:ln>
        </p:spPr>
      </p:pic>
      <p:pic>
        <p:nvPicPr>
          <p:cNvPr id="2350" name="Google Shape;2350;p24"/>
          <p:cNvPicPr preferRelativeResize="0"/>
          <p:nvPr/>
        </p:nvPicPr>
        <p:blipFill>
          <a:blip r:embed="rId4">
            <a:alphaModFix/>
          </a:blip>
          <a:stretch>
            <a:fillRect/>
          </a:stretch>
        </p:blipFill>
        <p:spPr>
          <a:xfrm>
            <a:off x="4837425" y="1563550"/>
            <a:ext cx="3477049" cy="3083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 Planetary Motion</a:t>
            </a:r>
            <a:endParaRPr/>
          </a:p>
        </p:txBody>
      </p:sp>
      <p:sp>
        <p:nvSpPr>
          <p:cNvPr id="2356" name="Google Shape;23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a:t>
            </a:r>
            <a:r>
              <a:rPr lang="en" sz="1500"/>
              <a:t>lthough ancient Indians knew the existence of azimuth and right ascension, their astronomy model dealt with only ecliptic longitude so we limited our ML model input to ecliptic longitude. </a:t>
            </a:r>
            <a:endParaRPr sz="1500"/>
          </a:p>
          <a:p>
            <a:pPr indent="-323850" lvl="0" marL="457200" rtl="0" algn="l">
              <a:spcBef>
                <a:spcPts val="0"/>
              </a:spcBef>
              <a:spcAft>
                <a:spcPts val="0"/>
              </a:spcAft>
              <a:buSzPts val="1500"/>
              <a:buChar char="●"/>
            </a:pPr>
            <a:r>
              <a:rPr lang="en" sz="1500"/>
              <a:t>Limited to 2D, we found fourier transformation to work best because it deals with explaining anything related with circular motion in terms of sine function</a:t>
            </a:r>
            <a:endParaRPr sz="1500"/>
          </a:p>
          <a:p>
            <a:pPr indent="-323850" lvl="0" marL="457200" rtl="0" algn="l">
              <a:spcBef>
                <a:spcPts val="0"/>
              </a:spcBef>
              <a:spcAft>
                <a:spcPts val="0"/>
              </a:spcAft>
              <a:buSzPts val="1500"/>
              <a:buChar char="●"/>
            </a:pPr>
            <a:r>
              <a:rPr lang="en" sz="1500"/>
              <a:t>Found that all planets, sun and moon follow cyclical trajectory</a:t>
            </a:r>
            <a:endParaRPr sz="1500"/>
          </a:p>
          <a:p>
            <a:pPr indent="-323850" lvl="1" marL="914400" rtl="0" algn="l">
              <a:spcBef>
                <a:spcPts val="0"/>
              </a:spcBef>
              <a:spcAft>
                <a:spcPts val="0"/>
              </a:spcAft>
              <a:buSzPts val="1500"/>
              <a:buChar char="○"/>
            </a:pPr>
            <a:r>
              <a:rPr lang="en" sz="1500"/>
              <a:t>Movement must involve some form of sine function</a:t>
            </a:r>
            <a:endParaRPr sz="1500"/>
          </a:p>
          <a:p>
            <a:pPr indent="-323850" lvl="1" marL="914400" rtl="0" algn="l">
              <a:spcBef>
                <a:spcPts val="0"/>
              </a:spcBef>
              <a:spcAft>
                <a:spcPts val="0"/>
              </a:spcAft>
              <a:buSzPts val="1500"/>
              <a:buChar char="○"/>
            </a:pPr>
            <a:r>
              <a:rPr lang="en" sz="1500"/>
              <a:t>Focused on finding that sine function by applying fourier series and curve-fit it to find optimal sine function with least errors that deals with the planet data</a:t>
            </a:r>
            <a:endParaRPr sz="1500"/>
          </a:p>
          <a:p>
            <a:pPr indent="-323850" lvl="1" marL="914400" rtl="0" algn="l">
              <a:spcBef>
                <a:spcPts val="0"/>
              </a:spcBef>
              <a:spcAft>
                <a:spcPts val="0"/>
              </a:spcAft>
              <a:buSzPts val="1500"/>
              <a:buChar char="○"/>
            </a:pPr>
            <a:r>
              <a:rPr lang="en" sz="1500"/>
              <a:t>Applied regression to predict our motion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sp>
        <p:nvSpPr>
          <p:cNvPr id="2361" name="Google Shape;23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Mathematical Model: Eclipses</a:t>
            </a:r>
            <a:endParaRPr/>
          </a:p>
          <a:p>
            <a:pPr indent="0" lvl="0" marL="0" rtl="0" algn="l">
              <a:spcBef>
                <a:spcPts val="0"/>
              </a:spcBef>
              <a:spcAft>
                <a:spcPts val="0"/>
              </a:spcAft>
              <a:buNone/>
            </a:pPr>
            <a:r>
              <a:t/>
            </a:r>
            <a:endParaRPr/>
          </a:p>
        </p:txBody>
      </p:sp>
      <p:sp>
        <p:nvSpPr>
          <p:cNvPr id="2362" name="Google Shape;236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How did ancient Indians model eclipses? They estimated the obscured portion on an eclipsed body happening from the eclipser → to do this, we need to estimate many factors including: angular diameter of celestial bodies, moon’s latitude, and finally the obscured portion</a:t>
            </a:r>
            <a:endParaRPr sz="1500"/>
          </a:p>
          <a:p>
            <a:pPr indent="-323850" lvl="0" marL="457200" rtl="0" algn="l">
              <a:spcBef>
                <a:spcPts val="1600"/>
              </a:spcBef>
              <a:spcAft>
                <a:spcPts val="0"/>
              </a:spcAft>
              <a:buSzPts val="1500"/>
              <a:buChar char="●"/>
            </a:pPr>
            <a:r>
              <a:rPr lang="en" sz="1500"/>
              <a:t>Angular diameter: estimated by: </a:t>
            </a:r>
            <a:endParaRPr sz="1500"/>
          </a:p>
        </p:txBody>
      </p:sp>
      <p:pic>
        <p:nvPicPr>
          <p:cNvPr id="2363" name="Google Shape;2363;p26"/>
          <p:cNvPicPr preferRelativeResize="0"/>
          <p:nvPr/>
        </p:nvPicPr>
        <p:blipFill>
          <a:blip r:embed="rId3">
            <a:alphaModFix/>
          </a:blip>
          <a:stretch>
            <a:fillRect/>
          </a:stretch>
        </p:blipFill>
        <p:spPr>
          <a:xfrm>
            <a:off x="4010525" y="2167127"/>
            <a:ext cx="4023200" cy="404623"/>
          </a:xfrm>
          <a:prstGeom prst="rect">
            <a:avLst/>
          </a:prstGeom>
          <a:noFill/>
          <a:ln>
            <a:noFill/>
          </a:ln>
        </p:spPr>
      </p:pic>
      <p:pic>
        <p:nvPicPr>
          <p:cNvPr id="2364" name="Google Shape;2364;p26"/>
          <p:cNvPicPr preferRelativeResize="0"/>
          <p:nvPr/>
        </p:nvPicPr>
        <p:blipFill>
          <a:blip r:embed="rId4">
            <a:alphaModFix/>
          </a:blip>
          <a:stretch>
            <a:fillRect/>
          </a:stretch>
        </p:blipFill>
        <p:spPr>
          <a:xfrm>
            <a:off x="1487163" y="2669500"/>
            <a:ext cx="2676525" cy="1123950"/>
          </a:xfrm>
          <a:prstGeom prst="rect">
            <a:avLst/>
          </a:prstGeom>
          <a:noFill/>
          <a:ln>
            <a:noFill/>
          </a:ln>
        </p:spPr>
      </p:pic>
      <p:pic>
        <p:nvPicPr>
          <p:cNvPr id="2365" name="Google Shape;2365;p26"/>
          <p:cNvPicPr preferRelativeResize="0"/>
          <p:nvPr/>
        </p:nvPicPr>
        <p:blipFill>
          <a:blip r:embed="rId5">
            <a:alphaModFix/>
          </a:blip>
          <a:stretch>
            <a:fillRect/>
          </a:stretch>
        </p:blipFill>
        <p:spPr>
          <a:xfrm>
            <a:off x="1416963" y="3833563"/>
            <a:ext cx="2543175" cy="581025"/>
          </a:xfrm>
          <a:prstGeom prst="rect">
            <a:avLst/>
          </a:prstGeom>
          <a:noFill/>
          <a:ln>
            <a:noFill/>
          </a:ln>
        </p:spPr>
      </p:pic>
      <p:pic>
        <p:nvPicPr>
          <p:cNvPr id="2366" name="Google Shape;2366;p26"/>
          <p:cNvPicPr preferRelativeResize="0"/>
          <p:nvPr/>
        </p:nvPicPr>
        <p:blipFill>
          <a:blip r:embed="rId6">
            <a:alphaModFix/>
          </a:blip>
          <a:stretch>
            <a:fillRect/>
          </a:stretch>
        </p:blipFill>
        <p:spPr>
          <a:xfrm>
            <a:off x="4976695" y="2725605"/>
            <a:ext cx="4023200" cy="2261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 Eclipses</a:t>
            </a:r>
            <a:endParaRPr/>
          </a:p>
          <a:p>
            <a:pPr indent="0" lvl="0" marL="0" rtl="0" algn="l">
              <a:spcBef>
                <a:spcPts val="0"/>
              </a:spcBef>
              <a:spcAft>
                <a:spcPts val="0"/>
              </a:spcAft>
              <a:buNone/>
            </a:pPr>
            <a:r>
              <a:t/>
            </a:r>
            <a:endParaRPr/>
          </a:p>
        </p:txBody>
      </p:sp>
      <p:sp>
        <p:nvSpPr>
          <p:cNvPr id="2372" name="Google Shape;2372;p2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Moon’s Latitude</a:t>
            </a:r>
            <a:endParaRPr sz="1500"/>
          </a:p>
          <a:p>
            <a:pPr indent="-323850" lvl="1" marL="914400" rtl="0" algn="l">
              <a:spcBef>
                <a:spcPts val="0"/>
              </a:spcBef>
              <a:spcAft>
                <a:spcPts val="0"/>
              </a:spcAft>
              <a:buSzPts val="1500"/>
              <a:buChar char="○"/>
            </a:pPr>
            <a:r>
              <a:rPr lang="en" sz="1500"/>
              <a:t>Description not clear, struggled with it and tested out various methods to reach it</a:t>
            </a:r>
            <a:endParaRPr sz="1500"/>
          </a:p>
          <a:p>
            <a:pPr indent="-323850" lvl="1" marL="914400" rtl="0" algn="l">
              <a:spcBef>
                <a:spcPts val="0"/>
              </a:spcBef>
              <a:spcAft>
                <a:spcPts val="0"/>
              </a:spcAft>
              <a:buSzPts val="1500"/>
              <a:buChar char="○"/>
            </a:pPr>
            <a:r>
              <a:rPr lang="en" sz="1500"/>
              <a:t>Through a lot of research, found that this value means ecliptic latitude in celestial coordinate system and retrieved proper parameter from skyfield API</a:t>
            </a:r>
            <a:endParaRPr sz="1500"/>
          </a:p>
          <a:p>
            <a:pPr indent="-323850" lvl="0" marL="457200" rtl="0" algn="l">
              <a:spcBef>
                <a:spcPts val="0"/>
              </a:spcBef>
              <a:spcAft>
                <a:spcPts val="0"/>
              </a:spcAft>
              <a:buSzPts val="1500"/>
              <a:buChar char="●"/>
            </a:pPr>
            <a:r>
              <a:rPr lang="en" sz="1500"/>
              <a:t>Obscured Portion:</a:t>
            </a:r>
            <a:endParaRPr sz="1500"/>
          </a:p>
          <a:p>
            <a:pPr indent="0" lvl="0" marL="0" rtl="0" algn="l">
              <a:spcBef>
                <a:spcPts val="1600"/>
              </a:spcBef>
              <a:spcAft>
                <a:spcPts val="1600"/>
              </a:spcAft>
              <a:buNone/>
            </a:pPr>
            <a:r>
              <a:t/>
            </a:r>
            <a:endParaRPr sz="1500"/>
          </a:p>
        </p:txBody>
      </p:sp>
      <p:pic>
        <p:nvPicPr>
          <p:cNvPr id="2373" name="Google Shape;2373;p27"/>
          <p:cNvPicPr preferRelativeResize="0"/>
          <p:nvPr/>
        </p:nvPicPr>
        <p:blipFill>
          <a:blip r:embed="rId3">
            <a:alphaModFix/>
          </a:blip>
          <a:stretch>
            <a:fillRect/>
          </a:stretch>
        </p:blipFill>
        <p:spPr>
          <a:xfrm>
            <a:off x="5779275" y="202525"/>
            <a:ext cx="3053024" cy="1221200"/>
          </a:xfrm>
          <a:prstGeom prst="rect">
            <a:avLst/>
          </a:prstGeom>
          <a:noFill/>
          <a:ln>
            <a:noFill/>
          </a:ln>
        </p:spPr>
      </p:pic>
      <p:pic>
        <p:nvPicPr>
          <p:cNvPr id="2374" name="Google Shape;2374;p27"/>
          <p:cNvPicPr preferRelativeResize="0"/>
          <p:nvPr/>
        </p:nvPicPr>
        <p:blipFill>
          <a:blip r:embed="rId4">
            <a:alphaModFix/>
          </a:blip>
          <a:stretch>
            <a:fillRect/>
          </a:stretch>
        </p:blipFill>
        <p:spPr>
          <a:xfrm>
            <a:off x="2661812" y="2188400"/>
            <a:ext cx="3619834" cy="616250"/>
          </a:xfrm>
          <a:prstGeom prst="rect">
            <a:avLst/>
          </a:prstGeom>
          <a:noFill/>
          <a:ln>
            <a:noFill/>
          </a:ln>
        </p:spPr>
      </p:pic>
      <p:pic>
        <p:nvPicPr>
          <p:cNvPr id="2375" name="Google Shape;2375;p27"/>
          <p:cNvPicPr preferRelativeResize="0"/>
          <p:nvPr/>
        </p:nvPicPr>
        <p:blipFill>
          <a:blip r:embed="rId5">
            <a:alphaModFix/>
          </a:blip>
          <a:stretch>
            <a:fillRect/>
          </a:stretch>
        </p:blipFill>
        <p:spPr>
          <a:xfrm>
            <a:off x="1609975" y="2894875"/>
            <a:ext cx="5924051" cy="215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9" name="Shape 2379"/>
        <p:cNvGrpSpPr/>
        <p:nvPr/>
      </p:nvGrpSpPr>
      <p:grpSpPr>
        <a:xfrm>
          <a:off x="0" y="0"/>
          <a:ext cx="0" cy="0"/>
          <a:chOff x="0" y="0"/>
          <a:chExt cx="0" cy="0"/>
        </a:xfrm>
      </p:grpSpPr>
      <p:sp>
        <p:nvSpPr>
          <p:cNvPr id="2380" name="Google Shape;238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a:t>
            </a:r>
            <a:r>
              <a:rPr lang="en"/>
              <a:t>Model: Eclipses</a:t>
            </a:r>
            <a:endParaRPr/>
          </a:p>
          <a:p>
            <a:pPr indent="0" lvl="0" marL="0" rtl="0" algn="l">
              <a:spcBef>
                <a:spcPts val="0"/>
              </a:spcBef>
              <a:spcAft>
                <a:spcPts val="0"/>
              </a:spcAft>
              <a:buNone/>
            </a:pPr>
            <a:r>
              <a:t/>
            </a:r>
            <a:endParaRPr/>
          </a:p>
        </p:txBody>
      </p:sp>
      <p:sp>
        <p:nvSpPr>
          <p:cNvPr id="2381" name="Google Shape;238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Due to limitations from the skyfield API, we could not test solar eclipses (we had no access to the true values)</a:t>
            </a:r>
            <a:endParaRPr sz="1500"/>
          </a:p>
          <a:p>
            <a:pPr indent="-323850" lvl="0" marL="457200" rtl="0" algn="l">
              <a:spcBef>
                <a:spcPts val="0"/>
              </a:spcBef>
              <a:spcAft>
                <a:spcPts val="0"/>
              </a:spcAft>
              <a:buSzPts val="1500"/>
              <a:buChar char="●"/>
            </a:pPr>
            <a:r>
              <a:rPr lang="en" sz="1500"/>
              <a:t>Due to the nature of the mathematical model, we decided to use three approaches to calculate the maximum number of eclipses:</a:t>
            </a:r>
            <a:endParaRPr sz="1500"/>
          </a:p>
          <a:p>
            <a:pPr indent="-323850" lvl="1" marL="914400" rtl="0" algn="l">
              <a:spcBef>
                <a:spcPts val="0"/>
              </a:spcBef>
              <a:spcAft>
                <a:spcPts val="0"/>
              </a:spcAft>
              <a:buSzPts val="1500"/>
              <a:buChar char="○"/>
            </a:pPr>
            <a:r>
              <a:rPr lang="en" sz="1500"/>
              <a:t>Calculating with the ancient Indian lunar eclipse formula</a:t>
            </a:r>
            <a:endParaRPr sz="1500"/>
          </a:p>
          <a:p>
            <a:pPr indent="-323850" lvl="1" marL="914400" rtl="0" algn="l">
              <a:spcBef>
                <a:spcPts val="0"/>
              </a:spcBef>
              <a:spcAft>
                <a:spcPts val="0"/>
              </a:spcAft>
              <a:buSzPts val="1500"/>
              <a:buChar char="○"/>
            </a:pPr>
            <a:r>
              <a:rPr lang="en" sz="1500"/>
              <a:t>Using ML to generate classifier</a:t>
            </a:r>
            <a:endParaRPr sz="1500"/>
          </a:p>
          <a:p>
            <a:pPr indent="-323850" lvl="2" marL="1371600" rtl="0" algn="l">
              <a:spcBef>
                <a:spcPts val="0"/>
              </a:spcBef>
              <a:spcAft>
                <a:spcPts val="0"/>
              </a:spcAft>
              <a:buSzPts val="1500"/>
              <a:buChar char="■"/>
            </a:pPr>
            <a:r>
              <a:rPr lang="en" sz="1500"/>
              <a:t>Started with Gradient Boosting Classifier input with angular diameters, moon phase, and moon’s latitude</a:t>
            </a:r>
            <a:endParaRPr sz="1500"/>
          </a:p>
          <a:p>
            <a:pPr indent="-323850" lvl="2" marL="1371600" rtl="0" algn="l">
              <a:spcBef>
                <a:spcPts val="0"/>
              </a:spcBef>
              <a:spcAft>
                <a:spcPts val="0"/>
              </a:spcAft>
              <a:buSzPts val="1500"/>
              <a:buChar char="■"/>
            </a:pPr>
            <a:r>
              <a:rPr lang="en" sz="1500"/>
              <a:t>Tuning hyperparameters, we reduced subsample to 0.0099 → less than 1 meant this was effectively a Stochastic Gradient Boosting Classifier</a:t>
            </a:r>
            <a:endParaRPr sz="1500"/>
          </a:p>
          <a:p>
            <a:pPr indent="-323850" lvl="1" marL="914400" rtl="0" algn="l">
              <a:spcBef>
                <a:spcPts val="0"/>
              </a:spcBef>
              <a:spcAft>
                <a:spcPts val="0"/>
              </a:spcAft>
              <a:buSzPts val="1500"/>
              <a:buChar char="○"/>
            </a:pPr>
            <a:r>
              <a:rPr lang="en" sz="1500"/>
              <a:t>Curve-fitting a sinusoidal model</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alaxy Gradie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