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7100572" cy="15211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5982" y="5132363"/>
            <a:ext cx="6047328" cy="6621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1538" y="5955584"/>
            <a:ext cx="2087939" cy="1261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2291366" cy="7193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74437" y="4993789"/>
            <a:ext cx="10354098" cy="801226"/>
            <a:chOff x="5474437" y="4993789"/>
            <a:chExt cx="10354098" cy="8012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4437" y="4993789"/>
              <a:ext cx="10354098" cy="801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209090" cy="7302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53057" y="4554382"/>
            <a:ext cx="8384195" cy="667867"/>
            <a:chOff x="5553057" y="4554382"/>
            <a:chExt cx="8384195" cy="6678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057" y="4554382"/>
              <a:ext cx="8384195" cy="6678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208290" cy="7363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00569" y="3957556"/>
            <a:ext cx="4460632" cy="3042911"/>
            <a:chOff x="11400569" y="3957556"/>
            <a:chExt cx="4460632" cy="304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00569" y="3957556"/>
              <a:ext cx="4460632" cy="3042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81834" y="3957556"/>
            <a:ext cx="4671073" cy="2870862"/>
            <a:chOff x="5681834" y="3957556"/>
            <a:chExt cx="4671073" cy="28708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1834" y="3957556"/>
              <a:ext cx="4671073" cy="2870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73305" y="7000468"/>
            <a:ext cx="7059559" cy="2842775"/>
            <a:chOff x="7573305" y="7000468"/>
            <a:chExt cx="7059559" cy="28427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3305" y="7000468"/>
              <a:ext cx="7059559" cy="2842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208290" cy="7363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4441406"/>
            <a:ext cx="11824108" cy="1662765"/>
            <a:chOff x="5507563" y="4441406"/>
            <a:chExt cx="11824108" cy="16627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4441406"/>
              <a:ext cx="11824108" cy="1662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3128557" cy="7264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4741582"/>
            <a:ext cx="8392830" cy="3420774"/>
            <a:chOff x="5507563" y="4741582"/>
            <a:chExt cx="8392830" cy="34207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4741582"/>
              <a:ext cx="8392830" cy="3420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467652" cy="726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4715758"/>
            <a:ext cx="11824108" cy="1246975"/>
            <a:chOff x="5507563" y="4715758"/>
            <a:chExt cx="11824108" cy="12469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4715758"/>
              <a:ext cx="11824108" cy="124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390195" cy="726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74437" y="4735989"/>
            <a:ext cx="11594317" cy="1458628"/>
            <a:chOff x="5474437" y="4735989"/>
            <a:chExt cx="11594317" cy="14586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4437" y="4735989"/>
              <a:ext cx="11594317" cy="1458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4953795" cy="726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5142857"/>
            <a:ext cx="11824108" cy="1038721"/>
            <a:chOff x="5507563" y="5142857"/>
            <a:chExt cx="11824108" cy="1038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5142857"/>
              <a:ext cx="11824108" cy="10387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4969" y="2733500"/>
            <a:ext cx="3773944" cy="6426683"/>
            <a:chOff x="1594969" y="2733500"/>
            <a:chExt cx="3773944" cy="642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969" y="2733500"/>
              <a:ext cx="3773944" cy="6426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5305" y="3614915"/>
            <a:ext cx="1741283" cy="524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68913" y="2733500"/>
            <a:ext cx="3773944" cy="6426683"/>
            <a:chOff x="5368913" y="2733500"/>
            <a:chExt cx="3773944" cy="64266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8913" y="2733500"/>
              <a:ext cx="3773944" cy="64266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9248" y="3614915"/>
            <a:ext cx="1778597" cy="5227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733500"/>
            <a:ext cx="3773944" cy="6426683"/>
            <a:chOff x="9142857" y="2733500"/>
            <a:chExt cx="3773944" cy="64266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733500"/>
              <a:ext cx="3773944" cy="64266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47583" y="6185525"/>
            <a:ext cx="2539012" cy="19351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43220" y="3614915"/>
            <a:ext cx="1800140" cy="5227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16801" y="2733500"/>
            <a:ext cx="3773944" cy="6426683"/>
            <a:chOff x="12916801" y="2733500"/>
            <a:chExt cx="3773944" cy="64266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16801" y="2733500"/>
              <a:ext cx="3773944" cy="64266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7125" y="3614915"/>
            <a:ext cx="1816664" cy="5199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0210" y="813085"/>
            <a:ext cx="3082828" cy="12150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94969" y="1887048"/>
            <a:ext cx="1346667" cy="493714"/>
            <a:chOff x="1594969" y="1887048"/>
            <a:chExt cx="1346667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4969" y="1887048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1997" y="4162623"/>
            <a:ext cx="3139888" cy="1560468"/>
            <a:chOff x="1911997" y="4162623"/>
            <a:chExt cx="3139888" cy="15604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1997" y="4162623"/>
              <a:ext cx="3139888" cy="15604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19854" y="4200719"/>
            <a:ext cx="2672063" cy="1522372"/>
            <a:chOff x="5919854" y="4200719"/>
            <a:chExt cx="2672063" cy="15223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9854" y="4200719"/>
              <a:ext cx="2672063" cy="15223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72151" y="4171072"/>
            <a:ext cx="2315357" cy="1543571"/>
            <a:chOff x="9872151" y="4171072"/>
            <a:chExt cx="2315357" cy="1543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72151" y="4171072"/>
              <a:ext cx="2315357" cy="1543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05676" y="4129203"/>
            <a:ext cx="2996193" cy="1627307"/>
            <a:chOff x="13305676" y="4129203"/>
            <a:chExt cx="2996193" cy="1627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05676" y="4129203"/>
              <a:ext cx="2996193" cy="162730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74913" y="6919481"/>
            <a:ext cx="4909946" cy="4647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65623" y="1163087"/>
            <a:ext cx="9156462" cy="730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75919" y="2112446"/>
            <a:ext cx="10854332" cy="7318719"/>
            <a:chOff x="5675919" y="2112446"/>
            <a:chExt cx="10854332" cy="73187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5919" y="2112446"/>
              <a:ext cx="10854332" cy="7318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69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116" y="3605249"/>
            <a:ext cx="6259538" cy="3891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2191" y="1163087"/>
            <a:ext cx="9156462" cy="730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17063" y="2129009"/>
            <a:ext cx="10772045" cy="7507789"/>
            <a:chOff x="5717063" y="2129009"/>
            <a:chExt cx="10772045" cy="75077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7063" y="2129009"/>
              <a:ext cx="10772045" cy="7507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5058462" cy="7176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69570" y="2129009"/>
            <a:ext cx="5617190" cy="7845387"/>
            <a:chOff x="5669570" y="2129009"/>
            <a:chExt cx="5617190" cy="78453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9570" y="2129009"/>
              <a:ext cx="5617190" cy="78453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73664" y="3710051"/>
            <a:ext cx="4478692" cy="4683302"/>
            <a:chOff x="12373664" y="3710051"/>
            <a:chExt cx="4478692" cy="46833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73664" y="3710051"/>
              <a:ext cx="4478692" cy="4683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5317" y="1163087"/>
            <a:ext cx="6173042" cy="7302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78173" y="1818520"/>
            <a:ext cx="6644592" cy="8228571"/>
            <a:chOff x="6478173" y="1818520"/>
            <a:chExt cx="6644592" cy="82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8173" y="1818520"/>
              <a:ext cx="6644592" cy="82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2191" y="1163087"/>
            <a:ext cx="6173042" cy="7302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45046" y="1818520"/>
            <a:ext cx="6529455" cy="8279571"/>
            <a:chOff x="6445046" y="1818520"/>
            <a:chExt cx="6529455" cy="8279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5046" y="1818520"/>
              <a:ext cx="6529455" cy="8279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6519071" cy="7302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61610" y="1818520"/>
            <a:ext cx="7145732" cy="8299759"/>
            <a:chOff x="6461610" y="1818520"/>
            <a:chExt cx="7145732" cy="82997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1610" y="1818520"/>
              <a:ext cx="7145732" cy="8299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6517700" cy="7363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57143" y="5989273"/>
            <a:ext cx="4107660" cy="4132377"/>
            <a:chOff x="10857143" y="5989273"/>
            <a:chExt cx="4107660" cy="41323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7143" y="5989273"/>
              <a:ext cx="4107660" cy="41323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90066" y="1804661"/>
            <a:ext cx="4228253" cy="4168049"/>
            <a:chOff x="6190066" y="1804661"/>
            <a:chExt cx="4228253" cy="41680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0066" y="1804661"/>
              <a:ext cx="4228253" cy="41680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1896" y="5972710"/>
            <a:ext cx="4622986" cy="4148940"/>
            <a:chOff x="5811896" y="5972710"/>
            <a:chExt cx="4622986" cy="4148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1896" y="5972710"/>
              <a:ext cx="4622986" cy="41489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319" y="1804661"/>
            <a:ext cx="4546484" cy="3969292"/>
            <a:chOff x="10418319" y="1804661"/>
            <a:chExt cx="4546484" cy="39692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8319" y="1804661"/>
              <a:ext cx="4546484" cy="3969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6225576" cy="732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76409" y="1788098"/>
            <a:ext cx="7331907" cy="8311960"/>
            <a:chOff x="5176409" y="1788098"/>
            <a:chExt cx="7331907" cy="83119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6409" y="1788098"/>
              <a:ext cx="7331907" cy="8311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4652" y="5977204"/>
            <a:ext cx="4537932" cy="3821417"/>
            <a:chOff x="12854652" y="5977204"/>
            <a:chExt cx="4537932" cy="38214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4652" y="5977204"/>
              <a:ext cx="4537932" cy="38214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22140" y="1804661"/>
            <a:ext cx="4202957" cy="4045837"/>
            <a:chOff x="13022140" y="1804661"/>
            <a:chExt cx="4202957" cy="40458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22140" y="1804661"/>
              <a:ext cx="4202957" cy="4045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7564252" cy="732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3740" y="2129009"/>
            <a:ext cx="5959345" cy="7798328"/>
            <a:chOff x="5143740" y="2129009"/>
            <a:chExt cx="5959345" cy="7798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740" y="2129009"/>
              <a:ext cx="5959345" cy="7798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31357" y="2129009"/>
            <a:ext cx="5881275" cy="7798328"/>
            <a:chOff x="11431357" y="2129009"/>
            <a:chExt cx="5881275" cy="7798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1357" y="2129009"/>
              <a:ext cx="5881275" cy="7798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121184"/>
            <a:ext cx="3122285" cy="2046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8754" y="1163087"/>
            <a:ext cx="6629024" cy="732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20291" y="3907303"/>
            <a:ext cx="3808644" cy="4048349"/>
            <a:chOff x="12720291" y="3907303"/>
            <a:chExt cx="3808644" cy="40483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20291" y="3907303"/>
              <a:ext cx="3808644" cy="40483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2194" y="1804661"/>
            <a:ext cx="6656156" cy="8253634"/>
            <a:chOff x="5142194" y="1804661"/>
            <a:chExt cx="6656156" cy="82536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2194" y="1804661"/>
              <a:ext cx="6656156" cy="8253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976993"/>
            <a:ext cx="1710218" cy="12179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5096" y="2681496"/>
            <a:ext cx="7035290" cy="13940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5573" y="5420326"/>
            <a:ext cx="6042184" cy="2391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1137" y="0"/>
            <a:ext cx="9115529" cy="10392381"/>
            <a:chOff x="9271137" y="0"/>
            <a:chExt cx="9115529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137" y="0"/>
              <a:ext cx="9115529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2808132" cy="11369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813" y="5129525"/>
            <a:ext cx="9159993" cy="15238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0204" y="0"/>
            <a:ext cx="6813605" cy="10392381"/>
            <a:chOff x="11510204" y="0"/>
            <a:chExt cx="6813605" cy="1039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10204" y="0"/>
              <a:ext cx="6813605" cy="1039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52883" cy="10301594"/>
            <a:chOff x="0" y="0"/>
            <a:chExt cx="7052883" cy="103015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52883" cy="103015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93724" y="4599291"/>
            <a:ext cx="3679086" cy="1100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976993"/>
            <a:ext cx="4415256" cy="12318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9716" y="4819068"/>
            <a:ext cx="11898985" cy="2347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976993"/>
            <a:ext cx="1856056" cy="1129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0"/>
            <a:ext cx="6060738" cy="19676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976993"/>
            <a:ext cx="1856056" cy="1129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0"/>
            <a:ext cx="9129414" cy="38018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976993"/>
            <a:ext cx="1856056" cy="11292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8246842" cy="3787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3099633" cy="7205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4592513"/>
            <a:ext cx="11824108" cy="2520524"/>
            <a:chOff x="5507563" y="4592513"/>
            <a:chExt cx="11824108" cy="2520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4592513"/>
              <a:ext cx="11824108" cy="2520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4" y="1121185"/>
            <a:ext cx="2305809" cy="2039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3131979"/>
            <a:ext cx="1346667" cy="493714"/>
            <a:chOff x="2172763" y="31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70705" y="4257918"/>
            <a:ext cx="1442578" cy="407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4706" y="3315982"/>
            <a:ext cx="2232290" cy="7193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07563" y="4474532"/>
            <a:ext cx="11824108" cy="3813610"/>
            <a:chOff x="5507563" y="4474532"/>
            <a:chExt cx="11824108" cy="38136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63" y="4474532"/>
              <a:ext cx="11824108" cy="3813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2023-03-13T09:01:22Z</dcterms:created>
  <dcterms:modified xsi:type="dcterms:W3CDTF">2023-03-13T09:01:22Z</dcterms:modified>
</cp:coreProperties>
</file>