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7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4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30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6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4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E6E2-FEE3-4D65-9371-11A21D9CBE4E}" type="datetimeFigureOut">
              <a:rPr lang="ko-KR" altLang="en-US" smtClean="0"/>
              <a:t>2017-05-18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0B5A4-98B0-4B30-8A06-E330640F6A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2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994" y="-664954"/>
            <a:ext cx="5741043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2228" y="4039194"/>
            <a:ext cx="54784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 장</a:t>
            </a:r>
          </a:p>
        </p:txBody>
      </p:sp>
    </p:spTree>
    <p:extLst>
      <p:ext uri="{BB962C8B-B14F-4D97-AF65-F5344CB8AC3E}">
        <p14:creationId xmlns:p14="http://schemas.microsoft.com/office/powerpoint/2010/main" val="33060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5251354"/>
            <a:ext cx="10515600" cy="14556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메모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그림 메모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음성 메모를 통합하여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편의성 향상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맹모장</a:t>
            </a:r>
            <a:endParaRPr lang="ko-KR" altLang="en-US" b="1" dirty="0">
              <a:solidFill>
                <a:schemeClr val="accent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55967"/>
            <a:ext cx="12192000" cy="3020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87" y="2658323"/>
            <a:ext cx="1625397" cy="1625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31" y="2658322"/>
            <a:ext cx="1625397" cy="16253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43" y="2658321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7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특징 및 주요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65547"/>
            <a:ext cx="2901232" cy="24904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안드로이드 기기에서 구동 가능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개발툴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Android Studio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언어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Java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장치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안드로이드 기기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기기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Galaxy S7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55967"/>
            <a:ext cx="12192000" cy="3020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05" y="1900959"/>
            <a:ext cx="1625397" cy="1625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53" y="1823031"/>
            <a:ext cx="1625397" cy="1625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81" y="1823032"/>
            <a:ext cx="1625397" cy="16253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48" y="1820689"/>
            <a:ext cx="1625397" cy="162539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57" y="1820688"/>
            <a:ext cx="1193651" cy="16253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7381" y="3953414"/>
            <a:ext cx="26680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포맷의 메모를 한번에 관리 가능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0499" y="3953414"/>
            <a:ext cx="2708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 설정을 가능하게 하여 중요한 메모 잠금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36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279781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6555967"/>
            <a:ext cx="12192000" cy="3020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6" y="1439189"/>
            <a:ext cx="2466914" cy="3700371"/>
          </a:xfrm>
          <a:prstGeom prst="rect">
            <a:avLst/>
          </a:prstGeom>
        </p:spPr>
      </p:pic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95856" y="5454869"/>
            <a:ext cx="2466914" cy="1101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시작 화면</a:t>
            </a: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62543" y="5454869"/>
            <a:ext cx="2466914" cy="1101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메모 리스트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43" y="1439188"/>
            <a:ext cx="2466914" cy="3700371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8729230" y="5439752"/>
            <a:ext cx="2466914" cy="143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 버튼 눌렀을 때 어느 형식의 메모를 추가 할 것인지 선택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231" y="1436051"/>
            <a:ext cx="2466914" cy="37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6555967"/>
            <a:ext cx="12192000" cy="3020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995856" y="5454869"/>
            <a:ext cx="2466914" cy="1101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비밀번호가 걸린 파일을 선택 했을 때</a:t>
            </a: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785218" y="5442888"/>
            <a:ext cx="2466914" cy="1101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파일이 열린 모습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25" y="1439189"/>
            <a:ext cx="2466913" cy="3700370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8574581" y="5297214"/>
            <a:ext cx="2466914" cy="143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텍스트 메모 화면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1" y="1439188"/>
            <a:ext cx="2572017" cy="38580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581" y="1439188"/>
            <a:ext cx="2466914" cy="3700371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838200" y="2797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72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6555967"/>
            <a:ext cx="12192000" cy="3020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1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3026362" y="5454869"/>
            <a:ext cx="2466914" cy="1101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음성 메모 재생</a:t>
            </a: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15724" y="5442888"/>
            <a:ext cx="2466914" cy="1101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음성 </a:t>
            </a:r>
            <a:r>
              <a:rPr lang="ko-KR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녹음중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10" y="1439188"/>
            <a:ext cx="2572017" cy="38580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24" y="1439188"/>
            <a:ext cx="2572512" cy="3858768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279781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스토리보드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5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91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 ExtraBold</vt:lpstr>
      <vt:lpstr>맑은 고딕</vt:lpstr>
      <vt:lpstr>Arial</vt:lpstr>
      <vt:lpstr>Office 테마</vt:lpstr>
      <vt:lpstr>PowerPoint 프레젠테이션</vt:lpstr>
      <vt:lpstr>맹모장</vt:lpstr>
      <vt:lpstr>특징 및 주요 기능</vt:lpstr>
      <vt:lpstr>스토리보드</vt:lpstr>
      <vt:lpstr>PowerPoint 프레젠테이션</vt:lpstr>
      <vt:lpstr>스토리보드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guswnl0610@naver.com</dc:creator>
  <cp:lastModifiedBy>guswnl0610@naver.com</cp:lastModifiedBy>
  <cp:revision>15</cp:revision>
  <dcterms:created xsi:type="dcterms:W3CDTF">2017-05-17T03:58:17Z</dcterms:created>
  <dcterms:modified xsi:type="dcterms:W3CDTF">2017-05-17T23:38:48Z</dcterms:modified>
</cp:coreProperties>
</file>