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1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1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2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120D-0590-467A-9C8C-9088218DBF2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B49-047E-4DAF-85FF-7241A2196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KAKAO CLONE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박현준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286500" y="381000"/>
            <a:ext cx="5194300" cy="3225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51" y="477598"/>
            <a:ext cx="2120446" cy="11874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8500" y="4114800"/>
            <a:ext cx="5283200" cy="2413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8500" y="348773"/>
            <a:ext cx="5283200" cy="32258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171450"/>
            <a:ext cx="1536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</a:rPr>
              <a:t>Front-end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2450" y="196850"/>
            <a:ext cx="1536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Back-end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3892550"/>
            <a:ext cx="1536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개발 도구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260850"/>
            <a:ext cx="965200" cy="965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330700"/>
            <a:ext cx="895350" cy="895350"/>
          </a:xfrm>
          <a:prstGeom prst="rect">
            <a:avLst/>
          </a:prstGeom>
        </p:spPr>
      </p:pic>
      <p:pic>
        <p:nvPicPr>
          <p:cNvPr id="1026" name="Picture 2" descr="JWT(Json Web Token) 알아가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17" y="669924"/>
            <a:ext cx="1468615" cy="6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4" descr="스프링(Spring), 스프링 부트(Spring Boot)란? 개념 정리 - Easy is Perf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6" descr="스프링(Spring), 스프링 부트(Spring Boot)란? 개념 정리 - Easy is Perf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스프링(Spring), 스프링 부트(Spring Boot)란? 개념 정리 - Easy is Perfec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4343400"/>
            <a:ext cx="2311400" cy="990600"/>
          </a:xfrm>
          <a:prstGeom prst="rect">
            <a:avLst/>
          </a:prstGeom>
        </p:spPr>
      </p:pic>
      <p:sp>
        <p:nvSpPr>
          <p:cNvPr id="17" name="AutoShape 10" descr="Spring Security] Spring Security란?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25" y="1459545"/>
            <a:ext cx="2365024" cy="13303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37" y="2409349"/>
            <a:ext cx="2762790" cy="7683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33177"/>
            <a:ext cx="1936918" cy="9023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1" y="1665048"/>
            <a:ext cx="1752724" cy="10659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86" y="721883"/>
            <a:ext cx="1684013" cy="84200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2" y="2420462"/>
            <a:ext cx="1045896" cy="90339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8" t="35558" r="26772" b="39695"/>
          <a:stretch/>
        </p:blipFill>
        <p:spPr>
          <a:xfrm>
            <a:off x="3340100" y="1599926"/>
            <a:ext cx="2494815" cy="6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KAKAO CLONE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 CLONE</dc:title>
  <dc:creator>user</dc:creator>
  <cp:lastModifiedBy>user</cp:lastModifiedBy>
  <cp:revision>3</cp:revision>
  <dcterms:created xsi:type="dcterms:W3CDTF">2022-11-25T01:17:52Z</dcterms:created>
  <dcterms:modified xsi:type="dcterms:W3CDTF">2022-11-25T01:32:34Z</dcterms:modified>
</cp:coreProperties>
</file>