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85" r:id="rId4"/>
    <p:sldId id="286" r:id="rId5"/>
    <p:sldId id="284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7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8"/>
    <p:restoredTop sz="94648"/>
  </p:normalViewPr>
  <p:slideViewPr>
    <p:cSldViewPr snapToGrid="0">
      <p:cViewPr>
        <p:scale>
          <a:sx n="127" d="100"/>
          <a:sy n="127" d="100"/>
        </p:scale>
        <p:origin x="24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38C2-0419-874C-B5B8-766C439DD6E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D9CB2-AB11-0745-853A-CE64EA4399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3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충돌이 없으면 </a:t>
            </a:r>
            <a:r>
              <a:rPr kumimoji="1" lang="en-US" altLang="ko-KR" dirty="0"/>
              <a:t>false</a:t>
            </a:r>
            <a:br>
              <a:rPr kumimoji="1" lang="en-US" altLang="ko-KR" dirty="0"/>
            </a:br>
            <a:r>
              <a:rPr kumimoji="1" lang="ko-KR" altLang="en-US" dirty="0"/>
              <a:t>있으면 </a:t>
            </a:r>
            <a:r>
              <a:rPr kumimoji="1" lang="en-US" altLang="ko-KR" dirty="0"/>
              <a:t>true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9CB2-AB11-0745-853A-CE64EA43993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667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9CB2-AB11-0745-853A-CE64EA43993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86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9CB2-AB11-0745-853A-CE64EA43993A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24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9CB2-AB11-0745-853A-CE64EA43993A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3466-1ECB-8502-3360-7E363821D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2EE94-648F-BAF2-C526-F8FA88EE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A9596-AA4A-A17A-FA35-0815672B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52EC8-9956-ABD7-26A8-758D9723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D2DC8-9D0B-7FFD-5BA4-C06679F0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28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B5D8-B6CB-5C16-C162-B9120CE7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690C2-847E-FDBA-7150-F265135B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C6A0A-6867-FA57-F726-96B7A8AE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CCDC3-95C0-A1B7-36FF-D5C5245C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29CE1-4653-E287-5F69-18A346B3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8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F1B5F-BE7E-B8EA-4D2E-665B3EB54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4B173-1414-6640-C721-F3D35473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D242C-5670-4301-E18A-72B0309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8EAB-8F65-4438-EC45-B9BC521A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526AA-0C11-BF57-7A28-A18067A5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56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5C31-1CC1-CC86-802D-6C505DF7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8E136-894E-25E7-3545-9A19ED80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CD1D3-661F-3ABA-17E3-F7D54EA9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3D12B-3F36-8CB1-64E1-A197849B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4C44F-5D3A-A7E5-A470-32D9C79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37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BCFA5-8479-5D44-B9D5-31E9EB09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A74E-74A4-C75D-4F06-81E59AE9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5500B-D48D-21F2-5849-6A00658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2BF0D-6479-C44E-1EEE-1B4A4722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E040E-4779-7843-986E-2FF6393F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7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DB7CE-BEA7-BC2C-1A88-A3CCD2BE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46152-A0F7-5AF9-DA5B-72FE81E0A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BD92D-ABB7-C41D-64B3-47788252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92E8B-8C48-742D-6925-21FBB1F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7291B-1585-F8E9-A01B-67266AE6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485F6-AB1D-B773-3F09-168D92A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83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453FA-40F4-A282-F899-92B3B092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93E75-FBB3-E8D6-BF74-ABBC4BEB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14F44-13C2-A817-81F7-5869341E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7D7E9-46AE-54F6-73F1-A4AFCC4E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015BC-2244-C7DA-0C1C-B56483DC2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5C2A4-8573-5A0D-A9A4-A03A245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32E42-6CFB-66E8-3132-B007D9B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8DE297-B806-3A49-262E-ACE4D32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02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7EEB7-A96B-392A-6D65-DF27B107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40F3D-1C80-A45F-0C02-60D091C0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1129D-9C3A-EFDA-8B75-C5DCC292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9F8B7-B283-5581-7854-3E27B869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35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44077-AAA9-A8B8-B7CE-63A36423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049E91-56F2-B67D-A273-46D0F158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66740-44DC-6253-EB32-5E53EE39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2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3376-F47E-1C39-1A92-5450AF9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EE14-B3EB-4850-C0E2-5AB65CA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9C1992-7023-F070-9DB8-97EF6275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91A75-9C94-5119-4DFF-EC5246A5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03486-4949-6394-E6F9-CF108243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D99E6-549F-C0FA-ABB6-8E18BEA7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5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69FC-13C2-00A2-260E-ECB5274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90514-C393-A2BD-7F22-213BD1F4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79C9D-7B1F-4617-95AE-8B53247C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40E8A-6CD0-6951-BE45-EC5B3490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A7EBB-C02E-C931-6AEC-4E1FDDBB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ADF7C-008B-88FD-D6CA-78518FC5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5C65FB-8CA1-ED25-F4E7-CC3D013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7FF19-E169-FD75-98B8-403F0A82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73FE1-DB3E-AF35-0ECB-D627451C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4800-A017-884A-BA09-D9AF861ED434}" type="datetimeFigureOut">
              <a:rPr kumimoji="1" lang="ko-KR" altLang="en-US" smtClean="0"/>
              <a:t>2023. 11. 8.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2E211-DB12-5148-3FFB-FBE31C281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ED837-A326-DC7D-4C7C-F079B5135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2057-2760-5142-B1D0-C24E4BEA4A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07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game_intro.asp" TargetMode="External"/><Relationship Id="rId2" Type="http://schemas.openxmlformats.org/officeDocument/2006/relationships/hyperlink" Target="https://www.w3bai.com/ko/games/game_obstac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D9C5-91E3-14F8-555A-9C3B9CA5A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게임프로그래밍 과제</a:t>
            </a:r>
            <a:b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</a:br>
            <a: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  <a:t>(</a:t>
            </a:r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장애물 피하기</a:t>
            </a:r>
            <a: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  <a:t>)</a:t>
            </a:r>
            <a:b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</a:br>
            <a:endParaRPr kumimoji="1" lang="ko-KR" altLang="en-US" dirty="0">
              <a:latin typeface="Giants Inline" panose="02000800000000000000" pitchFamily="2" charset="-127"/>
              <a:ea typeface="Giants Inline" panose="02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86DB9-59B0-0CA1-7D5E-2986B69FE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소프트웨어학과</a:t>
            </a:r>
            <a:endParaRPr kumimoji="1" lang="en-US" altLang="ko-KR" dirty="0">
              <a:latin typeface="Giants Inline" panose="02000800000000000000" pitchFamily="2" charset="-127"/>
              <a:ea typeface="Giants Inline" panose="02000800000000000000" pitchFamily="2" charset="-127"/>
            </a:endParaRPr>
          </a:p>
          <a:p>
            <a:pPr algn="r"/>
            <a: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  <a:t>4</a:t>
            </a:r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학년</a:t>
            </a:r>
            <a:endParaRPr kumimoji="1" lang="en-US" altLang="ko-KR" dirty="0">
              <a:latin typeface="Giants Inline" panose="02000800000000000000" pitchFamily="2" charset="-127"/>
              <a:ea typeface="Giants Inline" panose="02000800000000000000" pitchFamily="2" charset="-127"/>
            </a:endParaRPr>
          </a:p>
          <a:p>
            <a:pPr algn="r"/>
            <a:r>
              <a:rPr kumimoji="1" lang="en-US" altLang="ko-KR" dirty="0">
                <a:latin typeface="Giants Inline" panose="02000800000000000000" pitchFamily="2" charset="-127"/>
                <a:ea typeface="Giants Inline" panose="02000800000000000000" pitchFamily="2" charset="-127"/>
              </a:rPr>
              <a:t>2018843103</a:t>
            </a:r>
          </a:p>
          <a:p>
            <a:pPr algn="r"/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정현준</a:t>
            </a:r>
          </a:p>
        </p:txBody>
      </p:sp>
    </p:spTree>
    <p:extLst>
      <p:ext uri="{BB962C8B-B14F-4D97-AF65-F5344CB8AC3E}">
        <p14:creationId xmlns:p14="http://schemas.microsoft.com/office/powerpoint/2010/main" val="7643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9D1CD9-C329-C9F2-92B9-08135924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9872"/>
            <a:ext cx="9243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6874B-DEC4-8653-739D-CA05C0CF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2" y="1811977"/>
            <a:ext cx="7772400" cy="46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1292C-97ED-D648-2E2C-28C27824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2" y="1798329"/>
            <a:ext cx="8292152" cy="43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9EC8B9-2678-9BEB-C433-1F99F122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CE1ABC-0127-E43F-071B-41657220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4" y="1789218"/>
            <a:ext cx="10637384" cy="44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6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FBE5C-68A2-1D64-B90E-668EF727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2BC6BB-5548-2654-301D-08C5E35D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910"/>
            <a:ext cx="10515600" cy="40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결과 리뷰</a:t>
            </a:r>
          </a:p>
        </p:txBody>
      </p:sp>
      <p:pic>
        <p:nvPicPr>
          <p:cNvPr id="4" name="내용 개체 틀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119DF99-4A3A-6FD9-E16F-3303F53A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789" y="1805924"/>
            <a:ext cx="4030930" cy="4351338"/>
          </a:xfrm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AD73D60-8971-B024-CB2F-3D2534D8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66" y="1690688"/>
            <a:ext cx="4227712" cy="45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코드리뷰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E8F5B2-AB8F-8B3A-5A5E-A57E43E9D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491" y="1825625"/>
            <a:ext cx="85150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코드리뷰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5BDC2B-01EA-F151-539C-E10E7700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1" y="2063624"/>
            <a:ext cx="6180368" cy="4071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6B6DF0-A038-3D1D-A895-AB5B1C27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99" y="2849786"/>
            <a:ext cx="4377001" cy="16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9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코드리뷰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121AC-A492-F331-52E1-0743FF4D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5771"/>
            <a:ext cx="7772400" cy="44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코드리뷰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1D777-6BE8-EF48-65FB-420AF3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61420"/>
            <a:ext cx="7772400" cy="39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C923-6D91-EF6C-48D8-313AE184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HTML5</a:t>
            </a:r>
            <a:r>
              <a:rPr kumimoji="1" lang="ko-KR" altLang="en-US" dirty="0"/>
              <a:t>와 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r>
              <a:rPr kumimoji="1" lang="ko-KR" altLang="en-US" dirty="0"/>
              <a:t>를 사용하여 웹 브라우저에서 실행되는 간단한 게임을 만드는 예제입니다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사용자는 화면에 표시되는 사각형을 조종하여 장애물을 피해야합니다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장애물은 무작위로 생성되며 플레이어는 버튼을 클릭하여 캐릭터를 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상</a:t>
            </a:r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 하</a:t>
            </a:r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 좌</a:t>
            </a:r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 우</a:t>
            </a:r>
            <a:r>
              <a:rPr kumimoji="1" lang="ko-KR" altLang="en-US" dirty="0"/>
              <a:t>로 이동시킬 수 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게임의 목표는 장애물에 부딪히지 않고 가능한 오래 살아남는 것입니다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각 업데이트 프레임마다 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</a:rPr>
              <a:t>점수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점씩</a:t>
            </a:r>
            <a:r>
              <a:rPr kumimoji="1" lang="ko-KR" altLang="en-US" dirty="0"/>
              <a:t> 증가합니다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09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코드리뷰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9CAB-6C9C-4927-F1CD-B62EA6DC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80" y="1690688"/>
            <a:ext cx="8549640" cy="39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깊이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882C6-3212-425C-9EFA-0F687F882589}"/>
              </a:ext>
            </a:extLst>
          </p:cNvPr>
          <p:cNvSpPr txBox="1"/>
          <p:nvPr/>
        </p:nvSpPr>
        <p:spPr>
          <a:xfrm>
            <a:off x="838200" y="1690688"/>
            <a:ext cx="10515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빨간 네모를 다른 이미지로 바꿀 수 있을까</a:t>
            </a:r>
            <a:r>
              <a:rPr kumimoji="1" lang="en-US" altLang="ko-KR" sz="25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배경을 다른 색으로 바꿀 수 있을까</a:t>
            </a:r>
            <a:r>
              <a:rPr kumimoji="1" lang="en-US" altLang="ko-KR" sz="2500" dirty="0"/>
              <a:t>?</a:t>
            </a:r>
          </a:p>
          <a:p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배경 음악을 넣을 수 있을까</a:t>
            </a:r>
            <a:r>
              <a:rPr kumimoji="1" lang="en-US" altLang="ko-KR" sz="25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컨트롤을 키보드 방향키로 할 수 있을까</a:t>
            </a:r>
            <a:r>
              <a:rPr kumimoji="1" lang="en-US" altLang="ko-KR" sz="25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목숨을 여러 개로 할 수 있을까</a:t>
            </a:r>
            <a:r>
              <a:rPr kumimoji="1" lang="en-US" altLang="ko-KR" sz="2500" dirty="0"/>
              <a:t>?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이어서 게임하기</a:t>
            </a:r>
            <a:r>
              <a:rPr kumimoji="1" lang="en-US" altLang="ko-KR" sz="2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4853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C923-6D91-EF6C-48D8-313AE184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hlinkClick r:id="rId2"/>
              </a:rPr>
              <a:t>설명 참고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>
                <a:hlinkClick r:id="rId3"/>
              </a:rPr>
              <a:t>코드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hlinkClick r:id="rId4"/>
              </a:rPr>
              <a:t>Chat gpt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9215"/>
            <a:ext cx="9144000" cy="3680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7200" kern="1200" dirty="0">
                <a:solidFill>
                  <a:schemeClr val="tx1"/>
                </a:solidFill>
                <a:latin typeface="Giants Inline" panose="02000800000000000000" pitchFamily="2" charset="-127"/>
                <a:ea typeface="Giants Inline" panose="02000800000000000000" pitchFamily="2" charset="-127"/>
              </a:rPr>
              <a:t>감사합니다</a:t>
            </a:r>
            <a:br>
              <a:rPr kumimoji="1" lang="en-US" altLang="ko-KR" sz="7200" kern="1200" dirty="0">
                <a:solidFill>
                  <a:schemeClr val="tx1"/>
                </a:solidFill>
                <a:latin typeface="Giants Inline" panose="02000800000000000000" pitchFamily="2" charset="-127"/>
                <a:ea typeface="Giants Inline" panose="02000800000000000000" pitchFamily="2" charset="-127"/>
              </a:rPr>
            </a:br>
            <a:br>
              <a:rPr kumimoji="1" lang="en-US" altLang="ko-KR" sz="7200" kern="1200" dirty="0">
                <a:solidFill>
                  <a:schemeClr val="tx1"/>
                </a:solidFill>
                <a:latin typeface="Giants Inline" panose="02000800000000000000" pitchFamily="2" charset="-127"/>
                <a:ea typeface="Giants Inline" panose="02000800000000000000" pitchFamily="2" charset="-127"/>
              </a:rPr>
            </a:br>
            <a:r>
              <a:rPr kumimoji="1" lang="en-US" altLang="ko-KR" sz="5000" dirty="0">
                <a:latin typeface="Giants Inline" panose="02000800000000000000" pitchFamily="2" charset="-127"/>
                <a:ea typeface="Giants Inline" panose="02000800000000000000" pitchFamily="2" charset="-127"/>
              </a:rPr>
              <a:t>thank you</a:t>
            </a:r>
            <a:br>
              <a:rPr kumimoji="1" lang="en-US" altLang="ko-KR" sz="5000" dirty="0">
                <a:latin typeface="Giants Inline" panose="02000800000000000000" pitchFamily="2" charset="-127"/>
                <a:ea typeface="Giants Inline" panose="02000800000000000000" pitchFamily="2" charset="-127"/>
              </a:rPr>
            </a:br>
            <a:endParaRPr kumimoji="1" lang="ko-KR" altLang="en-US" sz="5000" kern="1200" dirty="0">
              <a:solidFill>
                <a:schemeClr val="tx1"/>
              </a:solidFill>
              <a:latin typeface="Giants Inline" panose="02000800000000000000" pitchFamily="2" charset="-127"/>
              <a:ea typeface="Giants Inline" panose="02000800000000000000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7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C73E-C09F-555C-295B-C12EE0AE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주요 개념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5AB82-75C2-AE02-A126-CCE4C3D5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2095283"/>
            <a:ext cx="10345064" cy="33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C73E-C09F-555C-295B-C12EE0AE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구성 요소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6D6DE3-FB35-12A9-05E4-ECC1685A1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463" y="2593792"/>
            <a:ext cx="9799075" cy="2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40057-9033-EA20-347B-5D4AA88A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1" y="1811976"/>
            <a:ext cx="8717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40057-9033-EA20-347B-5D4AA88A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1" y="1811976"/>
            <a:ext cx="8717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DACAF-AB2A-0CCF-F57C-64CDBAD4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5" y="1796116"/>
            <a:ext cx="10515600" cy="31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3D416-5F15-45AA-8B7D-73A007E1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2" y="1811977"/>
            <a:ext cx="9808532" cy="43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CDE1-B41F-2061-0E4B-F73FA9DB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Giants Inline" panose="02000800000000000000" pitchFamily="2" charset="-127"/>
                <a:ea typeface="Giants Inline" panose="02000800000000000000" pitchFamily="2" charset="-127"/>
              </a:rPr>
              <a:t>코드 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01756-2202-66E1-035E-A1B6B0B9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2" y="1806119"/>
            <a:ext cx="7772400" cy="44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171</Words>
  <Application>Microsoft Macintosh PowerPoint</Application>
  <PresentationFormat>와이드스크린</PresentationFormat>
  <Paragraphs>51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Giants Inline</vt:lpstr>
      <vt:lpstr>Arial</vt:lpstr>
      <vt:lpstr>Calibri</vt:lpstr>
      <vt:lpstr>Office 테마</vt:lpstr>
      <vt:lpstr>게임프로그래밍 과제 (장애물 피하기) </vt:lpstr>
      <vt:lpstr>코드 소개</vt:lpstr>
      <vt:lpstr>주요 개념</vt:lpstr>
      <vt:lpstr>구성 요소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결과 리뷰</vt:lpstr>
      <vt:lpstr>주요 코드리뷰</vt:lpstr>
      <vt:lpstr>주요 코드리뷰</vt:lpstr>
      <vt:lpstr>주요 코드리뷰</vt:lpstr>
      <vt:lpstr>주요 코드리뷰</vt:lpstr>
      <vt:lpstr>주요 코드리뷰</vt:lpstr>
      <vt:lpstr>코드 깊이 보기</vt:lpstr>
      <vt:lpstr>출처</vt:lpstr>
      <vt:lpstr>감사합니다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 (장애물 피하기) </dc:title>
  <dc:creator>정현준</dc:creator>
  <cp:lastModifiedBy>정현준</cp:lastModifiedBy>
  <cp:revision>7</cp:revision>
  <dcterms:created xsi:type="dcterms:W3CDTF">2023-11-08T02:52:26Z</dcterms:created>
  <dcterms:modified xsi:type="dcterms:W3CDTF">2023-11-08T07:25:42Z</dcterms:modified>
</cp:coreProperties>
</file>