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D626D-10AB-48CB-A550-52E58BCAF384}"/>
              </a:ext>
            </a:extLst>
          </p:cNvPr>
          <p:cNvSpPr txBox="1"/>
          <p:nvPr/>
        </p:nvSpPr>
        <p:spPr>
          <a:xfrm>
            <a:off x="266330" y="310718"/>
            <a:ext cx="43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BFS</a:t>
            </a:r>
            <a:r>
              <a:rPr lang="ko-KR" altLang="en-US" sz="2000" b="1" dirty="0"/>
              <a:t>의 진행흐름과 코드에 대한 이해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C480AF-A5A8-44F0-AE9D-28DF5800918E}"/>
              </a:ext>
            </a:extLst>
          </p:cNvPr>
          <p:cNvGrpSpPr/>
          <p:nvPr/>
        </p:nvGrpSpPr>
        <p:grpSpPr>
          <a:xfrm>
            <a:off x="303708" y="987635"/>
            <a:ext cx="3280458" cy="2644055"/>
            <a:chOff x="345410" y="1973808"/>
            <a:chExt cx="3280458" cy="264405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24E6A3-A8F2-4A40-934B-3106FDA7D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410" y="1973808"/>
              <a:ext cx="3280458" cy="26440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E048B3-D5FE-440C-A455-D8D6661AC1CF}"/>
                </a:ext>
              </a:extLst>
            </p:cNvPr>
            <p:cNvSpPr txBox="1"/>
            <p:nvPr/>
          </p:nvSpPr>
          <p:spPr>
            <a:xfrm>
              <a:off x="978792" y="2113752"/>
              <a:ext cx="2085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노드 도착 </a:t>
              </a:r>
              <a:r>
                <a:rPr lang="en-US" altLang="ko-KR" sz="1600" b="1" dirty="0"/>
                <a:t>&amp; </a:t>
              </a:r>
              <a:r>
                <a:rPr lang="ko-KR" altLang="en-US" sz="1600" b="1" dirty="0"/>
                <a:t>큐 삽입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A54309-E6AC-487D-8520-22DEF647E806}"/>
              </a:ext>
            </a:extLst>
          </p:cNvPr>
          <p:cNvGrpSpPr/>
          <p:nvPr/>
        </p:nvGrpSpPr>
        <p:grpSpPr>
          <a:xfrm>
            <a:off x="4134187" y="866682"/>
            <a:ext cx="3462687" cy="2703187"/>
            <a:chOff x="4145907" y="1914676"/>
            <a:chExt cx="3462687" cy="270318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17ABF4F-3D0C-47FF-A555-FA1AB5F9DA14}"/>
                </a:ext>
              </a:extLst>
            </p:cNvPr>
            <p:cNvGrpSpPr/>
            <p:nvPr/>
          </p:nvGrpSpPr>
          <p:grpSpPr>
            <a:xfrm>
              <a:off x="4145907" y="1914676"/>
              <a:ext cx="3462687" cy="2703187"/>
              <a:chOff x="4145907" y="1914676"/>
              <a:chExt cx="3462687" cy="270318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E1E58BD-1BE6-4109-A8F7-E581880F7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288" y="1973808"/>
                <a:ext cx="2884145" cy="264405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B0BCD5-51BB-4106-A2A6-02D3B276A97B}"/>
                  </a:ext>
                </a:extLst>
              </p:cNvPr>
              <p:cNvSpPr txBox="1"/>
              <p:nvPr/>
            </p:nvSpPr>
            <p:spPr>
              <a:xfrm>
                <a:off x="4775767" y="2749454"/>
                <a:ext cx="28328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2) </a:t>
                </a:r>
                <a:r>
                  <a:rPr lang="ko-KR" altLang="en-US" sz="1600" b="1" dirty="0"/>
                  <a:t>인접 노드 찾기 </a:t>
                </a:r>
                <a:r>
                  <a:rPr lang="en-US" altLang="ko-KR" sz="1600" b="1" dirty="0"/>
                  <a:t>&amp; </a:t>
                </a:r>
                <a:r>
                  <a:rPr lang="ko-KR" altLang="en-US" sz="1600" b="1" dirty="0"/>
                  <a:t>큐 삽입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22D9FF-528F-495A-8F18-568B9FD048DE}"/>
                  </a:ext>
                </a:extLst>
              </p:cNvPr>
              <p:cNvSpPr/>
              <p:nvPr/>
            </p:nvSpPr>
            <p:spPr>
              <a:xfrm>
                <a:off x="4145907" y="1914676"/>
                <a:ext cx="562009" cy="42550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9D431-6E27-4AF0-8CB9-4CEAB87AEE77}"/>
                  </a:ext>
                </a:extLst>
              </p:cNvPr>
              <p:cNvSpPr txBox="1"/>
              <p:nvPr/>
            </p:nvSpPr>
            <p:spPr>
              <a:xfrm>
                <a:off x="4775767" y="1975909"/>
                <a:ext cx="27254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1) </a:t>
                </a:r>
                <a:r>
                  <a:rPr lang="ko-KR" altLang="en-US" sz="1600" b="1" dirty="0"/>
                  <a:t>방문처리 </a:t>
                </a:r>
                <a:r>
                  <a:rPr lang="en-US" altLang="ko-KR" sz="1600" b="1" dirty="0"/>
                  <a:t>-&gt; </a:t>
                </a:r>
                <a:r>
                  <a:rPr lang="ko-KR" altLang="en-US" sz="1600" b="1" dirty="0"/>
                  <a:t>큐에서 꺼냄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CB0895-BDFF-497B-BDF3-F3876F36E8CC}"/>
                </a:ext>
              </a:extLst>
            </p:cNvPr>
            <p:cNvSpPr/>
            <p:nvPr/>
          </p:nvSpPr>
          <p:spPr>
            <a:xfrm>
              <a:off x="4145907" y="2336455"/>
              <a:ext cx="932120" cy="425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3FC6D0-F90B-423F-B17B-D33BA84F78F5}"/>
              </a:ext>
            </a:extLst>
          </p:cNvPr>
          <p:cNvGrpSpPr/>
          <p:nvPr/>
        </p:nvGrpSpPr>
        <p:grpSpPr>
          <a:xfrm>
            <a:off x="8002293" y="634774"/>
            <a:ext cx="4189707" cy="2935095"/>
            <a:chOff x="8062934" y="1814970"/>
            <a:chExt cx="4189707" cy="293509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837A92F-0517-4F65-AEAA-A4325B52D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2934" y="1841604"/>
              <a:ext cx="3150274" cy="290846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B050F81-E041-45B8-A728-36C8930B338E}"/>
                </a:ext>
              </a:extLst>
            </p:cNvPr>
            <p:cNvSpPr/>
            <p:nvPr/>
          </p:nvSpPr>
          <p:spPr>
            <a:xfrm>
              <a:off x="8461918" y="1814970"/>
              <a:ext cx="562009" cy="46805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3F8A28-BA08-46BD-A601-EABF94AD9E03}"/>
                </a:ext>
              </a:extLst>
            </p:cNvPr>
            <p:cNvSpPr txBox="1"/>
            <p:nvPr/>
          </p:nvSpPr>
          <p:spPr>
            <a:xfrm>
              <a:off x="9419814" y="1879722"/>
              <a:ext cx="27254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1) </a:t>
              </a:r>
              <a:r>
                <a:rPr lang="ko-KR" altLang="en-US" sz="1600" b="1" dirty="0"/>
                <a:t>방문처리 </a:t>
              </a:r>
              <a:r>
                <a:rPr lang="en-US" altLang="ko-KR" sz="1600" b="1" dirty="0"/>
                <a:t>-&gt; </a:t>
              </a:r>
              <a:r>
                <a:rPr lang="ko-KR" altLang="en-US" sz="1600" b="1" dirty="0"/>
                <a:t>큐에서 꺼냄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E342313-1B30-4DD4-8776-17DD72DB76BA}"/>
                </a:ext>
              </a:extLst>
            </p:cNvPr>
            <p:cNvSpPr/>
            <p:nvPr/>
          </p:nvSpPr>
          <p:spPr>
            <a:xfrm>
              <a:off x="8487694" y="2309663"/>
              <a:ext cx="932120" cy="425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71C884-0AD2-4B64-9FE5-18CA368F5C9F}"/>
                </a:ext>
              </a:extLst>
            </p:cNvPr>
            <p:cNvSpPr txBox="1"/>
            <p:nvPr/>
          </p:nvSpPr>
          <p:spPr>
            <a:xfrm>
              <a:off x="9419814" y="2379932"/>
              <a:ext cx="2832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2) </a:t>
              </a:r>
              <a:r>
                <a:rPr lang="ko-KR" altLang="en-US" sz="1600" b="1" dirty="0"/>
                <a:t>인접 노드 찾기 </a:t>
              </a:r>
              <a:r>
                <a:rPr lang="en-US" altLang="ko-KR" sz="1600" b="1" dirty="0"/>
                <a:t>&amp; </a:t>
              </a:r>
              <a:r>
                <a:rPr lang="ko-KR" altLang="en-US" sz="1600" b="1" dirty="0"/>
                <a:t>큐 삽입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AC09DA2-7F1F-47AF-9A77-7CF3C9381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7" y="3877065"/>
            <a:ext cx="2870777" cy="26440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681719-4C05-472E-B220-119A9144E0CC}"/>
              </a:ext>
            </a:extLst>
          </p:cNvPr>
          <p:cNvSpPr/>
          <p:nvPr/>
        </p:nvSpPr>
        <p:spPr>
          <a:xfrm>
            <a:off x="1197157" y="3841553"/>
            <a:ext cx="562009" cy="4255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55D260-575A-4A50-8FD9-FE53208E6266}"/>
              </a:ext>
            </a:extLst>
          </p:cNvPr>
          <p:cNvSpPr/>
          <p:nvPr/>
        </p:nvSpPr>
        <p:spPr>
          <a:xfrm>
            <a:off x="1197157" y="4264170"/>
            <a:ext cx="932120" cy="425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0875B-9B00-4FBA-B8D6-CB2FA2AF3BF1}"/>
              </a:ext>
            </a:extLst>
          </p:cNvPr>
          <p:cNvSpPr txBox="1"/>
          <p:nvPr/>
        </p:nvSpPr>
        <p:spPr>
          <a:xfrm>
            <a:off x="2164945" y="3822371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/>
              <a:t>방문처리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큐에서 꺼냄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F42299-7D40-495E-9F16-6B8F3912989B}"/>
              </a:ext>
            </a:extLst>
          </p:cNvPr>
          <p:cNvSpPr txBox="1"/>
          <p:nvPr/>
        </p:nvSpPr>
        <p:spPr>
          <a:xfrm>
            <a:off x="2167752" y="4328542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/>
              <a:t>인접 노드 찾기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큐 삽입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BC11632-60FD-4AD4-A13A-FF560DE26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546" y="4476924"/>
            <a:ext cx="4154656" cy="135081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5DC068-E922-49BE-B8A3-4BF8973DD958}"/>
              </a:ext>
            </a:extLst>
          </p:cNvPr>
          <p:cNvSpPr/>
          <p:nvPr/>
        </p:nvSpPr>
        <p:spPr>
          <a:xfrm>
            <a:off x="7251585" y="4497818"/>
            <a:ext cx="2354053" cy="658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8A37C3-6962-4CB4-8B6B-7DB4A3A96CD6}"/>
              </a:ext>
            </a:extLst>
          </p:cNvPr>
          <p:cNvSpPr txBox="1"/>
          <p:nvPr/>
        </p:nvSpPr>
        <p:spPr>
          <a:xfrm>
            <a:off x="5663228" y="5263222"/>
            <a:ext cx="464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방문할 노드가 없을 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큐에서 차례대로 꺼낸다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9B353C-1ED2-4AA0-B67F-D0CBDF19019B}"/>
              </a:ext>
            </a:extLst>
          </p:cNvPr>
          <p:cNvCxnSpPr/>
          <p:nvPr/>
        </p:nvCxnSpPr>
        <p:spPr>
          <a:xfrm flipH="1">
            <a:off x="5066307" y="5432499"/>
            <a:ext cx="52835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E7242-4D27-4405-9579-AAD9863684B5}"/>
              </a:ext>
            </a:extLst>
          </p:cNvPr>
          <p:cNvSpPr txBox="1"/>
          <p:nvPr/>
        </p:nvSpPr>
        <p:spPr>
          <a:xfrm>
            <a:off x="696832" y="807628"/>
            <a:ext cx="345799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중요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queue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방문처리와 동시에 큐에 삽입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후에 큐에서 차례로 </a:t>
            </a:r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2DBB3-83D9-4878-8390-7908D38D3E85}"/>
              </a:ext>
            </a:extLst>
          </p:cNvPr>
          <p:cNvSpPr txBox="1"/>
          <p:nvPr/>
        </p:nvSpPr>
        <p:spPr>
          <a:xfrm>
            <a:off x="266330" y="310718"/>
            <a:ext cx="43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BFS</a:t>
            </a:r>
            <a:r>
              <a:rPr lang="ko-KR" altLang="en-US" sz="2000" b="1" dirty="0"/>
              <a:t>의 진행흐름과 코드에 대한 이해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07E20D-507D-4DA5-B2D1-53651CEA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40" y="807628"/>
            <a:ext cx="6219825" cy="547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DE466-38F6-4C9C-9454-018D9F2DB1ED}"/>
              </a:ext>
            </a:extLst>
          </p:cNvPr>
          <p:cNvSpPr txBox="1"/>
          <p:nvPr/>
        </p:nvSpPr>
        <p:spPr>
          <a:xfrm>
            <a:off x="8956362" y="160475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큐에 삽입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DFC29E-9B8E-4EF4-A77E-25164F7996C6}"/>
              </a:ext>
            </a:extLst>
          </p:cNvPr>
          <p:cNvSpPr/>
          <p:nvPr/>
        </p:nvSpPr>
        <p:spPr>
          <a:xfrm>
            <a:off x="5913622" y="2672181"/>
            <a:ext cx="4304576" cy="8189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46F2B0-2DB9-4BEB-BDC6-7BBFAD1851A1}"/>
              </a:ext>
            </a:extLst>
          </p:cNvPr>
          <p:cNvCxnSpPr>
            <a:cxnSpLocks/>
          </p:cNvCxnSpPr>
          <p:nvPr/>
        </p:nvCxnSpPr>
        <p:spPr>
          <a:xfrm flipH="1">
            <a:off x="4696287" y="3106549"/>
            <a:ext cx="121733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66B4A9-6617-461C-BB32-770F7C712E62}"/>
              </a:ext>
            </a:extLst>
          </p:cNvPr>
          <p:cNvSpPr txBox="1"/>
          <p:nvPr/>
        </p:nvSpPr>
        <p:spPr>
          <a:xfrm>
            <a:off x="1787170" y="2691050"/>
            <a:ext cx="2826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b="1" dirty="0"/>
              <a:t>방문처리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큐에서 꺼냄</a:t>
            </a:r>
            <a:endParaRPr lang="en-US" altLang="ko-KR" sz="1600" b="1" dirty="0"/>
          </a:p>
          <a:p>
            <a:pPr marL="342900" indent="-342900">
              <a:buAutoNum type="arabicParenR"/>
            </a:pPr>
            <a:r>
              <a:rPr lang="ko-KR" altLang="en-US" sz="1600" b="1" dirty="0"/>
              <a:t>큐에서 해당 노드 삭제</a:t>
            </a:r>
            <a:endParaRPr lang="en-US" altLang="ko-KR" sz="1600" b="1" dirty="0"/>
          </a:p>
          <a:p>
            <a:pPr marL="342900" indent="-342900">
              <a:buAutoNum type="arabicParenR"/>
            </a:pPr>
            <a:r>
              <a:rPr lang="ko-KR" altLang="en-US" sz="1600" b="1" dirty="0"/>
              <a:t>출력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23FDF-FF64-48A0-8271-18C347CD623B}"/>
              </a:ext>
            </a:extLst>
          </p:cNvPr>
          <p:cNvSpPr/>
          <p:nvPr/>
        </p:nvSpPr>
        <p:spPr>
          <a:xfrm>
            <a:off x="5913622" y="3659377"/>
            <a:ext cx="4952646" cy="21306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A438C-23F5-42A9-9739-F62DC2A4E2B8}"/>
              </a:ext>
            </a:extLst>
          </p:cNvPr>
          <p:cNvSpPr txBox="1"/>
          <p:nvPr/>
        </p:nvSpPr>
        <p:spPr>
          <a:xfrm>
            <a:off x="1787170" y="4309223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b="1" dirty="0"/>
              <a:t>방문할 인접 노드 탐색 </a:t>
            </a:r>
            <a:endParaRPr lang="en-US" altLang="ko-KR" sz="1600" b="1" dirty="0"/>
          </a:p>
          <a:p>
            <a:pPr marL="342900" indent="-342900">
              <a:buAutoNum type="arabicParenR"/>
            </a:pPr>
            <a:r>
              <a:rPr lang="ko-KR" altLang="en-US" sz="1600" b="1" dirty="0"/>
              <a:t>방문 여부 검사</a:t>
            </a:r>
            <a:endParaRPr lang="en-US" altLang="ko-KR" sz="1600" b="1" dirty="0"/>
          </a:p>
          <a:p>
            <a:pPr marL="342900" indent="-342900">
              <a:buAutoNum type="arabicParenR"/>
            </a:pPr>
            <a:r>
              <a:rPr lang="ko-KR" altLang="en-US" sz="1600" b="1" dirty="0"/>
              <a:t>큐에 삽입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9DD5D5-C5A0-4D39-A3C0-697C1801B4C7}"/>
              </a:ext>
            </a:extLst>
          </p:cNvPr>
          <p:cNvCxnSpPr>
            <a:cxnSpLocks/>
          </p:cNvCxnSpPr>
          <p:nvPr/>
        </p:nvCxnSpPr>
        <p:spPr>
          <a:xfrm flipH="1">
            <a:off x="4696287" y="4724722"/>
            <a:ext cx="121733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65424-1117-47CF-8A7F-00343D81D99C}"/>
              </a:ext>
            </a:extLst>
          </p:cNvPr>
          <p:cNvSpPr txBox="1"/>
          <p:nvPr/>
        </p:nvSpPr>
        <p:spPr>
          <a:xfrm>
            <a:off x="266330" y="310718"/>
            <a:ext cx="4346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DFS</a:t>
            </a:r>
            <a:r>
              <a:rPr lang="ko-KR" altLang="en-US" sz="2000" b="1" dirty="0"/>
              <a:t>의 진행흐름과 코드에 대한 이해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6C0BC-440F-45D6-9CAF-DC38B503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" y="1086041"/>
            <a:ext cx="3276103" cy="2644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36685-1418-4CD8-807A-D364B81A307C}"/>
              </a:ext>
            </a:extLst>
          </p:cNvPr>
          <p:cNvSpPr txBox="1"/>
          <p:nvPr/>
        </p:nvSpPr>
        <p:spPr>
          <a:xfrm>
            <a:off x="928212" y="119860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노드 도착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스택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B128F-905F-410A-8A4B-FE438B7E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87" y="1086040"/>
            <a:ext cx="3290225" cy="2644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F0DA3-A2BD-4D57-8B8C-9A99DCAE7E6E}"/>
              </a:ext>
            </a:extLst>
          </p:cNvPr>
          <p:cNvSpPr txBox="1"/>
          <p:nvPr/>
        </p:nvSpPr>
        <p:spPr>
          <a:xfrm>
            <a:off x="4542677" y="2203278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/>
              <a:t>방문하지 않은 인접 노드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2AD0D-6D6E-496A-85A6-DAB40D5C2FA4}"/>
              </a:ext>
            </a:extLst>
          </p:cNvPr>
          <p:cNvSpPr txBox="1"/>
          <p:nvPr/>
        </p:nvSpPr>
        <p:spPr>
          <a:xfrm>
            <a:off x="5432938" y="1217674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/>
              <a:t>스택 삽입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476D75-0FFC-4930-9165-D324009F7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91" y="1086040"/>
            <a:ext cx="3319210" cy="2644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0B623A-FA7D-44A4-91D9-2A7231F7B1A9}"/>
              </a:ext>
            </a:extLst>
          </p:cNvPr>
          <p:cNvSpPr txBox="1"/>
          <p:nvPr/>
        </p:nvSpPr>
        <p:spPr>
          <a:xfrm>
            <a:off x="8326856" y="2203278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/>
              <a:t>방문하지 않은 인접 노드 탐색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5DA1B-B025-4533-8B25-DBF6B6361CE9}"/>
              </a:ext>
            </a:extLst>
          </p:cNvPr>
          <p:cNvSpPr txBox="1"/>
          <p:nvPr/>
        </p:nvSpPr>
        <p:spPr>
          <a:xfrm>
            <a:off x="8790185" y="1201397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/>
              <a:t>스택 삽입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99093-DFB4-4AA5-940C-F27F565B3705}"/>
              </a:ext>
            </a:extLst>
          </p:cNvPr>
          <p:cNvSpPr txBox="1"/>
          <p:nvPr/>
        </p:nvSpPr>
        <p:spPr>
          <a:xfrm>
            <a:off x="5020957" y="214017"/>
            <a:ext cx="5305876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BFS</a:t>
            </a:r>
            <a:r>
              <a:rPr lang="ko-KR" altLang="en-US" sz="1600" b="1" dirty="0"/>
              <a:t>와 차이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방문 </a:t>
            </a:r>
            <a:r>
              <a:rPr lang="en-US" altLang="ko-KR" sz="1600" b="1" dirty="0"/>
              <a:t>= Pop</a:t>
            </a:r>
            <a:r>
              <a:rPr lang="ko-KR" altLang="en-US" sz="1600" b="1" dirty="0"/>
              <a:t>이 아니다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인접한 노드가 없을 때까지 탐색 후</a:t>
            </a:r>
            <a:r>
              <a:rPr lang="en-US" altLang="ko-KR" sz="1600" b="1" dirty="0"/>
              <a:t>, Pop</a:t>
            </a:r>
            <a:r>
              <a:rPr lang="ko-KR" altLang="en-US" sz="1600" b="1" dirty="0"/>
              <a:t>을 수행한다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87D881-A169-4C85-A9D4-C2C873D94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" y="4033428"/>
            <a:ext cx="3326165" cy="264405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03FC4B-F991-4D72-8903-98B19C3B6181}"/>
              </a:ext>
            </a:extLst>
          </p:cNvPr>
          <p:cNvCxnSpPr/>
          <p:nvPr/>
        </p:nvCxnSpPr>
        <p:spPr>
          <a:xfrm flipH="1">
            <a:off x="2725445" y="5761608"/>
            <a:ext cx="186431" cy="435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5DD515-9AB8-4837-8437-490B394A19F2}"/>
              </a:ext>
            </a:extLst>
          </p:cNvPr>
          <p:cNvCxnSpPr/>
          <p:nvPr/>
        </p:nvCxnSpPr>
        <p:spPr>
          <a:xfrm>
            <a:off x="2876365" y="6436311"/>
            <a:ext cx="34285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2BBE188-3F72-4C82-AB85-B51A84C7B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783" y="4073385"/>
            <a:ext cx="3294465" cy="26440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18542E-EF2B-4AA8-8741-D99F865187D8}"/>
              </a:ext>
            </a:extLst>
          </p:cNvPr>
          <p:cNvSpPr/>
          <p:nvPr/>
        </p:nvSpPr>
        <p:spPr>
          <a:xfrm>
            <a:off x="1641634" y="4033429"/>
            <a:ext cx="1385652" cy="53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39282-7590-49AF-8364-07C484EBE57F}"/>
              </a:ext>
            </a:extLst>
          </p:cNvPr>
          <p:cNvSpPr txBox="1"/>
          <p:nvPr/>
        </p:nvSpPr>
        <p:spPr>
          <a:xfrm>
            <a:off x="1705450" y="6553386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/>
              <a:t>인접한 노드가 없을 때</a:t>
            </a:r>
            <a:r>
              <a:rPr lang="en-US" altLang="ko-KR" sz="1600" b="1" dirty="0"/>
              <a:t>!!</a:t>
            </a:r>
            <a:endParaRPr lang="ko-KR" altLang="en-US" sz="16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A8AB6E-4B9F-418E-994D-DCE29444EC3E}"/>
              </a:ext>
            </a:extLst>
          </p:cNvPr>
          <p:cNvCxnSpPr>
            <a:cxnSpLocks/>
          </p:cNvCxnSpPr>
          <p:nvPr/>
        </p:nvCxnSpPr>
        <p:spPr>
          <a:xfrm flipH="1">
            <a:off x="266330" y="4296157"/>
            <a:ext cx="121733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3148C8-5A3D-4B59-B218-442024A84211}"/>
              </a:ext>
            </a:extLst>
          </p:cNvPr>
          <p:cNvSpPr txBox="1"/>
          <p:nvPr/>
        </p:nvSpPr>
        <p:spPr>
          <a:xfrm>
            <a:off x="-45613" y="4617181"/>
            <a:ext cx="45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/>
              <a:t>인접한 노드가 있을 때까지 스택에서 꺼낸다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385304-7805-47AF-A5C3-FBA53525FAE4}"/>
              </a:ext>
            </a:extLst>
          </p:cNvPr>
          <p:cNvSpPr/>
          <p:nvPr/>
        </p:nvSpPr>
        <p:spPr>
          <a:xfrm>
            <a:off x="1402671" y="5362476"/>
            <a:ext cx="514905" cy="4803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E4D1C5A-2ACA-4EB3-9A42-11257A4F66EA}"/>
              </a:ext>
            </a:extLst>
          </p:cNvPr>
          <p:cNvCxnSpPr/>
          <p:nvPr/>
        </p:nvCxnSpPr>
        <p:spPr>
          <a:xfrm flipH="1">
            <a:off x="5159406" y="5849705"/>
            <a:ext cx="186431" cy="435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F9EA53-C1D9-4952-A6CB-AD866A08B4D5}"/>
              </a:ext>
            </a:extLst>
          </p:cNvPr>
          <p:cNvSpPr/>
          <p:nvPr/>
        </p:nvSpPr>
        <p:spPr>
          <a:xfrm>
            <a:off x="5225045" y="5371707"/>
            <a:ext cx="514905" cy="4803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2C4B19-B0F9-418A-947B-AD78CEF7C50A}"/>
              </a:ext>
            </a:extLst>
          </p:cNvPr>
          <p:cNvSpPr/>
          <p:nvPr/>
        </p:nvSpPr>
        <p:spPr>
          <a:xfrm>
            <a:off x="6391921" y="4057067"/>
            <a:ext cx="476227" cy="53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36638-B8A8-49FF-80E5-DE702000E6CD}"/>
              </a:ext>
            </a:extLst>
          </p:cNvPr>
          <p:cNvSpPr txBox="1"/>
          <p:nvPr/>
        </p:nvSpPr>
        <p:spPr>
          <a:xfrm>
            <a:off x="4416686" y="5033153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다시 돌아와 반복한다</a:t>
            </a:r>
          </a:p>
        </p:txBody>
      </p:sp>
    </p:spTree>
    <p:extLst>
      <p:ext uri="{BB962C8B-B14F-4D97-AF65-F5344CB8AC3E}">
        <p14:creationId xmlns:p14="http://schemas.microsoft.com/office/powerpoint/2010/main" val="421439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0AD0C1-2D9D-4030-80A7-7BEBF1E6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30" y="1700212"/>
            <a:ext cx="6800850" cy="3457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7DDA70-B6DE-48AD-8D3C-1A1A18E7097A}"/>
              </a:ext>
            </a:extLst>
          </p:cNvPr>
          <p:cNvSpPr txBox="1"/>
          <p:nvPr/>
        </p:nvSpPr>
        <p:spPr>
          <a:xfrm>
            <a:off x="266330" y="310718"/>
            <a:ext cx="4346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DFS</a:t>
            </a:r>
            <a:r>
              <a:rPr lang="ko-KR" altLang="en-US" sz="2000" b="1" dirty="0"/>
              <a:t>의 진행흐름과 코드에 대한 이해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0606D-37EB-4EC8-94EB-9AD3BB029901}"/>
              </a:ext>
            </a:extLst>
          </p:cNvPr>
          <p:cNvSpPr txBox="1"/>
          <p:nvPr/>
        </p:nvSpPr>
        <p:spPr>
          <a:xfrm>
            <a:off x="631794" y="710828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재귀함수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96A26C-2053-4965-A3AC-948FEB34FC60}"/>
              </a:ext>
            </a:extLst>
          </p:cNvPr>
          <p:cNvSpPr/>
          <p:nvPr/>
        </p:nvSpPr>
        <p:spPr>
          <a:xfrm>
            <a:off x="1288355" y="2024111"/>
            <a:ext cx="5458673" cy="2840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B32620-AA2C-4F32-9709-C82A69081430}"/>
              </a:ext>
            </a:extLst>
          </p:cNvPr>
          <p:cNvSpPr/>
          <p:nvPr/>
        </p:nvSpPr>
        <p:spPr>
          <a:xfrm>
            <a:off x="1288355" y="2504543"/>
            <a:ext cx="3070581" cy="9244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BAB5A8-6105-48DC-A65F-79F1E6143AC5}"/>
              </a:ext>
            </a:extLst>
          </p:cNvPr>
          <p:cNvCxnSpPr>
            <a:cxnSpLocks/>
          </p:cNvCxnSpPr>
          <p:nvPr/>
        </p:nvCxnSpPr>
        <p:spPr>
          <a:xfrm>
            <a:off x="4358936" y="3106549"/>
            <a:ext cx="70133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F14001-5BC8-4073-8467-277C7393CD95}"/>
              </a:ext>
            </a:extLst>
          </p:cNvPr>
          <p:cNvSpPr txBox="1"/>
          <p:nvPr/>
        </p:nvSpPr>
        <p:spPr>
          <a:xfrm>
            <a:off x="5089183" y="2814161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재귀의 경우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ko-KR" altLang="en-US" sz="1600" b="1" dirty="0">
                <a:solidFill>
                  <a:srgbClr val="FFC000"/>
                </a:solidFill>
              </a:rPr>
              <a:t>노드 방문 즉시</a:t>
            </a:r>
            <a:r>
              <a:rPr lang="en-US" altLang="ko-KR" sz="1600" b="1" dirty="0">
                <a:solidFill>
                  <a:srgbClr val="FFC000"/>
                </a:solidFill>
              </a:rPr>
              <a:t> </a:t>
            </a:r>
            <a:r>
              <a:rPr lang="ko-KR" altLang="en-US" sz="1600" b="1" dirty="0">
                <a:solidFill>
                  <a:srgbClr val="FFC000"/>
                </a:solidFill>
              </a:rPr>
              <a:t>출력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B51B1C-C22C-4F45-86F6-6744BE2188A9}"/>
              </a:ext>
            </a:extLst>
          </p:cNvPr>
          <p:cNvSpPr/>
          <p:nvPr/>
        </p:nvSpPr>
        <p:spPr>
          <a:xfrm>
            <a:off x="1266705" y="3538289"/>
            <a:ext cx="6350335" cy="13266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E9D49C-471E-41FA-A6A6-6041D9E3D63D}"/>
              </a:ext>
            </a:extLst>
          </p:cNvPr>
          <p:cNvCxnSpPr>
            <a:cxnSpLocks/>
          </p:cNvCxnSpPr>
          <p:nvPr/>
        </p:nvCxnSpPr>
        <p:spPr>
          <a:xfrm>
            <a:off x="7617040" y="4448556"/>
            <a:ext cx="70133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290B2-779C-4EF5-9E9D-C78DB63DC1C0}"/>
              </a:ext>
            </a:extLst>
          </p:cNvPr>
          <p:cNvSpPr txBox="1"/>
          <p:nvPr/>
        </p:nvSpPr>
        <p:spPr>
          <a:xfrm>
            <a:off x="8318376" y="4201624"/>
            <a:ext cx="376417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/>
              <a:t>인접 노드 검사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/>
              <a:t>방문하지 않은 노드를 벡터에 삽입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/>
              <a:t>삽입한 노드를 바탕으로 재귀 수행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EE2237-6D2E-4D34-8A68-33E1EBCB40FB}"/>
              </a:ext>
            </a:extLst>
          </p:cNvPr>
          <p:cNvCxnSpPr>
            <a:cxnSpLocks/>
          </p:cNvCxnSpPr>
          <p:nvPr/>
        </p:nvCxnSpPr>
        <p:spPr>
          <a:xfrm flipH="1" flipV="1">
            <a:off x="6942339" y="2166153"/>
            <a:ext cx="1553591" cy="17315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4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203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98</cp:revision>
  <dcterms:created xsi:type="dcterms:W3CDTF">2020-03-31T04:33:01Z</dcterms:created>
  <dcterms:modified xsi:type="dcterms:W3CDTF">2020-03-31T10:37:25Z</dcterms:modified>
</cp:coreProperties>
</file>