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C0E78F-2E2F-4A6C-9BC4-73D7BB2283DF}"/>
              </a:ext>
            </a:extLst>
          </p:cNvPr>
          <p:cNvSpPr txBox="1"/>
          <p:nvPr/>
        </p:nvSpPr>
        <p:spPr>
          <a:xfrm>
            <a:off x="372862" y="328474"/>
            <a:ext cx="3567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Navigator.geolocation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활용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C10CF18-F3B5-4ABE-B099-42549EB8DC79}"/>
              </a:ext>
            </a:extLst>
          </p:cNvPr>
          <p:cNvGrpSpPr/>
          <p:nvPr/>
        </p:nvGrpSpPr>
        <p:grpSpPr>
          <a:xfrm>
            <a:off x="53265" y="1177168"/>
            <a:ext cx="12085470" cy="5498358"/>
            <a:chOff x="53264" y="946349"/>
            <a:chExt cx="12085470" cy="549835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4B20E3C-7049-4F5B-BF9E-E48B17D36AFB}"/>
                </a:ext>
              </a:extLst>
            </p:cNvPr>
            <p:cNvGrpSpPr/>
            <p:nvPr/>
          </p:nvGrpSpPr>
          <p:grpSpPr>
            <a:xfrm>
              <a:off x="6270589" y="1691074"/>
              <a:ext cx="5868145" cy="2082475"/>
              <a:chOff x="6270589" y="1346525"/>
              <a:chExt cx="5868145" cy="208247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FC50CD4-6CE2-4858-B667-AD1DC8904F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70589" y="1346525"/>
                <a:ext cx="5868145" cy="2082475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57C3BFC-B56B-4323-B838-85B372D43024}"/>
                  </a:ext>
                </a:extLst>
              </p:cNvPr>
              <p:cNvSpPr/>
              <p:nvPr/>
            </p:nvSpPr>
            <p:spPr>
              <a:xfrm>
                <a:off x="6573113" y="2263834"/>
                <a:ext cx="5438374" cy="337324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A66FBB3-EB5D-4F4B-A235-27031C37B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66" y="946349"/>
              <a:ext cx="5029200" cy="561975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7938178-C457-47D1-8C90-EE7BC8DDEF25}"/>
                </a:ext>
              </a:extLst>
            </p:cNvPr>
            <p:cNvGrpSpPr/>
            <p:nvPr/>
          </p:nvGrpSpPr>
          <p:grpSpPr>
            <a:xfrm>
              <a:off x="53264" y="1726089"/>
              <a:ext cx="6143351" cy="2324100"/>
              <a:chOff x="53264" y="1726089"/>
              <a:chExt cx="6143351" cy="23241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8BAA049-2FF7-46DF-8D01-0DE3DD2ED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66" y="1726089"/>
                <a:ext cx="5829300" cy="2324100"/>
              </a:xfrm>
              <a:prstGeom prst="rect">
                <a:avLst/>
              </a:prstGeom>
            </p:spPr>
          </p:pic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D2ACB023-3CC7-4790-905F-AF8A727817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8447" y="2370339"/>
                <a:ext cx="4088167" cy="1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4875D2-2A22-4728-A33D-3C93FA9FB5D4}"/>
                  </a:ext>
                </a:extLst>
              </p:cNvPr>
              <p:cNvSpPr/>
              <p:nvPr/>
            </p:nvSpPr>
            <p:spPr>
              <a:xfrm>
                <a:off x="53265" y="1987972"/>
                <a:ext cx="4483223" cy="249202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C49480E-E840-4013-9413-6CBFEB440E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0570" y="2732312"/>
                <a:ext cx="2256045" cy="0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E50CCB3-26C5-41C3-9F1C-2E313875ECC8}"/>
                  </a:ext>
                </a:extLst>
              </p:cNvPr>
              <p:cNvSpPr/>
              <p:nvPr/>
            </p:nvSpPr>
            <p:spPr>
              <a:xfrm>
                <a:off x="53264" y="3094284"/>
                <a:ext cx="5829300" cy="279105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2AF80D-2427-47EA-91D9-62233EBE8947}"/>
                  </a:ext>
                </a:extLst>
              </p:cNvPr>
              <p:cNvSpPr/>
              <p:nvPr/>
            </p:nvSpPr>
            <p:spPr>
              <a:xfrm>
                <a:off x="71020" y="2643358"/>
                <a:ext cx="3760059" cy="279104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1091D7-DA14-4019-82FA-5BE8F7B3AD0F}"/>
                </a:ext>
              </a:extLst>
            </p:cNvPr>
            <p:cNvGrpSpPr/>
            <p:nvPr/>
          </p:nvGrpSpPr>
          <p:grpSpPr>
            <a:xfrm>
              <a:off x="3657614" y="3484612"/>
              <a:ext cx="2224950" cy="2960095"/>
              <a:chOff x="3657614" y="3484612"/>
              <a:chExt cx="2224950" cy="2960095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94DF46BE-D3B8-4070-9E41-6D6EEF6BE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614" y="3484612"/>
                <a:ext cx="2224950" cy="2960095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B7236D2-304E-4AED-B5FD-56DA0DC3AC6F}"/>
                  </a:ext>
                </a:extLst>
              </p:cNvPr>
              <p:cNvSpPr/>
              <p:nvPr/>
            </p:nvSpPr>
            <p:spPr>
              <a:xfrm>
                <a:off x="3940570" y="3741983"/>
                <a:ext cx="1678995" cy="1611252"/>
              </a:xfrm>
              <a:prstGeom prst="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D156BCF-0332-49B8-9F0F-5966644B9914}"/>
                  </a:ext>
                </a:extLst>
              </p:cNvPr>
              <p:cNvSpPr/>
              <p:nvPr/>
            </p:nvSpPr>
            <p:spPr>
              <a:xfrm>
                <a:off x="3940570" y="5610606"/>
                <a:ext cx="1678995" cy="523864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448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505</cp:revision>
  <dcterms:created xsi:type="dcterms:W3CDTF">2020-03-31T04:33:01Z</dcterms:created>
  <dcterms:modified xsi:type="dcterms:W3CDTF">2020-04-07T07:05:08Z</dcterms:modified>
</cp:coreProperties>
</file>