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0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7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EE756-3410-4904-ACB6-DCFAA350F2B3}"/>
              </a:ext>
            </a:extLst>
          </p:cNvPr>
          <p:cNvSpPr txBox="1"/>
          <p:nvPr/>
        </p:nvSpPr>
        <p:spPr>
          <a:xfrm>
            <a:off x="372862" y="328474"/>
            <a:ext cx="4471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숫자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문자열의 변화  </a:t>
            </a:r>
            <a:r>
              <a:rPr lang="en-US" altLang="ko-KR" sz="2000" b="1" dirty="0"/>
              <a:t>vs </a:t>
            </a:r>
            <a:r>
              <a:rPr lang="ko-KR" altLang="en-US" sz="2000" b="1" dirty="0"/>
              <a:t>배열의 변화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79D85-11E3-41EE-BB2F-9855E0B1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817161"/>
            <a:ext cx="8010525" cy="30575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27AD17-6374-4345-ABBA-44B44CD848FC}"/>
              </a:ext>
            </a:extLst>
          </p:cNvPr>
          <p:cNvSpPr/>
          <p:nvPr/>
        </p:nvSpPr>
        <p:spPr>
          <a:xfrm>
            <a:off x="372861" y="3507162"/>
            <a:ext cx="8010525" cy="36752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4A349-1867-48AF-A607-435709BAF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1" y="4329713"/>
            <a:ext cx="4991100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B1A9A6-D33C-4222-AED3-BB9C52F5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135" y="4488875"/>
            <a:ext cx="3918585" cy="1129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915A31-051E-4DF2-A5A6-929CA1ECE50D}"/>
              </a:ext>
            </a:extLst>
          </p:cNvPr>
          <p:cNvSpPr/>
          <p:nvPr/>
        </p:nvSpPr>
        <p:spPr>
          <a:xfrm>
            <a:off x="372861" y="4915549"/>
            <a:ext cx="2627792" cy="26901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4012E0-94DF-4691-88E8-E0830F01872D}"/>
              </a:ext>
            </a:extLst>
          </p:cNvPr>
          <p:cNvSpPr/>
          <p:nvPr/>
        </p:nvSpPr>
        <p:spPr>
          <a:xfrm>
            <a:off x="372861" y="5370576"/>
            <a:ext cx="2627792" cy="269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318E4-4F46-41B7-9A5E-6024BDAF27B0}"/>
              </a:ext>
            </a:extLst>
          </p:cNvPr>
          <p:cNvSpPr/>
          <p:nvPr/>
        </p:nvSpPr>
        <p:spPr>
          <a:xfrm>
            <a:off x="5557135" y="5081960"/>
            <a:ext cx="3569110" cy="557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23E368-FBA0-4770-B799-200E9F645F24}"/>
              </a:ext>
            </a:extLst>
          </p:cNvPr>
          <p:cNvSpPr/>
          <p:nvPr/>
        </p:nvSpPr>
        <p:spPr>
          <a:xfrm>
            <a:off x="5557134" y="4516407"/>
            <a:ext cx="3791051" cy="54431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A9525-3137-41A2-BFAD-34FE05E061CB}"/>
              </a:ext>
            </a:extLst>
          </p:cNvPr>
          <p:cNvSpPr txBox="1"/>
          <p:nvPr/>
        </p:nvSpPr>
        <p:spPr>
          <a:xfrm>
            <a:off x="1358282" y="5963530"/>
            <a:ext cx="72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배열의 경우</a:t>
            </a:r>
            <a:r>
              <a:rPr lang="en-US" altLang="ko-KR" b="1" dirty="0"/>
              <a:t>, </a:t>
            </a:r>
            <a:r>
              <a:rPr lang="ko-KR" altLang="en-US" b="1" dirty="0"/>
              <a:t>기존의 값을 바꾸면 참조하고 있는 다른 값도 바뀐다</a:t>
            </a:r>
            <a:r>
              <a:rPr lang="en-US" altLang="ko-KR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4127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E2717-0E0F-42A3-8083-F3ACC88D14CB}"/>
              </a:ext>
            </a:extLst>
          </p:cNvPr>
          <p:cNvSpPr txBox="1"/>
          <p:nvPr/>
        </p:nvSpPr>
        <p:spPr>
          <a:xfrm>
            <a:off x="372862" y="328474"/>
            <a:ext cx="542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기존 배열을 바꾸지 않고 새로운 배열을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A2D5A0-0297-4DAF-AF93-D75DD7E9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8" y="1150260"/>
            <a:ext cx="4160616" cy="28352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ED141B-23FB-40BA-849F-FA786BF63D9A}"/>
              </a:ext>
            </a:extLst>
          </p:cNvPr>
          <p:cNvSpPr/>
          <p:nvPr/>
        </p:nvSpPr>
        <p:spPr>
          <a:xfrm>
            <a:off x="2077373" y="1293459"/>
            <a:ext cx="2308196" cy="34891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40FA63-2958-4606-A945-F1D89E1E1331}"/>
              </a:ext>
            </a:extLst>
          </p:cNvPr>
          <p:cNvSpPr/>
          <p:nvPr/>
        </p:nvSpPr>
        <p:spPr>
          <a:xfrm>
            <a:off x="2077373" y="2090679"/>
            <a:ext cx="1633493" cy="34891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3D1DF-83CB-4AC1-9ACF-9D674BD6CFB4}"/>
              </a:ext>
            </a:extLst>
          </p:cNvPr>
          <p:cNvSpPr/>
          <p:nvPr/>
        </p:nvSpPr>
        <p:spPr>
          <a:xfrm>
            <a:off x="2077372" y="3455634"/>
            <a:ext cx="2308196" cy="34891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F7181-2882-4258-8F8E-4277DE98B8D2}"/>
              </a:ext>
            </a:extLst>
          </p:cNvPr>
          <p:cNvSpPr txBox="1"/>
          <p:nvPr/>
        </p:nvSpPr>
        <p:spPr>
          <a:xfrm>
            <a:off x="1154095" y="4407148"/>
            <a:ext cx="7940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배열의 요소</a:t>
            </a:r>
            <a:r>
              <a:rPr lang="en-US" altLang="ko-KR" b="1" dirty="0"/>
              <a:t>, </a:t>
            </a:r>
            <a:r>
              <a:rPr lang="ko-KR" altLang="en-US" b="1" dirty="0"/>
              <a:t>타입</a:t>
            </a:r>
            <a:r>
              <a:rPr lang="en-US" altLang="ko-KR" b="1" dirty="0"/>
              <a:t>, </a:t>
            </a:r>
            <a:r>
              <a:rPr lang="ko-KR" altLang="en-US" b="1" dirty="0"/>
              <a:t>형식을 바탕으로 새로운 배열을 생성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- player</a:t>
            </a:r>
            <a:r>
              <a:rPr lang="ko-KR" altLang="en-US" b="1" dirty="0"/>
              <a:t>을 참조하는 </a:t>
            </a:r>
            <a:r>
              <a:rPr lang="en-US" altLang="ko-KR" b="1" dirty="0"/>
              <a:t>team</a:t>
            </a:r>
            <a:r>
              <a:rPr lang="ko-KR" altLang="en-US" b="1" dirty="0"/>
              <a:t>과 </a:t>
            </a:r>
            <a:r>
              <a:rPr lang="en-US" altLang="ko-KR" b="1" dirty="0"/>
              <a:t>team3, 4, 5</a:t>
            </a:r>
            <a:r>
              <a:rPr lang="ko-KR" altLang="en-US" b="1" dirty="0"/>
              <a:t>는 완전히 다른 배열이 된다</a:t>
            </a:r>
            <a:r>
              <a:rPr lang="en-US" altLang="ko-KR" b="1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8418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447A8A-695A-480A-BAE8-8BAA880A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028487"/>
            <a:ext cx="2586266" cy="1445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E790F-4F9C-4F41-B5FC-C02C0F226EAD}"/>
              </a:ext>
            </a:extLst>
          </p:cNvPr>
          <p:cNvSpPr txBox="1"/>
          <p:nvPr/>
        </p:nvSpPr>
        <p:spPr>
          <a:xfrm>
            <a:off x="372862" y="328474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객체의 경우에도 마찬가지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B1BF28-D0EC-48C7-8A5F-1FB83847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3037141"/>
            <a:ext cx="2639283" cy="783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D57D1-440C-4DCD-B588-3FEA230B7A81}"/>
              </a:ext>
            </a:extLst>
          </p:cNvPr>
          <p:cNvSpPr txBox="1"/>
          <p:nvPr/>
        </p:nvSpPr>
        <p:spPr>
          <a:xfrm>
            <a:off x="3012145" y="3105833"/>
            <a:ext cx="411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Captain</a:t>
            </a:r>
            <a:r>
              <a:rPr lang="ko-KR" altLang="en-US" b="1" dirty="0"/>
              <a:t>의 요소를 바꿈과 동시에</a:t>
            </a:r>
            <a:endParaRPr lang="en-US" altLang="ko-KR" b="1" dirty="0"/>
          </a:p>
          <a:p>
            <a:r>
              <a:rPr lang="ko-KR" altLang="en-US" b="1" dirty="0"/>
              <a:t>참조되어 있는 </a:t>
            </a:r>
            <a:r>
              <a:rPr lang="en-US" altLang="ko-KR" b="1" dirty="0"/>
              <a:t>person</a:t>
            </a:r>
            <a:r>
              <a:rPr lang="ko-KR" altLang="en-US" b="1" dirty="0"/>
              <a:t>의 값도 바뀐다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DD1C49-82DC-4B98-96D3-CDA53A215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2" y="4490000"/>
            <a:ext cx="4048125" cy="1323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B415B28-D9F0-4717-BA77-8D672ECD2169}"/>
              </a:ext>
            </a:extLst>
          </p:cNvPr>
          <p:cNvSpPr/>
          <p:nvPr/>
        </p:nvSpPr>
        <p:spPr>
          <a:xfrm>
            <a:off x="372862" y="4553275"/>
            <a:ext cx="3719744" cy="95975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AA57B-AB0F-41FB-A44E-60B4882EA6AC}"/>
              </a:ext>
            </a:extLst>
          </p:cNvPr>
          <p:cNvSpPr txBox="1"/>
          <p:nvPr/>
        </p:nvSpPr>
        <p:spPr>
          <a:xfrm>
            <a:off x="372862" y="412066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Object</a:t>
            </a:r>
            <a:r>
              <a:rPr lang="ko-KR" altLang="en-US" b="1" dirty="0">
                <a:solidFill>
                  <a:srgbClr val="92D050"/>
                </a:solidFill>
              </a:rPr>
              <a:t>를 </a:t>
            </a:r>
            <a:r>
              <a:rPr lang="en-US" altLang="ko-KR" b="1" dirty="0">
                <a:solidFill>
                  <a:srgbClr val="92D050"/>
                </a:solidFill>
              </a:rPr>
              <a:t>assign </a:t>
            </a:r>
            <a:r>
              <a:rPr lang="ko-KR" altLang="en-US" b="1" dirty="0">
                <a:solidFill>
                  <a:srgbClr val="92D050"/>
                </a:solidFill>
              </a:rPr>
              <a:t>하는 방법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D0116-C478-4B98-8A36-A2FB18ED4C39}"/>
              </a:ext>
            </a:extLst>
          </p:cNvPr>
          <p:cNvSpPr txBox="1"/>
          <p:nvPr/>
        </p:nvSpPr>
        <p:spPr>
          <a:xfrm>
            <a:off x="4420987" y="4370843"/>
            <a:ext cx="5750036" cy="156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Object.assign</a:t>
            </a:r>
            <a:r>
              <a:rPr lang="en-US" altLang="ko-KR" b="1" dirty="0"/>
              <a:t>( { 1 }, person, { 2 })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- 1 : </a:t>
            </a:r>
            <a:r>
              <a:rPr lang="ko-KR" altLang="en-US" b="1" dirty="0"/>
              <a:t>새로운 빈 객체를 만들 것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- person : </a:t>
            </a:r>
            <a:r>
              <a:rPr lang="ko-KR" altLang="en-US" b="1" dirty="0"/>
              <a:t>기존의 객체와 같은 형식</a:t>
            </a:r>
            <a:r>
              <a:rPr lang="en-US" altLang="ko-KR" b="1" dirty="0"/>
              <a:t>, </a:t>
            </a:r>
            <a:r>
              <a:rPr lang="ko-KR" altLang="en-US" b="1" dirty="0"/>
              <a:t>요소로 만들 것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- 2 : </a:t>
            </a:r>
            <a:r>
              <a:rPr lang="ko-KR" altLang="en-US" b="1" dirty="0"/>
              <a:t>변경할 요소는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A4D1B-4F4E-45DC-8627-4A3E2A218140}"/>
              </a:ext>
            </a:extLst>
          </p:cNvPr>
          <p:cNvSpPr txBox="1"/>
          <p:nvPr/>
        </p:nvSpPr>
        <p:spPr>
          <a:xfrm>
            <a:off x="475454" y="6013441"/>
            <a:ext cx="9509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</a:t>
            </a:r>
            <a:r>
              <a:rPr lang="en-US" altLang="ko-KR" b="1" dirty="0"/>
              <a:t>person </a:t>
            </a:r>
            <a:r>
              <a:rPr lang="ko-KR" altLang="en-US" b="1" dirty="0"/>
              <a:t>객체를 변화시키지 않고 </a:t>
            </a:r>
            <a:r>
              <a:rPr lang="ko-KR" altLang="en-US" b="1" dirty="0">
                <a:solidFill>
                  <a:srgbClr val="92D050"/>
                </a:solidFill>
              </a:rPr>
              <a:t>변화한 요소를 바탕으로 </a:t>
            </a:r>
            <a:r>
              <a:rPr lang="en-US" altLang="ko-KR" b="1" dirty="0">
                <a:solidFill>
                  <a:srgbClr val="92D050"/>
                </a:solidFill>
              </a:rPr>
              <a:t>cap2 </a:t>
            </a:r>
            <a:r>
              <a:rPr lang="ko-KR" altLang="en-US" b="1" dirty="0">
                <a:solidFill>
                  <a:srgbClr val="92D050"/>
                </a:solidFill>
              </a:rPr>
              <a:t>객체를 새롭게 생성</a:t>
            </a:r>
            <a:endParaRPr lang="en-US" altLang="ko-KR" b="1" dirty="0">
              <a:solidFill>
                <a:srgbClr val="92D050"/>
              </a:solidFill>
            </a:endParaRPr>
          </a:p>
          <a:p>
            <a:r>
              <a:rPr lang="en-US" altLang="ko-KR" b="1" dirty="0">
                <a:solidFill>
                  <a:srgbClr val="92D050"/>
                </a:solidFill>
              </a:rPr>
              <a:t>&lt; </a:t>
            </a:r>
            <a:r>
              <a:rPr lang="ko-KR" altLang="en-US" b="1" dirty="0">
                <a:solidFill>
                  <a:srgbClr val="92D050"/>
                </a:solidFill>
              </a:rPr>
              <a:t>객체의 경우</a:t>
            </a:r>
            <a:r>
              <a:rPr lang="en-US" altLang="ko-KR" b="1" dirty="0">
                <a:solidFill>
                  <a:srgbClr val="92D050"/>
                </a:solidFill>
              </a:rPr>
              <a:t>, { …~ }</a:t>
            </a:r>
            <a:r>
              <a:rPr lang="ko-KR" altLang="en-US" b="1" dirty="0">
                <a:solidFill>
                  <a:srgbClr val="92D050"/>
                </a:solidFill>
              </a:rPr>
              <a:t>의 </a:t>
            </a:r>
            <a:r>
              <a:rPr lang="en-US" altLang="ko-KR" b="1" dirty="0">
                <a:solidFill>
                  <a:srgbClr val="92D050"/>
                </a:solidFill>
              </a:rPr>
              <a:t>spread </a:t>
            </a:r>
            <a:r>
              <a:rPr lang="ko-KR" altLang="en-US" b="1" dirty="0">
                <a:solidFill>
                  <a:srgbClr val="92D050"/>
                </a:solidFill>
              </a:rPr>
              <a:t>문법은 아직 지원하지 않는다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5078F6-7A47-4FB9-9C24-FD39A0E3C696}"/>
              </a:ext>
            </a:extLst>
          </p:cNvPr>
          <p:cNvGrpSpPr/>
          <p:nvPr/>
        </p:nvGrpSpPr>
        <p:grpSpPr>
          <a:xfrm>
            <a:off x="187770" y="864556"/>
            <a:ext cx="8207684" cy="3248025"/>
            <a:chOff x="205526" y="180975"/>
            <a:chExt cx="8207684" cy="32480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EF04C79-E746-44D4-B588-FB08833BE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526" y="247650"/>
              <a:ext cx="3400425" cy="31813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AA9B7D-41CA-41D7-9979-611931A8C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385" y="180975"/>
              <a:ext cx="4314825" cy="3248025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6707E711-8898-4033-863C-5F41D9A27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944" y="337351"/>
              <a:ext cx="2207441" cy="2432482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EB2A04-B589-4A0B-8475-EDFCFC9B4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1460" y="923278"/>
              <a:ext cx="1736925" cy="213064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E96834-670B-4E44-99E1-0331792D43F9}"/>
                </a:ext>
              </a:extLst>
            </p:cNvPr>
            <p:cNvSpPr/>
            <p:nvPr/>
          </p:nvSpPr>
          <p:spPr>
            <a:xfrm>
              <a:off x="4236128" y="1028842"/>
              <a:ext cx="1859872" cy="498118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282E5E-6C19-4D5C-AE50-2F1D1D5FB076}"/>
                </a:ext>
              </a:extLst>
            </p:cNvPr>
            <p:cNvSpPr/>
            <p:nvPr/>
          </p:nvSpPr>
          <p:spPr>
            <a:xfrm>
              <a:off x="5054353" y="1660636"/>
              <a:ext cx="1041647" cy="390106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37C7FD-3A6C-4D13-87E3-25F9C1CB11E4}"/>
                </a:ext>
              </a:extLst>
            </p:cNvPr>
            <p:cNvSpPr/>
            <p:nvPr/>
          </p:nvSpPr>
          <p:spPr>
            <a:xfrm>
              <a:off x="4573063" y="2663300"/>
              <a:ext cx="1259565" cy="284912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9A642BD-BC72-4C61-8797-44352FB4E303}"/>
              </a:ext>
            </a:extLst>
          </p:cNvPr>
          <p:cNvSpPr txBox="1"/>
          <p:nvPr/>
        </p:nvSpPr>
        <p:spPr>
          <a:xfrm>
            <a:off x="372862" y="328474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객체의 </a:t>
            </a:r>
            <a:r>
              <a:rPr lang="en-US" altLang="ko-KR" sz="2000" b="1" dirty="0"/>
              <a:t>Deep </a:t>
            </a:r>
            <a:r>
              <a:rPr lang="ko-KR" altLang="en-US" sz="2000" b="1" dirty="0"/>
              <a:t>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30AB4-98E2-4114-B360-36E459B23FCF}"/>
              </a:ext>
            </a:extLst>
          </p:cNvPr>
          <p:cNvSpPr txBox="1"/>
          <p:nvPr/>
        </p:nvSpPr>
        <p:spPr>
          <a:xfrm>
            <a:off x="5894773" y="2873742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92D050"/>
                </a:solidFill>
              </a:rPr>
              <a:t>기존의 객체는 변하지 않는다</a:t>
            </a:r>
            <a:r>
              <a:rPr lang="en-US" altLang="ko-KR" b="1" dirty="0">
                <a:solidFill>
                  <a:srgbClr val="92D050"/>
                </a:solidFill>
              </a:rPr>
              <a:t>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DFFC-3F08-4AA3-9926-634486077A68}"/>
              </a:ext>
            </a:extLst>
          </p:cNvPr>
          <p:cNvSpPr txBox="1"/>
          <p:nvPr/>
        </p:nvSpPr>
        <p:spPr>
          <a:xfrm>
            <a:off x="372862" y="4298398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하지만</a:t>
            </a:r>
            <a:r>
              <a:rPr lang="en-US" altLang="ko-KR" sz="2000" b="1" dirty="0"/>
              <a:t>,</a:t>
            </a:r>
            <a:endParaRPr lang="ko-KR" altLang="en-US" sz="20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E0C550-745A-446D-9ACF-A637B938C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982" y="4434211"/>
            <a:ext cx="5591175" cy="24003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6B408B-C931-49A4-B5BE-CC5D994274C7}"/>
              </a:ext>
            </a:extLst>
          </p:cNvPr>
          <p:cNvSpPr/>
          <p:nvPr/>
        </p:nvSpPr>
        <p:spPr>
          <a:xfrm>
            <a:off x="2106550" y="5008484"/>
            <a:ext cx="2811679" cy="24043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52C283-87D9-4ED9-B377-E49937C716A3}"/>
              </a:ext>
            </a:extLst>
          </p:cNvPr>
          <p:cNvSpPr txBox="1"/>
          <p:nvPr/>
        </p:nvSpPr>
        <p:spPr>
          <a:xfrm>
            <a:off x="4918229" y="4944036"/>
            <a:ext cx="4144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92D050"/>
                </a:solidFill>
              </a:rPr>
              <a:t>Depth</a:t>
            </a:r>
            <a:r>
              <a:rPr lang="ko-KR" altLang="en-US" sz="1600" b="1" dirty="0">
                <a:solidFill>
                  <a:srgbClr val="92D050"/>
                </a:solidFill>
              </a:rPr>
              <a:t>가 </a:t>
            </a:r>
            <a:r>
              <a:rPr lang="en-US" altLang="ko-KR" sz="1600" b="1" dirty="0">
                <a:solidFill>
                  <a:srgbClr val="92D050"/>
                </a:solidFill>
              </a:rPr>
              <a:t>1</a:t>
            </a:r>
            <a:r>
              <a:rPr lang="ko-KR" altLang="en-US" sz="1600" b="1" dirty="0">
                <a:solidFill>
                  <a:srgbClr val="92D050"/>
                </a:solidFill>
              </a:rPr>
              <a:t>을 넘어가는 요소를 바꿀 경우  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08830F-27B4-45D1-9E51-1E2B9A81134C}"/>
              </a:ext>
            </a:extLst>
          </p:cNvPr>
          <p:cNvSpPr/>
          <p:nvPr/>
        </p:nvSpPr>
        <p:spPr>
          <a:xfrm>
            <a:off x="2081396" y="5993444"/>
            <a:ext cx="5216049" cy="5360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A00632-3EA1-426A-952E-95F7FB9B56C4}"/>
              </a:ext>
            </a:extLst>
          </p:cNvPr>
          <p:cNvSpPr txBox="1"/>
          <p:nvPr/>
        </p:nvSpPr>
        <p:spPr>
          <a:xfrm>
            <a:off x="7312379" y="6190972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92D050"/>
                </a:solidFill>
              </a:rPr>
              <a:t>기존 객체의 요소도 바뀐다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E3C9F-8C1B-4C79-BC12-364B00281355}"/>
              </a:ext>
            </a:extLst>
          </p:cNvPr>
          <p:cNvSpPr txBox="1"/>
          <p:nvPr/>
        </p:nvSpPr>
        <p:spPr>
          <a:xfrm>
            <a:off x="372862" y="328474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객체의 </a:t>
            </a:r>
            <a:r>
              <a:rPr lang="en-US" altLang="ko-KR" sz="2000" b="1" dirty="0"/>
              <a:t>Deep </a:t>
            </a:r>
            <a:r>
              <a:rPr lang="ko-KR" altLang="en-US" sz="2000" b="1" dirty="0"/>
              <a:t>문제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해결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583D5A-7CBB-4C16-89BA-0D28C1FA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8" y="2037777"/>
            <a:ext cx="5286375" cy="1952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066E6B-9EAF-46B1-8F81-651E3CA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8" y="1175726"/>
            <a:ext cx="5036535" cy="4149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CD4B-017D-41A4-9F07-10304643A8E1}"/>
              </a:ext>
            </a:extLst>
          </p:cNvPr>
          <p:cNvSpPr/>
          <p:nvPr/>
        </p:nvSpPr>
        <p:spPr>
          <a:xfrm>
            <a:off x="1822464" y="1262962"/>
            <a:ext cx="2918212" cy="32767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7D164B-CB59-476E-8A6F-B20B853B470E}"/>
              </a:ext>
            </a:extLst>
          </p:cNvPr>
          <p:cNvSpPr/>
          <p:nvPr/>
        </p:nvSpPr>
        <p:spPr>
          <a:xfrm>
            <a:off x="554897" y="2859130"/>
            <a:ext cx="2918212" cy="32767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DDFCC-CB32-4987-806C-7C9D140A9720}"/>
              </a:ext>
            </a:extLst>
          </p:cNvPr>
          <p:cNvSpPr/>
          <p:nvPr/>
        </p:nvSpPr>
        <p:spPr>
          <a:xfrm>
            <a:off x="510507" y="3366401"/>
            <a:ext cx="5246416" cy="52201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1ED3F-39D6-4127-B951-49CA8A512BA2}"/>
              </a:ext>
            </a:extLst>
          </p:cNvPr>
          <p:cNvSpPr txBox="1"/>
          <p:nvPr/>
        </p:nvSpPr>
        <p:spPr>
          <a:xfrm>
            <a:off x="5796882" y="3458133"/>
            <a:ext cx="4496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92D050"/>
                </a:solidFill>
              </a:rPr>
              <a:t>Depth</a:t>
            </a:r>
            <a:r>
              <a:rPr lang="ko-KR" altLang="en-US" sz="1600" b="1" dirty="0">
                <a:solidFill>
                  <a:srgbClr val="92D050"/>
                </a:solidFill>
              </a:rPr>
              <a:t>에 상관없이 기존 객체가 변하지 않는다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BD7E2-71C8-427E-B054-5BE3E7824D0A}"/>
              </a:ext>
            </a:extLst>
          </p:cNvPr>
          <p:cNvSpPr txBox="1"/>
          <p:nvPr/>
        </p:nvSpPr>
        <p:spPr>
          <a:xfrm>
            <a:off x="554897" y="4515427"/>
            <a:ext cx="7026667" cy="102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왜</a:t>
            </a:r>
            <a:r>
              <a:rPr lang="en-US" altLang="ko-KR" sz="1600" b="1" dirty="0"/>
              <a:t>???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1. </a:t>
            </a:r>
            <a:r>
              <a:rPr lang="en-US" altLang="ko-KR" sz="1600" b="1" dirty="0" err="1"/>
              <a:t>JSON.stringify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의 결과로 객체 </a:t>
            </a:r>
            <a:r>
              <a:rPr lang="en-US" altLang="ko-KR" sz="1600" b="1" dirty="0"/>
              <a:t>-&gt; String </a:t>
            </a:r>
            <a:r>
              <a:rPr lang="ko-KR" altLang="en-US" sz="1600" b="1" dirty="0"/>
              <a:t>형식으로 바뀐다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2. </a:t>
            </a:r>
            <a:r>
              <a:rPr lang="ko-KR" altLang="en-US" sz="1600" b="1" dirty="0"/>
              <a:t>즉시 </a:t>
            </a:r>
            <a:r>
              <a:rPr lang="en-US" altLang="ko-KR" sz="1600" b="1" dirty="0" err="1"/>
              <a:t>JSON.parse</a:t>
            </a:r>
            <a:r>
              <a:rPr lang="ko-KR" altLang="en-US" sz="1600" b="1" dirty="0"/>
              <a:t>를 하는 순간 </a:t>
            </a:r>
            <a:r>
              <a:rPr lang="en-US" altLang="ko-KR" sz="1600" b="1" dirty="0"/>
              <a:t>Depth</a:t>
            </a:r>
            <a:r>
              <a:rPr lang="ko-KR" altLang="en-US" sz="1600" b="1" dirty="0"/>
              <a:t>까지 온전한 </a:t>
            </a:r>
            <a:r>
              <a:rPr lang="en-US" altLang="ko-KR" sz="1600" b="1" dirty="0"/>
              <a:t>Clone </a:t>
            </a:r>
            <a:r>
              <a:rPr lang="ko-KR" altLang="en-US" sz="1600" b="1" dirty="0"/>
              <a:t>이 이루어진다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41378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205</Words>
  <Application>Microsoft Office PowerPoint</Application>
  <PresentationFormat>와이드스크린</PresentationFormat>
  <Paragraphs>27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461</cp:revision>
  <dcterms:created xsi:type="dcterms:W3CDTF">2020-03-31T04:33:01Z</dcterms:created>
  <dcterms:modified xsi:type="dcterms:W3CDTF">2020-04-06T05:14:28Z</dcterms:modified>
</cp:coreProperties>
</file>