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9" r:id="rId2"/>
    <p:sldId id="280" r:id="rId3"/>
    <p:sldId id="281" r:id="rId4"/>
    <p:sldId id="28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EFF6-E52D-4F31-9BAF-F6F577E8B66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C1F53-8E2D-473E-8D51-2E5DEFEE5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3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C1F53-8E2D-473E-8D51-2E5DEFEE58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62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34EE3-6C49-46C4-8704-723A15F09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BFD225-841A-411F-BBB8-909DE584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E0A9B-928E-430E-BFFA-32B5A6D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3128-8E90-4806-9F8F-5B4F116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48A27-4343-4869-8F18-4EDC110E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9270-9512-434C-984A-C939551B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C34C8-C056-4B1F-A6DA-6A9AA3B1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832BD-93EC-47B3-90C1-4A63D6DA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EF8D5-0EA6-4772-8315-5ADD7209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E4411-3153-440B-8004-FDCDEE85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4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61326A-C632-4695-B8C1-8B9A884A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C4B81-F654-409E-9C54-435ADCAA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89C1-EBC9-4D6E-B304-E22EC1A8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DCE97-A721-4F99-9FB1-52A694E0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BB274-058C-432A-9410-DE89BDA0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3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9B32E-2C47-41BF-8C6D-2E679420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99B0D-2C91-46AC-BD84-CF0392D2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8B9EF-E90B-4650-A5CB-2EC198D4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D105E-2F4C-4E6C-B3EE-D4D91711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F6C0D-CB2F-4F14-900A-7C074BBA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8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F45D-E91B-473C-8ED5-4B7CF3F8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E2E0A-68D3-48A7-87C7-4BBA77AA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CF819-7C5E-4333-A750-96BF3903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6011-FDFD-4189-BFD4-8AC51FF6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D7F3C-1B29-41E8-BDAB-5065ADC6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0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EDD3-1208-4A52-9A3A-55F9A13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C875C-F40F-4CD9-AD9E-DC5FC944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74DEF-2226-402A-BFA4-57E0C3C1C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1E561-7F9C-445C-BEC4-65AE99A7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C28C3-840A-447A-9940-EB9F758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541ED-9473-4DF1-B5CE-C3CD9101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59FD-14A9-40B0-B2E5-AF1346D7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CB4ED-3D6B-4281-BCA9-E1AA090C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468E6-72C3-433B-8672-5FF5D330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C9270B-878D-4126-8396-98D26AFA9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7D05B-FB23-4DF2-BEBB-4EA0FE48B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B8B05-A816-4262-94AC-2ED2F028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8B050-1BAC-4BF2-BB93-13C76ABE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F3B0A-56A1-432A-899D-39EB036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8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BEC35-E912-4C21-9BEC-49B7C6A7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864CD-F624-4D7C-B239-978DC6D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C7EAC-A226-4678-B08A-7D14D93F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9837F7-AD3A-4BA7-AC5A-5368AC77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4E725A-5A32-446C-81FB-00D25B5B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A65FA-6643-4375-AE44-51A81606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E433F-432D-41B3-92EB-91DF8E08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3026-AB72-4B94-93B7-D95D9813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B8D8-7A39-435F-A8E5-99BC22F5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1E8DE-FBF2-4183-AF9B-1DA99806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C863E-B853-4676-876C-03A82ECA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BD55F-2F6B-4027-9F92-305E4727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7EF5A-A234-423E-87EC-E4C4D6B9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B66F7-D4EB-43EB-91C0-6D82E9B3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F5BCC-1032-427B-9999-C2F35106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9F49E-17CA-4867-9618-C17B5A21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19132-79E0-423D-8B2A-E80E9BEF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2F181-5C48-4B39-A282-39204962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63DA5-460B-4335-9ABB-3197F68E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DF237-287A-4E33-891B-8FEC739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ADFB6-67D2-4F35-817B-B17F137B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1AAA2-11C1-45E8-A764-E88DBF51B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DA53-E2E1-45BE-A1CA-6B345267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B3D63-1FE3-452E-91C2-BF8739AC5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mozilla.org/en-US/docs/Web/API/CanvasRenderingContext2D/globalCompositeOperatio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51D824F9-34E3-4269-BD49-335AAA8F1734}"/>
              </a:ext>
            </a:extLst>
          </p:cNvPr>
          <p:cNvGrpSpPr/>
          <p:nvPr/>
        </p:nvGrpSpPr>
        <p:grpSpPr>
          <a:xfrm>
            <a:off x="676275" y="1155625"/>
            <a:ext cx="5419725" cy="1457325"/>
            <a:chOff x="676275" y="1022457"/>
            <a:chExt cx="5419725" cy="14573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17FA85D-0FBB-4311-9547-E145DF75A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275" y="1022457"/>
              <a:ext cx="5419725" cy="1457325"/>
            </a:xfrm>
            <a:prstGeom prst="rect">
              <a:avLst/>
            </a:prstGeom>
          </p:spPr>
        </p:pic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B10FED1-3C4F-4D22-9CD9-402FCCB3D65E}"/>
                </a:ext>
              </a:extLst>
            </p:cNvPr>
            <p:cNvCxnSpPr>
              <a:cxnSpLocks/>
            </p:cNvCxnSpPr>
            <p:nvPr/>
          </p:nvCxnSpPr>
          <p:spPr>
            <a:xfrm>
              <a:off x="2385776" y="1482566"/>
              <a:ext cx="1623716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1A560F-40C8-46E0-ACF3-22C4963EA480}"/>
              </a:ext>
            </a:extLst>
          </p:cNvPr>
          <p:cNvSpPr txBox="1"/>
          <p:nvPr/>
        </p:nvSpPr>
        <p:spPr>
          <a:xfrm>
            <a:off x="372862" y="328474"/>
            <a:ext cx="2798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HTML Canvas </a:t>
            </a:r>
            <a:r>
              <a:rPr lang="ko-KR" altLang="en-US" sz="2000" b="1" dirty="0"/>
              <a:t>다루기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41C345-D49A-4117-9097-56F06F82FC5F}"/>
              </a:ext>
            </a:extLst>
          </p:cNvPr>
          <p:cNvSpPr txBox="1"/>
          <p:nvPr/>
        </p:nvSpPr>
        <p:spPr>
          <a:xfrm>
            <a:off x="676275" y="76713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일반적인 세팅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BB88AD-75EC-49F0-9D75-C0EDF54FA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2740364"/>
            <a:ext cx="7362825" cy="857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72B95C-6B37-4BAE-ACC4-2DDC32D83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60" y="3878855"/>
            <a:ext cx="4731421" cy="26506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93CA218-3F9F-4709-B802-9A53983FA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2463" y="4013270"/>
            <a:ext cx="6833677" cy="238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8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2E7924-90CE-47B7-894E-7208E4861DB3}"/>
              </a:ext>
            </a:extLst>
          </p:cNvPr>
          <p:cNvSpPr txBox="1"/>
          <p:nvPr/>
        </p:nvSpPr>
        <p:spPr>
          <a:xfrm>
            <a:off x="372862" y="328474"/>
            <a:ext cx="2798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HTML Canvas </a:t>
            </a:r>
            <a:r>
              <a:rPr lang="ko-KR" altLang="en-US" sz="2000" b="1" dirty="0"/>
              <a:t>다루기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424CB0-F672-4BE2-96DB-96B7101CC61C}"/>
              </a:ext>
            </a:extLst>
          </p:cNvPr>
          <p:cNvSpPr txBox="1"/>
          <p:nvPr/>
        </p:nvSpPr>
        <p:spPr>
          <a:xfrm>
            <a:off x="676275" y="767135"/>
            <a:ext cx="11612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globalCompositeOperation</a:t>
            </a:r>
            <a:r>
              <a:rPr lang="en-US" altLang="ko-KR" b="1" dirty="0"/>
              <a:t> </a:t>
            </a:r>
            <a:r>
              <a:rPr lang="ko-KR" altLang="en-US" b="1" dirty="0"/>
              <a:t>의 이용</a:t>
            </a:r>
            <a:endParaRPr lang="en-US" altLang="ko-KR" b="1" dirty="0"/>
          </a:p>
          <a:p>
            <a:r>
              <a:rPr lang="en-US" altLang="ko-KR" b="1" dirty="0"/>
              <a:t> - Stroke</a:t>
            </a:r>
            <a:r>
              <a:rPr lang="ko-KR" altLang="en-US" b="1" dirty="0"/>
              <a:t>로 이어지는 색에 대해 효과를 적용</a:t>
            </a:r>
            <a:endParaRPr lang="en-US" altLang="ko-KR" b="1" dirty="0"/>
          </a:p>
          <a:p>
            <a:r>
              <a:rPr lang="en-US" altLang="ko-KR" b="1" dirty="0"/>
              <a:t> - </a:t>
            </a:r>
            <a:r>
              <a:rPr lang="en-US" altLang="ko-KR" dirty="0">
                <a:hlinkClick r:id="rId2"/>
              </a:rPr>
              <a:t>https://developer.mozilla.org/en-US/docs/Web/API/CanvasRenderingContext2D/globalCompositeOperation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B93F9B-7CD8-4012-89D7-F156BE086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62" y="1890960"/>
            <a:ext cx="5048425" cy="46385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F60ACC6-FD98-41F2-A52D-464C6B959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568" y="2092636"/>
            <a:ext cx="5022403" cy="423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3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258A15-7274-42C4-A02B-8E6971BE68A4}"/>
              </a:ext>
            </a:extLst>
          </p:cNvPr>
          <p:cNvSpPr txBox="1"/>
          <p:nvPr/>
        </p:nvSpPr>
        <p:spPr>
          <a:xfrm>
            <a:off x="372862" y="328474"/>
            <a:ext cx="3365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HTML Canvas </a:t>
            </a:r>
            <a:r>
              <a:rPr lang="ko-KR" altLang="en-US" sz="2000" b="1" dirty="0"/>
              <a:t>다루기 </a:t>
            </a:r>
            <a:r>
              <a:rPr lang="en-US" altLang="ko-KR" sz="2000" b="1" dirty="0"/>
              <a:t>– JS </a:t>
            </a:r>
            <a:endParaRPr lang="ko-KR" altLang="en-US" sz="20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06E0C6C-DA72-475D-A861-C446A4E08463}"/>
              </a:ext>
            </a:extLst>
          </p:cNvPr>
          <p:cNvGrpSpPr/>
          <p:nvPr/>
        </p:nvGrpSpPr>
        <p:grpSpPr>
          <a:xfrm>
            <a:off x="112553" y="847901"/>
            <a:ext cx="6338455" cy="2996045"/>
            <a:chOff x="494293" y="1087599"/>
            <a:chExt cx="6338455" cy="299604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1D22CC3-CE1D-4B06-AFD0-4554DFD90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293" y="1087599"/>
              <a:ext cx="6338455" cy="2996045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32EA17E-0857-431E-93A3-44E2D62CE878}"/>
                </a:ext>
              </a:extLst>
            </p:cNvPr>
            <p:cNvSpPr/>
            <p:nvPr/>
          </p:nvSpPr>
          <p:spPr>
            <a:xfrm>
              <a:off x="497151" y="2109567"/>
              <a:ext cx="5814874" cy="50934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F4B603B-2B26-447D-BF12-1F14017C6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53" y="3963263"/>
            <a:ext cx="7039841" cy="22946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F53D50-84DA-4EA3-8C79-2F6E90B36106}"/>
              </a:ext>
            </a:extLst>
          </p:cNvPr>
          <p:cNvSpPr txBox="1"/>
          <p:nvPr/>
        </p:nvSpPr>
        <p:spPr>
          <a:xfrm>
            <a:off x="6610191" y="2725460"/>
            <a:ext cx="5133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Str</a:t>
            </a:r>
            <a:r>
              <a:rPr lang="ko-KR" altLang="en-US" sz="1600" b="1" dirty="0"/>
              <a:t>의 문자열이 무너지고 각 요소를 담은 배열을 추출</a:t>
            </a:r>
            <a:endParaRPr lang="en-US" altLang="ko-KR" sz="16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663343-C7F9-4B97-A140-A5D611FB9689}"/>
              </a:ext>
            </a:extLst>
          </p:cNvPr>
          <p:cNvSpPr/>
          <p:nvPr/>
        </p:nvSpPr>
        <p:spPr>
          <a:xfrm>
            <a:off x="281126" y="4969656"/>
            <a:ext cx="6545802" cy="12882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788C3C-44A9-4996-9B32-B2763A2B9803}"/>
              </a:ext>
            </a:extLst>
          </p:cNvPr>
          <p:cNvSpPr txBox="1"/>
          <p:nvPr/>
        </p:nvSpPr>
        <p:spPr>
          <a:xfrm>
            <a:off x="372862" y="6360249"/>
            <a:ext cx="4174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Canvas </a:t>
            </a:r>
            <a:r>
              <a:rPr lang="ko-KR" altLang="en-US" sz="1600" b="1" dirty="0"/>
              <a:t>내 </a:t>
            </a:r>
            <a:r>
              <a:rPr lang="en-US" altLang="ko-KR" sz="1600" b="1" dirty="0"/>
              <a:t>Stroke</a:t>
            </a:r>
            <a:r>
              <a:rPr lang="ko-KR" altLang="en-US" sz="1600" b="1" dirty="0"/>
              <a:t>가 그려지는 기본 플로우</a:t>
            </a:r>
            <a:endParaRPr lang="en-US" altLang="ko-KR" sz="16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FD8FFF0-5502-4710-A82A-CB44B0B04FE0}"/>
              </a:ext>
            </a:extLst>
          </p:cNvPr>
          <p:cNvCxnSpPr>
            <a:cxnSpLocks/>
          </p:cNvCxnSpPr>
          <p:nvPr/>
        </p:nvCxnSpPr>
        <p:spPr>
          <a:xfrm>
            <a:off x="303448" y="4376689"/>
            <a:ext cx="509591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7661126-7ABD-4E98-883F-DBA1AE3CAFB7}"/>
              </a:ext>
            </a:extLst>
          </p:cNvPr>
          <p:cNvCxnSpPr>
            <a:cxnSpLocks/>
          </p:cNvCxnSpPr>
          <p:nvPr/>
        </p:nvCxnSpPr>
        <p:spPr>
          <a:xfrm>
            <a:off x="2592280" y="3843947"/>
            <a:ext cx="0" cy="39957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74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07D4E5-7CCB-49FC-9B25-DDFA447384BA}"/>
              </a:ext>
            </a:extLst>
          </p:cNvPr>
          <p:cNvSpPr txBox="1"/>
          <p:nvPr/>
        </p:nvSpPr>
        <p:spPr>
          <a:xfrm>
            <a:off x="372862" y="328474"/>
            <a:ext cx="3365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HTML Canvas </a:t>
            </a:r>
            <a:r>
              <a:rPr lang="ko-KR" altLang="en-US" sz="2000" b="1" dirty="0"/>
              <a:t>다루기 </a:t>
            </a:r>
            <a:r>
              <a:rPr lang="en-US" altLang="ko-KR" sz="2000" b="1" dirty="0"/>
              <a:t>– JS </a:t>
            </a:r>
            <a:endParaRPr lang="ko-KR" altLang="en-US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78B446-8E3A-4274-A471-45AE333B8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62" y="950223"/>
            <a:ext cx="6210350" cy="566776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EF137D9-1151-463E-83CE-5882793FC436}"/>
              </a:ext>
            </a:extLst>
          </p:cNvPr>
          <p:cNvCxnSpPr>
            <a:cxnSpLocks/>
          </p:cNvCxnSpPr>
          <p:nvPr/>
        </p:nvCxnSpPr>
        <p:spPr>
          <a:xfrm>
            <a:off x="407571" y="3249224"/>
            <a:ext cx="616606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E4DA823-2E05-4D6B-A841-4BE2F7E07043}"/>
              </a:ext>
            </a:extLst>
          </p:cNvPr>
          <p:cNvCxnSpPr>
            <a:cxnSpLocks/>
          </p:cNvCxnSpPr>
          <p:nvPr/>
        </p:nvCxnSpPr>
        <p:spPr>
          <a:xfrm flipV="1">
            <a:off x="6658252" y="1899821"/>
            <a:ext cx="470517" cy="122511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45FFDFA-7919-40BC-B488-C6C1F4954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934" y="528529"/>
            <a:ext cx="2034468" cy="21851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8577B5C-EFC0-4046-99CE-B7BCE8750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4336" y="528529"/>
            <a:ext cx="2240391" cy="218516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DC86A8-AD94-47D4-B273-4D8C40275C17}"/>
              </a:ext>
            </a:extLst>
          </p:cNvPr>
          <p:cNvSpPr/>
          <p:nvPr/>
        </p:nvSpPr>
        <p:spPr>
          <a:xfrm>
            <a:off x="372862" y="2056299"/>
            <a:ext cx="5814874" cy="5270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8C21C60-69A5-4331-AA1A-293F2207A702}"/>
              </a:ext>
            </a:extLst>
          </p:cNvPr>
          <p:cNvCxnSpPr>
            <a:cxnSpLocks/>
          </p:cNvCxnSpPr>
          <p:nvPr/>
        </p:nvCxnSpPr>
        <p:spPr>
          <a:xfrm flipV="1">
            <a:off x="6187736" y="639192"/>
            <a:ext cx="1162975" cy="14825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271DDD4-D4D2-44D7-ABAD-2B987A772289}"/>
              </a:ext>
            </a:extLst>
          </p:cNvPr>
          <p:cNvCxnSpPr>
            <a:cxnSpLocks/>
          </p:cNvCxnSpPr>
          <p:nvPr/>
        </p:nvCxnSpPr>
        <p:spPr>
          <a:xfrm flipV="1">
            <a:off x="6187736" y="528529"/>
            <a:ext cx="3466600" cy="15932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E77A01-0748-423A-92D0-19A33B5252EC}"/>
              </a:ext>
            </a:extLst>
          </p:cNvPr>
          <p:cNvSpPr txBox="1"/>
          <p:nvPr/>
        </p:nvSpPr>
        <p:spPr>
          <a:xfrm>
            <a:off x="7540855" y="2775236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/>
              <a:t>변수 조절 </a:t>
            </a:r>
            <a:r>
              <a:rPr lang="en-US" altLang="ko-KR" sz="1600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12FA40-5953-4DBB-97F9-EA9F135E2205}"/>
              </a:ext>
            </a:extLst>
          </p:cNvPr>
          <p:cNvSpPr txBox="1"/>
          <p:nvPr/>
        </p:nvSpPr>
        <p:spPr>
          <a:xfrm>
            <a:off x="10380044" y="2775236"/>
            <a:ext cx="1308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/>
              <a:t>변수 조절 </a:t>
            </a:r>
            <a:r>
              <a:rPr lang="en-US" altLang="ko-KR" sz="1600" b="1" dirty="0"/>
              <a:t>O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F37D5D0-CB59-4030-9BFF-84688D1221D9}"/>
              </a:ext>
            </a:extLst>
          </p:cNvPr>
          <p:cNvCxnSpPr>
            <a:cxnSpLocks/>
          </p:cNvCxnSpPr>
          <p:nvPr/>
        </p:nvCxnSpPr>
        <p:spPr>
          <a:xfrm>
            <a:off x="7457243" y="639192"/>
            <a:ext cx="1725871" cy="107419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47EC376-E981-4798-AD45-DBD37300A75C}"/>
              </a:ext>
            </a:extLst>
          </p:cNvPr>
          <p:cNvCxnSpPr>
            <a:cxnSpLocks/>
            <a:endCxn id="8" idx="2"/>
          </p:cNvCxnSpPr>
          <p:nvPr/>
        </p:nvCxnSpPr>
        <p:spPr>
          <a:xfrm flipH="1">
            <a:off x="8279168" y="1774928"/>
            <a:ext cx="811566" cy="93877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659DDAF-C81A-42ED-ACBF-459C4E2C1198}"/>
              </a:ext>
            </a:extLst>
          </p:cNvPr>
          <p:cNvSpPr txBox="1"/>
          <p:nvPr/>
        </p:nvSpPr>
        <p:spPr>
          <a:xfrm>
            <a:off x="8700416" y="2075036"/>
            <a:ext cx="1265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C000"/>
                </a:solidFill>
              </a:rPr>
              <a:t>Offset</a:t>
            </a:r>
            <a:r>
              <a:rPr lang="ko-KR" altLang="en-US" sz="1600" b="1" dirty="0">
                <a:solidFill>
                  <a:srgbClr val="FFC000"/>
                </a:solidFill>
              </a:rPr>
              <a:t> 변화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87E4D76-83A7-4E7D-86A0-BCC4FFDA2699}"/>
              </a:ext>
            </a:extLst>
          </p:cNvPr>
          <p:cNvCxnSpPr>
            <a:cxnSpLocks/>
          </p:cNvCxnSpPr>
          <p:nvPr/>
        </p:nvCxnSpPr>
        <p:spPr>
          <a:xfrm>
            <a:off x="1518787" y="1686756"/>
            <a:ext cx="233508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53DF90-8E09-44F7-8C48-3806D45FB759}"/>
              </a:ext>
            </a:extLst>
          </p:cNvPr>
          <p:cNvSpPr/>
          <p:nvPr/>
        </p:nvSpPr>
        <p:spPr>
          <a:xfrm>
            <a:off x="490398" y="3757473"/>
            <a:ext cx="4969369" cy="252791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838D63-B882-4973-8275-29F7D9740085}"/>
              </a:ext>
            </a:extLst>
          </p:cNvPr>
          <p:cNvSpPr txBox="1"/>
          <p:nvPr/>
        </p:nvSpPr>
        <p:spPr>
          <a:xfrm>
            <a:off x="2490767" y="4207409"/>
            <a:ext cx="1656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C000"/>
                </a:solidFill>
              </a:rPr>
              <a:t>Dynamic Effect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0E8BC59-A6CA-4751-BA28-41A5FDAF2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0602" y="3524051"/>
            <a:ext cx="4222202" cy="287552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0981975-8BAF-4DC7-AEAF-F32999CB5C29}"/>
              </a:ext>
            </a:extLst>
          </p:cNvPr>
          <p:cNvSpPr txBox="1"/>
          <p:nvPr/>
        </p:nvSpPr>
        <p:spPr>
          <a:xfrm>
            <a:off x="9063466" y="6448714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/>
              <a:t>Hsl</a:t>
            </a:r>
            <a:r>
              <a:rPr lang="en-US" altLang="ko-KR" sz="1600" b="1" dirty="0"/>
              <a:t> </a:t>
            </a:r>
            <a:r>
              <a:rPr lang="ko-KR" altLang="en-US" sz="1600" b="1" dirty="0" err="1"/>
              <a:t>색상판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37669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80</Words>
  <Application>Microsoft Office PowerPoint</Application>
  <PresentationFormat>와이드스크린</PresentationFormat>
  <Paragraphs>16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현재</dc:creator>
  <cp:lastModifiedBy>조 현재</cp:lastModifiedBy>
  <cp:revision>392</cp:revision>
  <dcterms:created xsi:type="dcterms:W3CDTF">2020-03-31T04:33:01Z</dcterms:created>
  <dcterms:modified xsi:type="dcterms:W3CDTF">2020-04-02T03:43:10Z</dcterms:modified>
</cp:coreProperties>
</file>