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91" r:id="rId2"/>
    <p:sldId id="293" r:id="rId3"/>
    <p:sldId id="292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6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7EFF6-E52D-4F31-9BAF-F6F577E8B66E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C1F53-8E2D-473E-8D51-2E5DEFEE5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734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34EE3-6C49-46C4-8704-723A15F09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BFD225-841A-411F-BBB8-909DE584A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DE0A9B-928E-430E-BFFA-32B5A6D0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413128-8E90-4806-9F8F-5B4F1163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048A27-4343-4869-8F18-4EDC110E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34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A9270-9512-434C-984A-C939551B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CC34C8-C056-4B1F-A6DA-6A9AA3B13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832BD-93EC-47B3-90C1-4A63D6DA7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9EF8D5-0EA6-4772-8315-5ADD72096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1E4411-3153-440B-8004-FDCDEE85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84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61326A-C632-4695-B8C1-8B9A884A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C4B81-F654-409E-9C54-435ADCAA8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D189C1-EBC9-4D6E-B304-E22EC1A85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FDCE97-A721-4F99-9FB1-52A694E05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4BB274-058C-432A-9410-DE89BDA0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733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9B32E-2C47-41BF-8C6D-2E6794207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499B0D-2C91-46AC-BD84-CF0392D2E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B8B9EF-E90B-4650-A5CB-2EC198D43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FD105E-2F4C-4E6C-B3EE-D4D91711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AF6C0D-CB2F-4F14-900A-7C074BBAD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08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CF45D-E91B-473C-8ED5-4B7CF3F8D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9E2E0A-68D3-48A7-87C7-4BBA77AAC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ECF819-7C5E-4333-A750-96BF39031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9E6011-FDFD-4189-BFD4-8AC51FF6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4D7F3C-1B29-41E8-BDAB-5065ADC69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701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5EDD3-1208-4A52-9A3A-55F9A13E5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8C875C-F40F-4CD9-AD9E-DC5FC9441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674DEF-2226-402A-BFA4-57E0C3C1C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B1E561-7F9C-445C-BEC4-65AE99A7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C28C3-840A-447A-9940-EB9F75870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E541ED-9473-4DF1-B5CE-C3CD9101E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23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D59FD-14A9-40B0-B2E5-AF1346D7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9CB4ED-3D6B-4281-BCA9-E1AA090C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5468E6-72C3-433B-8672-5FF5D330F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C9270B-878D-4126-8396-98D26AFA9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F7D05B-FB23-4DF2-BEBB-4EA0FE48B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4B8B05-A816-4262-94AC-2ED2F028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48B050-1BAC-4BF2-BB93-13C76ABE0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0F3B0A-56A1-432A-899D-39EB036ED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88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BEC35-E912-4C21-9BEC-49B7C6A73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F864CD-F624-4D7C-B239-978DC6DF6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9C7EAC-A226-4678-B08A-7D14D93FA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9837F7-AD3A-4BA7-AC5A-5368AC77D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07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4E725A-5A32-446C-81FB-00D25B5B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3A65FA-6643-4375-AE44-51A816066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FE433F-432D-41B3-92EB-91DF8E081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16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F3026-AB72-4B94-93B7-D95D98137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3EB8D8-7A39-435F-A8E5-99BC22F59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C1E8DE-FBF2-4183-AF9B-1DA99806A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1C863E-B853-4676-876C-03A82ECA8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BBD55F-2F6B-4027-9F92-305E47273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C7EF5A-A234-423E-87EC-E4C4D6B9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81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B66F7-D4EB-43EB-91C0-6D82E9B38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BF5BCC-1032-427B-9999-C2F351069E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69F49E-17CA-4867-9618-C17B5A218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E19132-79E0-423D-8B2A-E80E9BEF8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C2F181-5C48-4B39-A282-39204962A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463DA5-460B-4335-9ABB-3197F68ED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4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7DF237-287A-4E33-891B-8FEC7392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7ADFB6-67D2-4F35-817B-B17F137B7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1AAA2-11C1-45E8-A764-E88DBF51B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943B9-3DDC-4480-9F2E-621F533D3898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22DA53-E2E1-45BE-A1CA-6B3452673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DB3D63-1FE3-452E-91C2-BF8739AC5E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7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6DB9E7-FBAA-4619-BACA-317BFE8ADB90}"/>
              </a:ext>
            </a:extLst>
          </p:cNvPr>
          <p:cNvSpPr txBox="1"/>
          <p:nvPr/>
        </p:nvSpPr>
        <p:spPr>
          <a:xfrm>
            <a:off x="372862" y="328474"/>
            <a:ext cx="2739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/>
              <a:t>DropDown</a:t>
            </a:r>
            <a:r>
              <a:rPr lang="en-US" altLang="ko-KR" sz="2000" b="1" dirty="0"/>
              <a:t> Box</a:t>
            </a:r>
            <a:r>
              <a:rPr lang="ko-KR" altLang="en-US" sz="2000" b="1" dirty="0"/>
              <a:t> 이해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B233A5F-7926-46D9-AC0A-3EEC6BCD6A39}"/>
              </a:ext>
            </a:extLst>
          </p:cNvPr>
          <p:cNvGrpSpPr/>
          <p:nvPr/>
        </p:nvGrpSpPr>
        <p:grpSpPr>
          <a:xfrm>
            <a:off x="282606" y="469992"/>
            <a:ext cx="8868838" cy="3603966"/>
            <a:chOff x="282606" y="658286"/>
            <a:chExt cx="8868838" cy="360396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DC8D00F-83F1-4649-95FE-F65A8A7F5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2606" y="1033277"/>
              <a:ext cx="3352800" cy="3228975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5FDBA1C-47F5-455E-8531-8D5A696A4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0769" y="1947677"/>
              <a:ext cx="5400675" cy="2314575"/>
            </a:xfrm>
            <a:prstGeom prst="rect">
              <a:avLst/>
            </a:prstGeom>
          </p:spPr>
        </p:pic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8A141E4F-D9F7-4F8D-A5B3-AC0375A7DCDC}"/>
                </a:ext>
              </a:extLst>
            </p:cNvPr>
            <p:cNvCxnSpPr/>
            <p:nvPr/>
          </p:nvCxnSpPr>
          <p:spPr>
            <a:xfrm>
              <a:off x="1855433" y="3027285"/>
              <a:ext cx="2175029" cy="0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1E5C3A8-7782-499E-A053-07BA250BB529}"/>
                </a:ext>
              </a:extLst>
            </p:cNvPr>
            <p:cNvSpPr/>
            <p:nvPr/>
          </p:nvSpPr>
          <p:spPr>
            <a:xfrm>
              <a:off x="433496" y="1259915"/>
              <a:ext cx="3085785" cy="748402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96CC8C-B4B5-4ADE-9E48-A35369732DF7}"/>
                </a:ext>
              </a:extLst>
            </p:cNvPr>
            <p:cNvSpPr txBox="1"/>
            <p:nvPr/>
          </p:nvSpPr>
          <p:spPr>
            <a:xfrm>
              <a:off x="3635406" y="658286"/>
              <a:ext cx="53251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rgbClr val="FFC000"/>
                  </a:solidFill>
                </a:rPr>
                <a:t>Dropdown </a:t>
              </a:r>
              <a:r>
                <a:rPr lang="ko-KR" altLang="en-US" sz="1600" b="1" dirty="0">
                  <a:solidFill>
                    <a:srgbClr val="FFC000"/>
                  </a:solidFill>
                </a:rPr>
                <a:t>시</a:t>
              </a:r>
              <a:r>
                <a:rPr lang="en-US" altLang="ko-KR" sz="1600" b="1" dirty="0">
                  <a:solidFill>
                    <a:srgbClr val="FFC000"/>
                  </a:solidFill>
                </a:rPr>
                <a:t>, </a:t>
              </a:r>
              <a:r>
                <a:rPr lang="ko-KR" altLang="en-US" sz="1600" b="1" dirty="0">
                  <a:solidFill>
                    <a:srgbClr val="FFC000"/>
                  </a:solidFill>
                </a:rPr>
                <a:t>나타나는 </a:t>
              </a:r>
              <a:r>
                <a:rPr lang="en-US" altLang="ko-KR" sz="1600" b="1" dirty="0">
                  <a:solidFill>
                    <a:srgbClr val="FFC000"/>
                  </a:solidFill>
                </a:rPr>
                <a:t>box</a:t>
              </a:r>
              <a:r>
                <a:rPr lang="ko-KR" altLang="en-US" sz="1600" b="1" dirty="0">
                  <a:solidFill>
                    <a:srgbClr val="FFC000"/>
                  </a:solidFill>
                </a:rPr>
                <a:t>는 모든 </a:t>
              </a:r>
              <a:r>
                <a:rPr lang="en-US" altLang="ko-KR" sz="1600" b="1" dirty="0">
                  <a:solidFill>
                    <a:srgbClr val="FFC000"/>
                  </a:solidFill>
                </a:rPr>
                <a:t>li</a:t>
              </a:r>
              <a:r>
                <a:rPr lang="ko-KR" altLang="en-US" sz="1600" b="1" dirty="0">
                  <a:solidFill>
                    <a:srgbClr val="FFC000"/>
                  </a:solidFill>
                </a:rPr>
                <a:t>에 적용하기 보다</a:t>
              </a:r>
              <a:endParaRPr lang="en-US" altLang="ko-KR" sz="1600" b="1" dirty="0">
                <a:solidFill>
                  <a:srgbClr val="FFC000"/>
                </a:solidFill>
              </a:endParaRPr>
            </a:p>
            <a:p>
              <a:r>
                <a:rPr lang="ko-KR" altLang="en-US" sz="1600" b="1" dirty="0">
                  <a:solidFill>
                    <a:srgbClr val="FFC000"/>
                  </a:solidFill>
                </a:rPr>
                <a:t>하나를 이용하는 것이 좋다</a:t>
              </a: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85CDE458-A23B-405B-91FD-2F8D4C0EEF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728" y="3520272"/>
            <a:ext cx="5394615" cy="314325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C5D6E6D-F8F6-4FD8-8BA7-1592A80BE066}"/>
              </a:ext>
            </a:extLst>
          </p:cNvPr>
          <p:cNvSpPr/>
          <p:nvPr/>
        </p:nvSpPr>
        <p:spPr>
          <a:xfrm>
            <a:off x="5146960" y="3744147"/>
            <a:ext cx="4325514" cy="597034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250B658-3BA9-454C-A575-D139F2D3ACF1}"/>
              </a:ext>
            </a:extLst>
          </p:cNvPr>
          <p:cNvSpPr/>
          <p:nvPr/>
        </p:nvSpPr>
        <p:spPr>
          <a:xfrm>
            <a:off x="5146961" y="4486726"/>
            <a:ext cx="1671090" cy="1416924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C445F63-07E7-4A22-9CD5-099B79C6CB59}"/>
              </a:ext>
            </a:extLst>
          </p:cNvPr>
          <p:cNvSpPr/>
          <p:nvPr/>
        </p:nvSpPr>
        <p:spPr>
          <a:xfrm>
            <a:off x="5146959" y="6049195"/>
            <a:ext cx="5288383" cy="431504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254152-6761-47EA-9FE2-3C57989291E4}"/>
              </a:ext>
            </a:extLst>
          </p:cNvPr>
          <p:cNvSpPr txBox="1"/>
          <p:nvPr/>
        </p:nvSpPr>
        <p:spPr>
          <a:xfrm>
            <a:off x="9447976" y="3924762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C000"/>
                </a:solidFill>
              </a:rPr>
              <a:t>DOM </a:t>
            </a:r>
            <a:r>
              <a:rPr lang="ko-KR" altLang="en-US" sz="1400" b="1" dirty="0">
                <a:solidFill>
                  <a:srgbClr val="FFC000"/>
                </a:solidFill>
              </a:rPr>
              <a:t>연결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D78588-3E51-4759-8D22-87FC79CDF0AB}"/>
              </a:ext>
            </a:extLst>
          </p:cNvPr>
          <p:cNvSpPr txBox="1"/>
          <p:nvPr/>
        </p:nvSpPr>
        <p:spPr>
          <a:xfrm>
            <a:off x="6782970" y="4592426"/>
            <a:ext cx="1628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C000"/>
                </a:solidFill>
              </a:rPr>
              <a:t>내부 메소드 선언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529CF0-B8D5-41DA-A842-BBF95AA49AD9}"/>
              </a:ext>
            </a:extLst>
          </p:cNvPr>
          <p:cNvSpPr txBox="1"/>
          <p:nvPr/>
        </p:nvSpPr>
        <p:spPr>
          <a:xfrm>
            <a:off x="8497839" y="5685651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C000"/>
                </a:solidFill>
              </a:rPr>
              <a:t>이벤트 </a:t>
            </a:r>
            <a:r>
              <a:rPr lang="ko-KR" altLang="en-US" sz="1400" b="1" dirty="0" err="1">
                <a:solidFill>
                  <a:srgbClr val="FFC000"/>
                </a:solidFill>
              </a:rPr>
              <a:t>리스너</a:t>
            </a:r>
            <a:r>
              <a:rPr lang="ko-KR" altLang="en-US" sz="1400" b="1" dirty="0">
                <a:solidFill>
                  <a:srgbClr val="FFC000"/>
                </a:solidFill>
              </a:rPr>
              <a:t> 설정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C3C9EA93-9D0F-4AB2-8E78-373645D593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4427" y="738460"/>
            <a:ext cx="4071920" cy="1345379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88F76BE7-1947-4097-8807-A33336BE9AAB}"/>
              </a:ext>
            </a:extLst>
          </p:cNvPr>
          <p:cNvSpPr/>
          <p:nvPr/>
        </p:nvSpPr>
        <p:spPr>
          <a:xfrm>
            <a:off x="6226174" y="1170834"/>
            <a:ext cx="2074447" cy="649189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C49B6F4-14B2-4FB1-952F-498C246119C0}"/>
              </a:ext>
            </a:extLst>
          </p:cNvPr>
          <p:cNvSpPr/>
          <p:nvPr/>
        </p:nvSpPr>
        <p:spPr>
          <a:xfrm>
            <a:off x="6886135" y="1163069"/>
            <a:ext cx="2586339" cy="64918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D1E31BF-A649-469C-89FC-C5D47D71E880}"/>
              </a:ext>
            </a:extLst>
          </p:cNvPr>
          <p:cNvSpPr/>
          <p:nvPr/>
        </p:nvSpPr>
        <p:spPr>
          <a:xfrm>
            <a:off x="8300621" y="1139519"/>
            <a:ext cx="1589103" cy="437041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4248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22BBA6-D6A5-4B2D-807E-026A61F5EAAF}"/>
              </a:ext>
            </a:extLst>
          </p:cNvPr>
          <p:cNvSpPr txBox="1"/>
          <p:nvPr/>
        </p:nvSpPr>
        <p:spPr>
          <a:xfrm>
            <a:off x="372862" y="328474"/>
            <a:ext cx="2739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/>
              <a:t>DropDown</a:t>
            </a:r>
            <a:r>
              <a:rPr lang="en-US" altLang="ko-KR" sz="2000" b="1" dirty="0"/>
              <a:t> Box</a:t>
            </a:r>
            <a:r>
              <a:rPr lang="ko-KR" altLang="en-US" sz="2000" b="1" dirty="0"/>
              <a:t> 이해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92FA15E-68AE-4966-A6E6-87F3FBB36CC8}"/>
              </a:ext>
            </a:extLst>
          </p:cNvPr>
          <p:cNvGrpSpPr/>
          <p:nvPr/>
        </p:nvGrpSpPr>
        <p:grpSpPr>
          <a:xfrm>
            <a:off x="3306454" y="87021"/>
            <a:ext cx="7349493" cy="6612396"/>
            <a:chOff x="3306454" y="87021"/>
            <a:chExt cx="7349493" cy="661239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0944B95-8E4C-472C-98A3-2359915B82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6454" y="87021"/>
              <a:ext cx="7349493" cy="3341979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5D38DF2-132C-4B2A-AFB4-95A701ADC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24742" y="3429000"/>
              <a:ext cx="6433490" cy="3270417"/>
            </a:xfrm>
            <a:prstGeom prst="rect">
              <a:avLst/>
            </a:prstGeom>
          </p:spPr>
        </p:pic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37C027-28F6-4F43-9CE7-058FE487CC23}"/>
              </a:ext>
            </a:extLst>
          </p:cNvPr>
          <p:cNvSpPr/>
          <p:nvPr/>
        </p:nvSpPr>
        <p:spPr>
          <a:xfrm>
            <a:off x="3382550" y="461171"/>
            <a:ext cx="7273397" cy="47151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5A73D7-5533-4801-8B98-84B4644C5F57}"/>
              </a:ext>
            </a:extLst>
          </p:cNvPr>
          <p:cNvSpPr txBox="1"/>
          <p:nvPr/>
        </p:nvSpPr>
        <p:spPr>
          <a:xfrm>
            <a:off x="8432512" y="988055"/>
            <a:ext cx="229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FFC000"/>
                </a:solidFill>
              </a:rPr>
              <a:t>순차적으로 </a:t>
            </a:r>
            <a:r>
              <a:rPr lang="en-US" altLang="ko-KR" sz="1600" b="1" dirty="0">
                <a:solidFill>
                  <a:srgbClr val="FFC000"/>
                </a:solidFill>
              </a:rPr>
              <a:t>class </a:t>
            </a:r>
            <a:r>
              <a:rPr lang="ko-KR" altLang="en-US" sz="1600" b="1" dirty="0">
                <a:solidFill>
                  <a:srgbClr val="FFC000"/>
                </a:solidFill>
              </a:rPr>
              <a:t>추가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AFD9A4-F360-4624-A894-52C22BC7FC56}"/>
              </a:ext>
            </a:extLst>
          </p:cNvPr>
          <p:cNvSpPr/>
          <p:nvPr/>
        </p:nvSpPr>
        <p:spPr>
          <a:xfrm>
            <a:off x="3382551" y="2764857"/>
            <a:ext cx="5779738" cy="600135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61AB26-E334-43B8-B7C3-7A04E38484E5}"/>
              </a:ext>
            </a:extLst>
          </p:cNvPr>
          <p:cNvSpPr txBox="1"/>
          <p:nvPr/>
        </p:nvSpPr>
        <p:spPr>
          <a:xfrm>
            <a:off x="7651273" y="2394299"/>
            <a:ext cx="3075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C000"/>
                </a:solidFill>
              </a:rPr>
              <a:t>Background</a:t>
            </a:r>
            <a:r>
              <a:rPr lang="ko-KR" altLang="en-US" sz="1600" b="1" dirty="0">
                <a:solidFill>
                  <a:srgbClr val="FFC000"/>
                </a:solidFill>
              </a:rPr>
              <a:t>를 위한 좌표 추출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356B5FA-1DF8-4AAD-B059-7CEAA6C1ACA2}"/>
              </a:ext>
            </a:extLst>
          </p:cNvPr>
          <p:cNvSpPr/>
          <p:nvPr/>
        </p:nvSpPr>
        <p:spPr>
          <a:xfrm>
            <a:off x="3382550" y="3438144"/>
            <a:ext cx="6375682" cy="1823025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DFE196-0FCF-426F-B899-12F63B6AF971}"/>
              </a:ext>
            </a:extLst>
          </p:cNvPr>
          <p:cNvSpPr txBox="1"/>
          <p:nvPr/>
        </p:nvSpPr>
        <p:spPr>
          <a:xfrm>
            <a:off x="8625038" y="3878587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FFC000"/>
                </a:solidFill>
              </a:rPr>
              <a:t>좌표 계산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B8B70DC-4E53-4516-A6B5-693FDE5686E0}"/>
              </a:ext>
            </a:extLst>
          </p:cNvPr>
          <p:cNvSpPr/>
          <p:nvPr/>
        </p:nvSpPr>
        <p:spPr>
          <a:xfrm>
            <a:off x="3409262" y="5774764"/>
            <a:ext cx="6348969" cy="735764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C79AFA-C821-45F9-BB48-BBD21E2067E9}"/>
              </a:ext>
            </a:extLst>
          </p:cNvPr>
          <p:cNvSpPr txBox="1"/>
          <p:nvPr/>
        </p:nvSpPr>
        <p:spPr>
          <a:xfrm>
            <a:off x="7734472" y="5889716"/>
            <a:ext cx="20237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C000"/>
                </a:solidFill>
              </a:rPr>
              <a:t>CSS property </a:t>
            </a:r>
            <a:r>
              <a:rPr lang="ko-KR" altLang="en-US" sz="1600" b="1" dirty="0">
                <a:solidFill>
                  <a:srgbClr val="FFC000"/>
                </a:solidFill>
              </a:rPr>
              <a:t>변경</a:t>
            </a:r>
          </a:p>
        </p:txBody>
      </p:sp>
    </p:spTree>
    <p:extLst>
      <p:ext uri="{BB962C8B-B14F-4D97-AF65-F5344CB8AC3E}">
        <p14:creationId xmlns:p14="http://schemas.microsoft.com/office/powerpoint/2010/main" val="4281658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6871AA8-AEC2-4A52-9041-4C7AE5F77D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9" t="23948" r="55801"/>
          <a:stretch/>
        </p:blipFill>
        <p:spPr>
          <a:xfrm>
            <a:off x="6631619" y="821183"/>
            <a:ext cx="4980373" cy="5215632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BEDDE304-6539-43DF-9706-76D0B9BAD2C3}"/>
              </a:ext>
            </a:extLst>
          </p:cNvPr>
          <p:cNvGrpSpPr/>
          <p:nvPr/>
        </p:nvGrpSpPr>
        <p:grpSpPr>
          <a:xfrm>
            <a:off x="390084" y="192342"/>
            <a:ext cx="5320594" cy="5570153"/>
            <a:chOff x="408372" y="466662"/>
            <a:chExt cx="5320594" cy="5570153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D12A953D-433B-4633-B652-14BED0C733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49" t="23948" r="55801"/>
            <a:stretch/>
          </p:blipFill>
          <p:spPr>
            <a:xfrm>
              <a:off x="408372" y="821184"/>
              <a:ext cx="4980373" cy="5215631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69B02E3-BDB4-413B-A13F-748D632A5C26}"/>
                </a:ext>
              </a:extLst>
            </p:cNvPr>
            <p:cNvSpPr/>
            <p:nvPr/>
          </p:nvSpPr>
          <p:spPr>
            <a:xfrm>
              <a:off x="3503547" y="2480373"/>
              <a:ext cx="1361416" cy="1905196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54E5310-4421-4269-A4D3-35859DD6B727}"/>
                </a:ext>
              </a:extLst>
            </p:cNvPr>
            <p:cNvSpPr txBox="1"/>
            <p:nvPr/>
          </p:nvSpPr>
          <p:spPr>
            <a:xfrm>
              <a:off x="3142852" y="4450384"/>
              <a:ext cx="20828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err="1">
                  <a:solidFill>
                    <a:srgbClr val="FFC000"/>
                  </a:solidFill>
                </a:rPr>
                <a:t>dropdownBackground</a:t>
              </a:r>
              <a:endParaRPr lang="ko-KR" altLang="en-US" sz="1400" b="1" dirty="0">
                <a:solidFill>
                  <a:srgbClr val="FFC000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427D3A-C287-4BA6-A36C-8F62CEBE91B6}"/>
                </a:ext>
              </a:extLst>
            </p:cNvPr>
            <p:cNvSpPr txBox="1"/>
            <p:nvPr/>
          </p:nvSpPr>
          <p:spPr>
            <a:xfrm>
              <a:off x="2387431" y="2099839"/>
              <a:ext cx="1063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FF0000"/>
                  </a:solidFill>
                </a:rPr>
                <a:t>dropdown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74BA1DD-6309-4F63-8507-0409CDEA1360}"/>
                </a:ext>
              </a:extLst>
            </p:cNvPr>
            <p:cNvSpPr/>
            <p:nvPr/>
          </p:nvSpPr>
          <p:spPr>
            <a:xfrm>
              <a:off x="932731" y="1359574"/>
              <a:ext cx="3932231" cy="589619"/>
            </a:xfrm>
            <a:prstGeom prst="rect">
              <a:avLst/>
            </a:pr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21EAF2-418C-4EE9-8326-1A0080646C0F}"/>
                </a:ext>
              </a:extLst>
            </p:cNvPr>
            <p:cNvSpPr txBox="1"/>
            <p:nvPr/>
          </p:nvSpPr>
          <p:spPr>
            <a:xfrm>
              <a:off x="1593815" y="976474"/>
              <a:ext cx="26510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err="1">
                  <a:solidFill>
                    <a:srgbClr val="FFC000"/>
                  </a:solidFill>
                </a:rPr>
                <a:t>Nav.getBoundingClientRect</a:t>
              </a:r>
              <a:r>
                <a:rPr lang="en-US" altLang="ko-KR" sz="1400" b="1" dirty="0">
                  <a:solidFill>
                    <a:srgbClr val="FFC000"/>
                  </a:solidFill>
                </a:rPr>
                <a:t>()</a:t>
              </a:r>
              <a:endParaRPr lang="ko-KR" altLang="en-US" sz="1400" b="1" dirty="0">
                <a:solidFill>
                  <a:srgbClr val="FFC000"/>
                </a:solidFill>
              </a:endParaRPr>
            </a:p>
            <a:p>
              <a:pPr algn="ctr"/>
              <a:endParaRPr lang="ko-KR" altLang="en-US" sz="1400" b="1" dirty="0">
                <a:solidFill>
                  <a:srgbClr val="FFC000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F231E40-489C-4063-9152-9F75C811D5EA}"/>
                </a:ext>
              </a:extLst>
            </p:cNvPr>
            <p:cNvSpPr/>
            <p:nvPr/>
          </p:nvSpPr>
          <p:spPr>
            <a:xfrm>
              <a:off x="3503547" y="1949193"/>
              <a:ext cx="1361416" cy="178830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DA5248D8-9D44-42E2-BFDA-DA521357EE79}"/>
                </a:ext>
              </a:extLst>
            </p:cNvPr>
            <p:cNvCxnSpPr>
              <a:cxnSpLocks/>
            </p:cNvCxnSpPr>
            <p:nvPr/>
          </p:nvCxnSpPr>
          <p:spPr>
            <a:xfrm>
              <a:off x="1417413" y="825264"/>
              <a:ext cx="0" cy="534310"/>
            </a:xfrm>
            <a:prstGeom prst="straightConnector1">
              <a:avLst/>
            </a:prstGeom>
            <a:ln w="57150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94E66DD-09FD-49D1-A9A2-09B129025AD2}"/>
                </a:ext>
              </a:extLst>
            </p:cNvPr>
            <p:cNvSpPr txBox="1"/>
            <p:nvPr/>
          </p:nvSpPr>
          <p:spPr>
            <a:xfrm>
              <a:off x="1010739" y="515447"/>
              <a:ext cx="8133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err="1">
                  <a:solidFill>
                    <a:srgbClr val="92D050"/>
                  </a:solidFill>
                </a:rPr>
                <a:t>nav.top</a:t>
              </a:r>
              <a:endParaRPr lang="ko-KR" altLang="en-US" sz="1400" b="1" dirty="0">
                <a:solidFill>
                  <a:srgbClr val="92D050"/>
                </a:solidFill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540EE14C-BF44-49D7-8496-2F7914D52338}"/>
                </a:ext>
              </a:extLst>
            </p:cNvPr>
            <p:cNvCxnSpPr>
              <a:cxnSpLocks/>
            </p:cNvCxnSpPr>
            <p:nvPr/>
          </p:nvCxnSpPr>
          <p:spPr>
            <a:xfrm>
              <a:off x="5017101" y="821183"/>
              <a:ext cx="0" cy="112801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05C9ED1-9B15-409C-99DF-FFACA0ADAA49}"/>
                </a:ext>
              </a:extLst>
            </p:cNvPr>
            <p:cNvSpPr txBox="1"/>
            <p:nvPr/>
          </p:nvSpPr>
          <p:spPr>
            <a:xfrm>
              <a:off x="4305243" y="466662"/>
              <a:ext cx="14237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err="1">
                  <a:solidFill>
                    <a:srgbClr val="FF0000"/>
                  </a:solidFill>
                </a:rPr>
                <a:t>Dropdown.top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5CB53F5-4572-4852-A0AF-AFEFA95A79EB}"/>
              </a:ext>
            </a:extLst>
          </p:cNvPr>
          <p:cNvSpPr txBox="1"/>
          <p:nvPr/>
        </p:nvSpPr>
        <p:spPr>
          <a:xfrm>
            <a:off x="-79408" y="4866936"/>
            <a:ext cx="6175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Nav</a:t>
            </a:r>
            <a:r>
              <a:rPr lang="ko-KR" altLang="en-US" sz="1600" b="1" dirty="0"/>
              <a:t>의 위치가 변하면서 </a:t>
            </a:r>
            <a:r>
              <a:rPr lang="en-US" altLang="ko-KR" sz="1600" b="1" dirty="0" err="1"/>
              <a:t>dropdownbackground</a:t>
            </a:r>
            <a:r>
              <a:rPr lang="ko-KR" altLang="en-US" sz="1600" b="1" dirty="0"/>
              <a:t>의 좌표가 망가짐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8ECC6F8-E337-4311-B28B-E52CCA3E6EF8}"/>
              </a:ext>
            </a:extLst>
          </p:cNvPr>
          <p:cNvCxnSpPr>
            <a:cxnSpLocks/>
          </p:cNvCxnSpPr>
          <p:nvPr/>
        </p:nvCxnSpPr>
        <p:spPr>
          <a:xfrm>
            <a:off x="5186135" y="576558"/>
            <a:ext cx="0" cy="1629495"/>
          </a:xfrm>
          <a:prstGeom prst="straightConnector1">
            <a:avLst/>
          </a:prstGeom>
          <a:ln w="571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72E3CA6-46D1-44B0-BEB1-31B1D8DD05D7}"/>
              </a:ext>
            </a:extLst>
          </p:cNvPr>
          <p:cNvSpPr txBox="1"/>
          <p:nvPr/>
        </p:nvSpPr>
        <p:spPr>
          <a:xfrm>
            <a:off x="4840276" y="2198213"/>
            <a:ext cx="1541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rgbClr val="FFC000"/>
                </a:solidFill>
              </a:rPr>
              <a:t>Background.top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385D167-7FA3-4C03-B682-8C74A3464C12}"/>
              </a:ext>
            </a:extLst>
          </p:cNvPr>
          <p:cNvCxnSpPr/>
          <p:nvPr/>
        </p:nvCxnSpPr>
        <p:spPr>
          <a:xfrm>
            <a:off x="5084064" y="3154679"/>
            <a:ext cx="352958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FE5D89D-E76B-4191-86BC-571567CDFC74}"/>
              </a:ext>
            </a:extLst>
          </p:cNvPr>
          <p:cNvSpPr txBox="1"/>
          <p:nvPr/>
        </p:nvSpPr>
        <p:spPr>
          <a:xfrm>
            <a:off x="6848856" y="4087916"/>
            <a:ext cx="33174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background</a:t>
            </a:r>
            <a:r>
              <a:rPr lang="ko-KR" altLang="en-US" sz="1600" b="1" dirty="0"/>
              <a:t>의 좌표 </a:t>
            </a:r>
            <a:endParaRPr lang="en-US" altLang="ko-KR" sz="1600" b="1" dirty="0"/>
          </a:p>
          <a:p>
            <a:r>
              <a:rPr lang="en-US" altLang="ko-KR" sz="1600" b="1" dirty="0"/>
              <a:t>  top = </a:t>
            </a:r>
            <a:r>
              <a:rPr lang="en-US" altLang="ko-KR" sz="1600" b="1" dirty="0" err="1"/>
              <a:t>dropdown.top</a:t>
            </a:r>
            <a:r>
              <a:rPr lang="en-US" altLang="ko-KR" sz="1600" b="1" dirty="0"/>
              <a:t> – </a:t>
            </a:r>
            <a:r>
              <a:rPr lang="en-US" altLang="ko-KR" sz="1600" b="1" dirty="0" err="1"/>
              <a:t>nav.top</a:t>
            </a:r>
            <a:endParaRPr lang="en-US" altLang="ko-KR" sz="1600" b="1" dirty="0"/>
          </a:p>
          <a:p>
            <a:r>
              <a:rPr lang="en-US" altLang="ko-KR" sz="1600" b="1" dirty="0"/>
              <a:t>  left = </a:t>
            </a:r>
            <a:r>
              <a:rPr lang="en-US" altLang="ko-KR" sz="1600" b="1" dirty="0" err="1"/>
              <a:t>dropdown.left</a:t>
            </a:r>
            <a:r>
              <a:rPr lang="en-US" altLang="ko-KR" sz="1600" b="1" dirty="0"/>
              <a:t> – </a:t>
            </a:r>
            <a:r>
              <a:rPr lang="en-US" altLang="ko-KR" sz="1600" b="1" dirty="0" err="1"/>
              <a:t>nav.left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57717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88</Words>
  <Application>Microsoft Office PowerPoint</Application>
  <PresentationFormat>와이드스크린</PresentationFormat>
  <Paragraphs>21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현재</dc:creator>
  <cp:lastModifiedBy>조 현재</cp:lastModifiedBy>
  <cp:revision>619</cp:revision>
  <dcterms:created xsi:type="dcterms:W3CDTF">2020-03-31T04:33:01Z</dcterms:created>
  <dcterms:modified xsi:type="dcterms:W3CDTF">2020-04-08T08:08:23Z</dcterms:modified>
</cp:coreProperties>
</file>