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4" r:id="rId2"/>
    <p:sldId id="295" r:id="rId3"/>
    <p:sldId id="296" r:id="rId4"/>
    <p:sldId id="29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9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7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8E6086-C8A9-4E5C-AAC4-78A322309D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76" t="10356" r="42476" b="44984"/>
          <a:stretch/>
        </p:blipFill>
        <p:spPr>
          <a:xfrm>
            <a:off x="227861" y="1171853"/>
            <a:ext cx="5797118" cy="30627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7CBCD6-D706-4C80-968F-5F0705A07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31" t="40647" r="42621" b="42654"/>
          <a:stretch/>
        </p:blipFill>
        <p:spPr>
          <a:xfrm>
            <a:off x="6096000" y="2784953"/>
            <a:ext cx="5699464" cy="1145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66D81-B1BF-4E2B-9F21-A791147893ED}"/>
              </a:ext>
            </a:extLst>
          </p:cNvPr>
          <p:cNvSpPr txBox="1"/>
          <p:nvPr/>
        </p:nvSpPr>
        <p:spPr>
          <a:xfrm>
            <a:off x="372862" y="328474"/>
            <a:ext cx="2667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CSS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::Before, ::After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A6AF3A-84C9-4302-AAF0-2918E9B5A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860" y="4327310"/>
            <a:ext cx="2200275" cy="1257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2AB838-B776-4266-A516-2AF7356E0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867" y="4073047"/>
            <a:ext cx="4857750" cy="2600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E1E527-0DF5-4DE9-87A9-DC429BD3168D}"/>
              </a:ext>
            </a:extLst>
          </p:cNvPr>
          <p:cNvSpPr/>
          <p:nvPr/>
        </p:nvSpPr>
        <p:spPr>
          <a:xfrm>
            <a:off x="3618424" y="3783765"/>
            <a:ext cx="1548380" cy="379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50F732-5747-4959-B144-98E9A0DDC80F}"/>
              </a:ext>
            </a:extLst>
          </p:cNvPr>
          <p:cNvCxnSpPr>
            <a:cxnSpLocks/>
          </p:cNvCxnSpPr>
          <p:nvPr/>
        </p:nvCxnSpPr>
        <p:spPr>
          <a:xfrm>
            <a:off x="5166804" y="3828154"/>
            <a:ext cx="419913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8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5B0A6F-64E9-426C-922F-EAA4860A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1137358"/>
            <a:ext cx="3160451" cy="1469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98ECA6-463C-466F-A960-EB7144D4745F}"/>
              </a:ext>
            </a:extLst>
          </p:cNvPr>
          <p:cNvSpPr txBox="1"/>
          <p:nvPr/>
        </p:nvSpPr>
        <p:spPr>
          <a:xfrm>
            <a:off x="372862" y="328474"/>
            <a:ext cx="2861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CSS</a:t>
            </a:r>
            <a:r>
              <a:rPr lang="ko-KR" altLang="en-US" sz="2000" b="1" dirty="0"/>
              <a:t> 클래스 추가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인식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7361B-D232-49E5-BA48-DB8EF52D7ADF}"/>
              </a:ext>
            </a:extLst>
          </p:cNvPr>
          <p:cNvSpPr/>
          <p:nvPr/>
        </p:nvSpPr>
        <p:spPr>
          <a:xfrm>
            <a:off x="448454" y="1262508"/>
            <a:ext cx="1407618" cy="379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1408E-37BB-4AE2-9DCB-1483058C94D4}"/>
              </a:ext>
            </a:extLst>
          </p:cNvPr>
          <p:cNvSpPr txBox="1"/>
          <p:nvPr/>
        </p:nvSpPr>
        <p:spPr>
          <a:xfrm>
            <a:off x="3608905" y="840897"/>
            <a:ext cx="7689926" cy="3984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원래 클래스 구성 </a:t>
            </a:r>
            <a:r>
              <a:rPr lang="en-US" altLang="ko-KR" sz="1600" b="1" dirty="0"/>
              <a:t>= .hole .mole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&gt; hole </a:t>
            </a:r>
            <a:r>
              <a:rPr lang="ko-KR" altLang="en-US" sz="1600" b="1" dirty="0"/>
              <a:t>클래스 밑에 </a:t>
            </a:r>
            <a:r>
              <a:rPr lang="en-US" altLang="ko-KR" sz="1600" b="1" dirty="0"/>
              <a:t>mole </a:t>
            </a:r>
            <a:r>
              <a:rPr lang="ko-KR" altLang="en-US" sz="1600" b="1" dirty="0"/>
              <a:t>클래스로 구성</a:t>
            </a:r>
            <a:endParaRPr lang="en-US" altLang="ko-KR" sz="1600" b="1" dirty="0"/>
          </a:p>
          <a:p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변화된 클래스 구성 </a:t>
            </a:r>
            <a:r>
              <a:rPr lang="en-US" altLang="ko-KR" sz="1600" b="1" dirty="0"/>
              <a:t>= </a:t>
            </a:r>
            <a:r>
              <a:rPr lang="en-US" altLang="ko-KR" sz="1600" b="1" dirty="0">
                <a:highlight>
                  <a:srgbClr val="FFFF00"/>
                </a:highlight>
              </a:rPr>
              <a:t>.</a:t>
            </a:r>
            <a:r>
              <a:rPr lang="en-US" altLang="ko-KR" sz="1600" b="1" dirty="0" err="1">
                <a:highlight>
                  <a:srgbClr val="FFFF00"/>
                </a:highlight>
              </a:rPr>
              <a:t>hole.up</a:t>
            </a:r>
            <a:r>
              <a:rPr lang="en-US" altLang="ko-KR" sz="1600" b="1" dirty="0"/>
              <a:t> .mole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&gt; </a:t>
            </a:r>
            <a:r>
              <a:rPr lang="en-US" altLang="ko-KR" sz="1600" b="1" dirty="0">
                <a:highlight>
                  <a:srgbClr val="FFFF00"/>
                </a:highlight>
              </a:rPr>
              <a:t>hole</a:t>
            </a:r>
            <a:r>
              <a:rPr lang="ko-KR" altLang="en-US" sz="1600" b="1" dirty="0">
                <a:highlight>
                  <a:srgbClr val="FFFF00"/>
                </a:highlight>
              </a:rPr>
              <a:t> 클래스와 동일 선상에 </a:t>
            </a:r>
            <a:r>
              <a:rPr lang="en-US" altLang="ko-KR" sz="1600" b="1" dirty="0">
                <a:highlight>
                  <a:srgbClr val="FFFF00"/>
                </a:highlight>
              </a:rPr>
              <a:t>up</a:t>
            </a:r>
            <a:r>
              <a:rPr lang="ko-KR" altLang="en-US" sz="1600" b="1" dirty="0">
                <a:highlight>
                  <a:srgbClr val="FFFF00"/>
                </a:highlight>
              </a:rPr>
              <a:t>클래스를 더하고</a:t>
            </a:r>
            <a:r>
              <a:rPr lang="ko-KR" altLang="en-US" sz="1600" b="1" dirty="0"/>
              <a:t> 그 밑에 </a:t>
            </a:r>
            <a:r>
              <a:rPr lang="en-US" altLang="ko-KR" sz="1600" b="1" dirty="0"/>
              <a:t>mole </a:t>
            </a:r>
            <a:r>
              <a:rPr lang="ko-KR" altLang="en-US" sz="1600" b="1" dirty="0"/>
              <a:t>클래스를 가리킴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b="1" dirty="0">
                <a:highlight>
                  <a:srgbClr val="FFFF00"/>
                </a:highlight>
              </a:rPr>
              <a:t>새롭게 추가되는 클래스는 붙여서</a:t>
            </a:r>
            <a:r>
              <a:rPr lang="ko-KR" altLang="en-US" sz="1600" b="1" dirty="0"/>
              <a:t> 작성한다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b="1" dirty="0" err="1"/>
              <a:t>ClassA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ClassB</a:t>
            </a:r>
            <a:r>
              <a:rPr lang="en-US" altLang="ko-KR" sz="1600" b="1" dirty="0"/>
              <a:t> : </a:t>
            </a:r>
            <a:r>
              <a:rPr lang="en-US" altLang="ko-KR" sz="1600" b="1" dirty="0" err="1"/>
              <a:t>ClassA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ClassB</a:t>
            </a:r>
            <a:r>
              <a:rPr lang="ko-KR" altLang="en-US" sz="1600" b="1" dirty="0"/>
              <a:t>의 관계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b="1" dirty="0" err="1"/>
              <a:t>ClassAClassC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ClassB</a:t>
            </a:r>
            <a:r>
              <a:rPr lang="en-US" altLang="ko-KR" sz="1600" b="1" dirty="0"/>
              <a:t> : </a:t>
            </a:r>
            <a:r>
              <a:rPr lang="en-US" altLang="ko-KR" sz="1600" b="1" dirty="0" err="1"/>
              <a:t>ClassA</a:t>
            </a:r>
            <a:r>
              <a:rPr lang="en-US" altLang="ko-KR" sz="1600" b="1" dirty="0"/>
              <a:t>=</a:t>
            </a:r>
            <a:r>
              <a:rPr lang="en-US" altLang="ko-KR" sz="1600" b="1" dirty="0" err="1"/>
              <a:t>ClassC</a:t>
            </a:r>
            <a:r>
              <a:rPr lang="en-US" altLang="ko-KR" sz="1600" b="1" dirty="0"/>
              <a:t> &gt; </a:t>
            </a:r>
            <a:r>
              <a:rPr lang="en-US" altLang="ko-KR" sz="1600" b="1" dirty="0" err="1"/>
              <a:t>ClassB</a:t>
            </a:r>
            <a:r>
              <a:rPr lang="ko-KR" altLang="en-US" sz="1600" b="1" dirty="0"/>
              <a:t>의 관계</a:t>
            </a:r>
            <a:endParaRPr lang="en-US" altLang="ko-KR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5C96BCD-7F5B-403C-A6A7-BB01A1E04AF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56072" y="1452439"/>
            <a:ext cx="2005714" cy="1583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78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29A8BA-063A-40C2-8978-CD60EF04D29B}"/>
              </a:ext>
            </a:extLst>
          </p:cNvPr>
          <p:cNvSpPr txBox="1"/>
          <p:nvPr/>
        </p:nvSpPr>
        <p:spPr>
          <a:xfrm>
            <a:off x="372862" y="328474"/>
            <a:ext cx="244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Event.isTrusted</a:t>
            </a:r>
            <a:endParaRPr lang="ko-KR" altLang="en-US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E087F8-6474-4A4E-8450-0C3D31E8B881}"/>
              </a:ext>
            </a:extLst>
          </p:cNvPr>
          <p:cNvGrpSpPr/>
          <p:nvPr/>
        </p:nvGrpSpPr>
        <p:grpSpPr>
          <a:xfrm>
            <a:off x="1261414" y="912190"/>
            <a:ext cx="10122332" cy="1374736"/>
            <a:chOff x="1252537" y="521572"/>
            <a:chExt cx="10122332" cy="13747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90C387A-35E8-415C-B3D5-F02613AB8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2537" y="1020008"/>
              <a:ext cx="9686925" cy="8763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5B062B-6B4F-48E4-9E79-9AD0E705BF3D}"/>
                </a:ext>
              </a:extLst>
            </p:cNvPr>
            <p:cNvSpPr/>
            <p:nvPr/>
          </p:nvSpPr>
          <p:spPr>
            <a:xfrm>
              <a:off x="5459927" y="1020009"/>
              <a:ext cx="4305512" cy="276132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CA2F4E-F8E4-4DC5-B8C5-4B1A8AFA5C3E}"/>
                </a:ext>
              </a:extLst>
            </p:cNvPr>
            <p:cNvSpPr txBox="1"/>
            <p:nvPr/>
          </p:nvSpPr>
          <p:spPr>
            <a:xfrm>
              <a:off x="5300129" y="521572"/>
              <a:ext cx="6074740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FFC000"/>
                  </a:solidFill>
                </a:rPr>
                <a:t>설정한 </a:t>
              </a:r>
              <a:r>
                <a:rPr lang="en-US" altLang="ko-KR" sz="1600" b="1" dirty="0">
                  <a:solidFill>
                    <a:srgbClr val="FFC000"/>
                  </a:solidFill>
                </a:rPr>
                <a:t>Event Listener</a:t>
              </a:r>
              <a:r>
                <a:rPr lang="ko-KR" altLang="en-US" sz="1600" b="1" dirty="0">
                  <a:solidFill>
                    <a:srgbClr val="FFC000"/>
                  </a:solidFill>
                </a:rPr>
                <a:t>가 해당 </a:t>
              </a:r>
              <a:r>
                <a:rPr lang="en-US" altLang="ko-KR" sz="1600" b="1" dirty="0">
                  <a:solidFill>
                    <a:srgbClr val="FFC000"/>
                  </a:solidFill>
                </a:rPr>
                <a:t>Element</a:t>
              </a:r>
              <a:r>
                <a:rPr lang="ko-KR" altLang="en-US" sz="1600" b="1" dirty="0">
                  <a:solidFill>
                    <a:srgbClr val="FFC000"/>
                  </a:solidFill>
                </a:rPr>
                <a:t>에 적용되었을 때</a:t>
              </a:r>
              <a:r>
                <a:rPr lang="en-US" altLang="ko-KR" sz="1600" b="1" dirty="0">
                  <a:solidFill>
                    <a:srgbClr val="FFC000"/>
                  </a:solidFill>
                </a:rPr>
                <a:t>, true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88BB0A4-A614-4AEB-B448-1E6A5B937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6" y="2674536"/>
            <a:ext cx="5705475" cy="3000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AC3986D-06E7-493C-B4FE-E91C0E96792F}"/>
              </a:ext>
            </a:extLst>
          </p:cNvPr>
          <p:cNvSpPr/>
          <p:nvPr/>
        </p:nvSpPr>
        <p:spPr>
          <a:xfrm>
            <a:off x="4227410" y="5392121"/>
            <a:ext cx="1622974" cy="28278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F4922F-CCE7-4BC4-ABE6-DD71CF111B99}"/>
              </a:ext>
            </a:extLst>
          </p:cNvPr>
          <p:cNvSpPr/>
          <p:nvPr/>
        </p:nvSpPr>
        <p:spPr>
          <a:xfrm>
            <a:off x="215976" y="5392121"/>
            <a:ext cx="645158" cy="28278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D83D2-423F-4C04-B3B1-AD4C6ACA2DF8}"/>
              </a:ext>
            </a:extLst>
          </p:cNvPr>
          <p:cNvSpPr txBox="1"/>
          <p:nvPr/>
        </p:nvSpPr>
        <p:spPr>
          <a:xfrm>
            <a:off x="215976" y="5738798"/>
            <a:ext cx="522322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Moles</a:t>
            </a:r>
            <a:r>
              <a:rPr lang="ko-KR" altLang="en-US" sz="1600" b="1" dirty="0">
                <a:solidFill>
                  <a:srgbClr val="FFC000"/>
                </a:solidFill>
              </a:rPr>
              <a:t>에 대해 </a:t>
            </a:r>
            <a:r>
              <a:rPr lang="en-US" altLang="ko-KR" sz="1600" b="1" dirty="0">
                <a:solidFill>
                  <a:srgbClr val="FFC000"/>
                </a:solidFill>
              </a:rPr>
              <a:t>click</a:t>
            </a:r>
            <a:r>
              <a:rPr lang="ko-KR" altLang="en-US" sz="1600" b="1" dirty="0">
                <a:solidFill>
                  <a:srgbClr val="FFC000"/>
                </a:solidFill>
              </a:rPr>
              <a:t>이 인식되었을 때</a:t>
            </a:r>
            <a:r>
              <a:rPr lang="en-US" altLang="ko-KR" sz="1600" b="1" dirty="0">
                <a:solidFill>
                  <a:srgbClr val="FFC000"/>
                </a:solidFill>
              </a:rPr>
              <a:t>, </a:t>
            </a:r>
            <a:r>
              <a:rPr lang="en-US" altLang="ko-KR" sz="1600" b="1" dirty="0" err="1">
                <a:solidFill>
                  <a:srgbClr val="FFC000"/>
                </a:solidFill>
              </a:rPr>
              <a:t>isTrusted</a:t>
            </a:r>
            <a:r>
              <a:rPr lang="ko-KR" altLang="en-US" sz="1600" b="1" dirty="0">
                <a:solidFill>
                  <a:srgbClr val="FFC000"/>
                </a:solidFill>
              </a:rPr>
              <a:t>가 변화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0582AA-0FFA-4C0C-B607-3EE6263EABDD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219417" y="3320249"/>
            <a:ext cx="2819480" cy="20718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114B4A-C4D5-4378-9AB3-7CA004DAEF0B}"/>
              </a:ext>
            </a:extLst>
          </p:cNvPr>
          <p:cNvGrpSpPr/>
          <p:nvPr/>
        </p:nvGrpSpPr>
        <p:grpSpPr>
          <a:xfrm>
            <a:off x="6270551" y="2573506"/>
            <a:ext cx="4114857" cy="3499417"/>
            <a:chOff x="6270551" y="2573506"/>
            <a:chExt cx="4114857" cy="349941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AA2B8DD-34F4-42FD-A05E-747F4C4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0551" y="2573506"/>
              <a:ext cx="4114857" cy="349941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B4D9CD-6821-4A6B-B85F-84879032D874}"/>
                </a:ext>
              </a:extLst>
            </p:cNvPr>
            <p:cNvSpPr/>
            <p:nvPr/>
          </p:nvSpPr>
          <p:spPr>
            <a:xfrm>
              <a:off x="6314984" y="2674536"/>
              <a:ext cx="4043790" cy="423771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485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0DE0B-4B32-44D4-8AF1-3B57AF23BBA9}"/>
              </a:ext>
            </a:extLst>
          </p:cNvPr>
          <p:cNvSpPr txBox="1"/>
          <p:nvPr/>
        </p:nvSpPr>
        <p:spPr>
          <a:xfrm>
            <a:off x="372862" y="328474"/>
            <a:ext cx="3292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Random Method </a:t>
            </a:r>
            <a:r>
              <a:rPr lang="ko-KR" altLang="en-US" sz="2000" b="1" dirty="0"/>
              <a:t>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8CDC63-995F-4A2F-800B-ACFD3DFD5365}"/>
              </a:ext>
            </a:extLst>
          </p:cNvPr>
          <p:cNvGrpSpPr/>
          <p:nvPr/>
        </p:nvGrpSpPr>
        <p:grpSpPr>
          <a:xfrm>
            <a:off x="372862" y="1223407"/>
            <a:ext cx="6002157" cy="1985254"/>
            <a:chOff x="372862" y="1223407"/>
            <a:chExt cx="6002157" cy="19852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63C8C31-C006-42FF-BD92-44C7312C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862" y="1223407"/>
              <a:ext cx="5305425" cy="15525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515D25-42E3-45A5-BF7F-ACAF1059FBA9}"/>
                </a:ext>
              </a:extLst>
            </p:cNvPr>
            <p:cNvSpPr txBox="1"/>
            <p:nvPr/>
          </p:nvSpPr>
          <p:spPr>
            <a:xfrm>
              <a:off x="446793" y="2794637"/>
              <a:ext cx="5928226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Symbol" panose="05050102010706020507" pitchFamily="18" charset="2"/>
                <a:buChar char="Þ"/>
              </a:pPr>
              <a:r>
                <a:rPr lang="ko-KR" altLang="en-US" sz="1600" b="1" dirty="0"/>
                <a:t>최대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최소값을 중심으로 </a:t>
              </a:r>
              <a:r>
                <a:rPr lang="en-US" altLang="ko-KR" sz="1600" b="1" dirty="0"/>
                <a:t>ram</a:t>
              </a:r>
              <a:r>
                <a:rPr lang="ko-KR" altLang="en-US" sz="1600" b="1" dirty="0"/>
                <a:t>한 수를 뽑아내는 기본 공식</a:t>
              </a:r>
              <a:endParaRPr lang="en-US" altLang="ko-KR" sz="16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26329E9-6D5A-454C-B6D4-4D5549246227}"/>
                </a:ext>
              </a:extLst>
            </p:cNvPr>
            <p:cNvSpPr/>
            <p:nvPr/>
          </p:nvSpPr>
          <p:spPr>
            <a:xfrm>
              <a:off x="2214086" y="2222795"/>
              <a:ext cx="3272313" cy="289586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F5CE7C-FD5B-4163-8956-D9527139C511}"/>
              </a:ext>
            </a:extLst>
          </p:cNvPr>
          <p:cNvGrpSpPr/>
          <p:nvPr/>
        </p:nvGrpSpPr>
        <p:grpSpPr>
          <a:xfrm>
            <a:off x="372862" y="3780459"/>
            <a:ext cx="6241004" cy="1356999"/>
            <a:chOff x="372862" y="3780459"/>
            <a:chExt cx="6241004" cy="135699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A8DE98E-1A4A-4F75-8B95-EE4AD4E8D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862" y="3780459"/>
              <a:ext cx="5191125" cy="9429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6F77DF-D59C-4525-BAD9-3571023032C4}"/>
                </a:ext>
              </a:extLst>
            </p:cNvPr>
            <p:cNvSpPr txBox="1"/>
            <p:nvPr/>
          </p:nvSpPr>
          <p:spPr>
            <a:xfrm>
              <a:off x="446793" y="4723434"/>
              <a:ext cx="6167073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Symbol" panose="05050102010706020507" pitchFamily="18" charset="2"/>
                <a:buChar char="Þ"/>
              </a:pPr>
              <a:r>
                <a:rPr lang="ko-KR" altLang="en-US" sz="1600" b="1" dirty="0"/>
                <a:t>특정 상수를 기준으로 </a:t>
              </a:r>
              <a:r>
                <a:rPr lang="en-US" altLang="ko-KR" sz="1600" b="1" dirty="0"/>
                <a:t>0~</a:t>
              </a:r>
              <a:r>
                <a:rPr lang="ko-KR" altLang="en-US" sz="1600" b="1" dirty="0"/>
                <a:t>상수</a:t>
              </a:r>
              <a:r>
                <a:rPr lang="en-US" altLang="ko-KR" sz="1600" b="1" dirty="0"/>
                <a:t>-1</a:t>
              </a:r>
              <a:r>
                <a:rPr lang="ko-KR" altLang="en-US" sz="1600" b="1" dirty="0"/>
                <a:t>까지의 </a:t>
              </a:r>
              <a:r>
                <a:rPr lang="ko-KR" altLang="en-US" sz="1600" b="1" dirty="0" err="1"/>
                <a:t>랜덤한</a:t>
              </a:r>
              <a:r>
                <a:rPr lang="ko-KR" altLang="en-US" sz="1600" b="1" dirty="0"/>
                <a:t> 수를 뽑는 경우</a:t>
              </a:r>
              <a:endParaRPr lang="en-US" altLang="ko-K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614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129</Words>
  <Application>Microsoft Office PowerPoint</Application>
  <PresentationFormat>와이드스크린</PresentationFormat>
  <Paragraphs>21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670</cp:revision>
  <dcterms:created xsi:type="dcterms:W3CDTF">2020-03-31T04:33:01Z</dcterms:created>
  <dcterms:modified xsi:type="dcterms:W3CDTF">2020-04-18T08:06:17Z</dcterms:modified>
</cp:coreProperties>
</file>