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1FEDF6-191F-4977-B0D9-A373ACBF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" y="1081113"/>
            <a:ext cx="8879505" cy="5423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FE64E-7542-4BDD-A469-D11276571385}"/>
              </a:ext>
            </a:extLst>
          </p:cNvPr>
          <p:cNvSpPr txBox="1"/>
          <p:nvPr/>
        </p:nvSpPr>
        <p:spPr>
          <a:xfrm>
            <a:off x="372862" y="328474"/>
            <a:ext cx="437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Map</a:t>
            </a:r>
            <a:r>
              <a:rPr lang="ko-KR" altLang="en-US" sz="2000" b="1" dirty="0"/>
              <a:t>의 연속 사용과 </a:t>
            </a:r>
            <a:r>
              <a:rPr lang="en-US" altLang="ko-KR" sz="2000" b="1" dirty="0"/>
              <a:t>Reduce</a:t>
            </a:r>
            <a:r>
              <a:rPr lang="ko-KR" altLang="en-US" sz="2000" b="1" dirty="0"/>
              <a:t>의 활용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DD1698-8881-4091-812C-FA1F433B1154}"/>
              </a:ext>
            </a:extLst>
          </p:cNvPr>
          <p:cNvCxnSpPr>
            <a:cxnSpLocks/>
          </p:cNvCxnSpPr>
          <p:nvPr/>
        </p:nvCxnSpPr>
        <p:spPr>
          <a:xfrm flipH="1">
            <a:off x="1287263" y="2032986"/>
            <a:ext cx="577048" cy="20418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E070CC-A604-4CF6-9BC9-118113129E38}"/>
              </a:ext>
            </a:extLst>
          </p:cNvPr>
          <p:cNvSpPr txBox="1"/>
          <p:nvPr/>
        </p:nvSpPr>
        <p:spPr>
          <a:xfrm>
            <a:off x="2733640" y="1774035"/>
            <a:ext cx="303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92D050"/>
                </a:solidFill>
              </a:rPr>
              <a:t>Map</a:t>
            </a:r>
            <a:r>
              <a:rPr lang="ko-KR" altLang="en-US" sz="1400" b="1" dirty="0">
                <a:solidFill>
                  <a:srgbClr val="92D050"/>
                </a:solidFill>
              </a:rPr>
              <a:t>을 통해 새로운 배열을 얻는다</a:t>
            </a:r>
            <a:endParaRPr lang="en-US" altLang="ko-KR" sz="1400" b="1" dirty="0">
              <a:solidFill>
                <a:srgbClr val="92D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E266F9-C9E3-4725-8B1B-36E0D00C678B}"/>
              </a:ext>
            </a:extLst>
          </p:cNvPr>
          <p:cNvSpPr/>
          <p:nvPr/>
        </p:nvSpPr>
        <p:spPr>
          <a:xfrm>
            <a:off x="511820" y="2470212"/>
            <a:ext cx="8490138" cy="95878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3D6E993-3A14-4E23-8332-8B50143967DD}"/>
              </a:ext>
            </a:extLst>
          </p:cNvPr>
          <p:cNvCxnSpPr>
            <a:cxnSpLocks/>
          </p:cNvCxnSpPr>
          <p:nvPr/>
        </p:nvCxnSpPr>
        <p:spPr>
          <a:xfrm flipH="1">
            <a:off x="857486" y="2368859"/>
            <a:ext cx="186431" cy="117925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74A3D8-24E8-4FFC-BA77-85E7A8DFB229}"/>
              </a:ext>
            </a:extLst>
          </p:cNvPr>
          <p:cNvCxnSpPr>
            <a:cxnSpLocks/>
          </p:cNvCxnSpPr>
          <p:nvPr/>
        </p:nvCxnSpPr>
        <p:spPr>
          <a:xfrm>
            <a:off x="826027" y="3750310"/>
            <a:ext cx="1073391" cy="35537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C81DBD-0273-421D-91B9-A4667394DF95}"/>
              </a:ext>
            </a:extLst>
          </p:cNvPr>
          <p:cNvSpPr/>
          <p:nvPr/>
        </p:nvSpPr>
        <p:spPr>
          <a:xfrm>
            <a:off x="191433" y="5142510"/>
            <a:ext cx="6049569" cy="47705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F7C5-9B89-4EA1-81DC-DA0791C08B1C}"/>
              </a:ext>
            </a:extLst>
          </p:cNvPr>
          <p:cNvSpPr/>
          <p:nvPr/>
        </p:nvSpPr>
        <p:spPr>
          <a:xfrm>
            <a:off x="191432" y="5733566"/>
            <a:ext cx="6049569" cy="47705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AC6302-0B52-4193-B857-9C71121284D5}"/>
              </a:ext>
            </a:extLst>
          </p:cNvPr>
          <p:cNvCxnSpPr>
            <a:cxnSpLocks/>
          </p:cNvCxnSpPr>
          <p:nvPr/>
        </p:nvCxnSpPr>
        <p:spPr>
          <a:xfrm flipH="1">
            <a:off x="316116" y="1927923"/>
            <a:ext cx="22588" cy="28571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DEE19E-DA0C-42C9-9276-66BD4A348E7E}"/>
              </a:ext>
            </a:extLst>
          </p:cNvPr>
          <p:cNvGrpSpPr/>
          <p:nvPr/>
        </p:nvGrpSpPr>
        <p:grpSpPr>
          <a:xfrm>
            <a:off x="9458360" y="1472377"/>
            <a:ext cx="1832515" cy="1639995"/>
            <a:chOff x="9458360" y="1472377"/>
            <a:chExt cx="1832515" cy="163999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6CD4390-5DA6-4FE8-82DF-2E4ADDCC4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8360" y="1472377"/>
              <a:ext cx="1832515" cy="132540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180C99-26E4-4C8E-AF8E-67199415738D}"/>
                </a:ext>
              </a:extLst>
            </p:cNvPr>
            <p:cNvSpPr txBox="1"/>
            <p:nvPr/>
          </p:nvSpPr>
          <p:spPr>
            <a:xfrm>
              <a:off x="9790964" y="2804595"/>
              <a:ext cx="1167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92D050"/>
                  </a:solidFill>
                </a:rPr>
                <a:t>Split</a:t>
              </a:r>
              <a:r>
                <a:rPr lang="ko-KR" altLang="en-US" sz="1400" b="1" dirty="0">
                  <a:solidFill>
                    <a:srgbClr val="92D050"/>
                  </a:solidFill>
                </a:rPr>
                <a:t>만 수행</a:t>
              </a:r>
              <a:endParaRPr lang="en-US" altLang="ko-KR" sz="1400" b="1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47C7407-35AF-4A1E-9A5B-4F9E36EC08A8}"/>
              </a:ext>
            </a:extLst>
          </p:cNvPr>
          <p:cNvGrpSpPr/>
          <p:nvPr/>
        </p:nvGrpSpPr>
        <p:grpSpPr>
          <a:xfrm>
            <a:off x="9347624" y="3316733"/>
            <a:ext cx="2219325" cy="1128728"/>
            <a:chOff x="9347624" y="3316733"/>
            <a:chExt cx="2219325" cy="1128728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0ED704B-BF6E-462E-98B9-D6720741A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7624" y="3316733"/>
              <a:ext cx="2219325" cy="952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ECE5A1-8DB6-4810-B8F8-89201A88FE48}"/>
                </a:ext>
              </a:extLst>
            </p:cNvPr>
            <p:cNvSpPr txBox="1"/>
            <p:nvPr/>
          </p:nvSpPr>
          <p:spPr>
            <a:xfrm>
              <a:off x="9426398" y="4137684"/>
              <a:ext cx="2061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92D050"/>
                  </a:solidFill>
                </a:rPr>
                <a:t>Map(</a:t>
              </a:r>
              <a:r>
                <a:rPr lang="en-US" altLang="ko-KR" sz="1400" b="1" dirty="0" err="1">
                  <a:solidFill>
                    <a:srgbClr val="92D050"/>
                  </a:solidFill>
                </a:rPr>
                <a:t>parseFloat</a:t>
              </a:r>
              <a:r>
                <a:rPr lang="en-US" altLang="ko-KR" sz="1400" b="1" dirty="0">
                  <a:solidFill>
                    <a:srgbClr val="92D050"/>
                  </a:solidFill>
                </a:rPr>
                <a:t>) </a:t>
              </a:r>
              <a:r>
                <a:rPr lang="ko-KR" altLang="en-US" sz="1400" b="1" dirty="0">
                  <a:solidFill>
                    <a:srgbClr val="92D050"/>
                  </a:solidFill>
                </a:rPr>
                <a:t>수행</a:t>
              </a:r>
              <a:endParaRPr lang="en-US" altLang="ko-KR" sz="1400" b="1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95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510</cp:revision>
  <dcterms:created xsi:type="dcterms:W3CDTF">2020-03-31T04:33:01Z</dcterms:created>
  <dcterms:modified xsi:type="dcterms:W3CDTF">2020-04-07T03:53:25Z</dcterms:modified>
</cp:coreProperties>
</file>