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7" r:id="rId2"/>
    <p:sldId id="289" r:id="rId3"/>
    <p:sldId id="290" r:id="rId4"/>
    <p:sldId id="28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C0E78F-2E2F-4A6C-9BC4-73D7BB2283DF}"/>
              </a:ext>
            </a:extLst>
          </p:cNvPr>
          <p:cNvSpPr txBox="1"/>
          <p:nvPr/>
        </p:nvSpPr>
        <p:spPr>
          <a:xfrm>
            <a:off x="372862" y="328474"/>
            <a:ext cx="3567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Navigator.geolocation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활용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C10CF18-F3B5-4ABE-B099-42549EB8DC79}"/>
              </a:ext>
            </a:extLst>
          </p:cNvPr>
          <p:cNvGrpSpPr/>
          <p:nvPr/>
        </p:nvGrpSpPr>
        <p:grpSpPr>
          <a:xfrm>
            <a:off x="53265" y="1177168"/>
            <a:ext cx="12085470" cy="5498358"/>
            <a:chOff x="53264" y="946349"/>
            <a:chExt cx="12085470" cy="549835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4B20E3C-7049-4F5B-BF9E-E48B17D36AFB}"/>
                </a:ext>
              </a:extLst>
            </p:cNvPr>
            <p:cNvGrpSpPr/>
            <p:nvPr/>
          </p:nvGrpSpPr>
          <p:grpSpPr>
            <a:xfrm>
              <a:off x="6270589" y="1691074"/>
              <a:ext cx="5868145" cy="2082475"/>
              <a:chOff x="6270589" y="1346525"/>
              <a:chExt cx="5868145" cy="208247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FC50CD4-6CE2-4858-B667-AD1DC8904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70589" y="1346525"/>
                <a:ext cx="5868145" cy="2082475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57C3BFC-B56B-4323-B838-85B372D43024}"/>
                  </a:ext>
                </a:extLst>
              </p:cNvPr>
              <p:cNvSpPr/>
              <p:nvPr/>
            </p:nvSpPr>
            <p:spPr>
              <a:xfrm>
                <a:off x="6573113" y="2263834"/>
                <a:ext cx="5438374" cy="337324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A66FBB3-EB5D-4F4B-A235-27031C37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66" y="946349"/>
              <a:ext cx="5029200" cy="561975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7938178-C457-47D1-8C90-EE7BC8DDEF25}"/>
                </a:ext>
              </a:extLst>
            </p:cNvPr>
            <p:cNvGrpSpPr/>
            <p:nvPr/>
          </p:nvGrpSpPr>
          <p:grpSpPr>
            <a:xfrm>
              <a:off x="53264" y="1726089"/>
              <a:ext cx="6143351" cy="2324100"/>
              <a:chOff x="53264" y="1726089"/>
              <a:chExt cx="6143351" cy="232410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08BAA049-2FF7-46DF-8D01-0DE3DD2ED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66" y="1726089"/>
                <a:ext cx="5829300" cy="2324100"/>
              </a:xfrm>
              <a:prstGeom prst="rect">
                <a:avLst/>
              </a:prstGeom>
            </p:spPr>
          </p:pic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D2ACB023-3CC7-4790-905F-AF8A727817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8447" y="2370339"/>
                <a:ext cx="4088167" cy="1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B4875D2-2A22-4728-A33D-3C93FA9FB5D4}"/>
                  </a:ext>
                </a:extLst>
              </p:cNvPr>
              <p:cNvSpPr/>
              <p:nvPr/>
            </p:nvSpPr>
            <p:spPr>
              <a:xfrm>
                <a:off x="53265" y="1987972"/>
                <a:ext cx="4483223" cy="249202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8C49480E-E840-4013-9413-6CBFEB440E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0570" y="2732312"/>
                <a:ext cx="2256045" cy="0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E50CCB3-26C5-41C3-9F1C-2E313875ECC8}"/>
                  </a:ext>
                </a:extLst>
              </p:cNvPr>
              <p:cNvSpPr/>
              <p:nvPr/>
            </p:nvSpPr>
            <p:spPr>
              <a:xfrm>
                <a:off x="53264" y="3094284"/>
                <a:ext cx="5829300" cy="279105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02AF80D-2427-47EA-91D9-62233EBE8947}"/>
                  </a:ext>
                </a:extLst>
              </p:cNvPr>
              <p:cNvSpPr/>
              <p:nvPr/>
            </p:nvSpPr>
            <p:spPr>
              <a:xfrm>
                <a:off x="71020" y="2643358"/>
                <a:ext cx="3760059" cy="279104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91091D7-DA14-4019-82FA-5BE8F7B3AD0F}"/>
                </a:ext>
              </a:extLst>
            </p:cNvPr>
            <p:cNvGrpSpPr/>
            <p:nvPr/>
          </p:nvGrpSpPr>
          <p:grpSpPr>
            <a:xfrm>
              <a:off x="3657614" y="3484612"/>
              <a:ext cx="2224950" cy="2960095"/>
              <a:chOff x="3657614" y="3484612"/>
              <a:chExt cx="2224950" cy="2960095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94DF46BE-D3B8-4070-9E41-6D6EEF6BE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7614" y="3484612"/>
                <a:ext cx="2224950" cy="2960095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B7236D2-304E-4AED-B5FD-56DA0DC3AC6F}"/>
                  </a:ext>
                </a:extLst>
              </p:cNvPr>
              <p:cNvSpPr/>
              <p:nvPr/>
            </p:nvSpPr>
            <p:spPr>
              <a:xfrm>
                <a:off x="3940570" y="3741983"/>
                <a:ext cx="1678995" cy="1611252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D156BCF-0332-49B8-9F0F-5966644B9914}"/>
                  </a:ext>
                </a:extLst>
              </p:cNvPr>
              <p:cNvSpPr/>
              <p:nvPr/>
            </p:nvSpPr>
            <p:spPr>
              <a:xfrm>
                <a:off x="3940570" y="5610606"/>
                <a:ext cx="1678995" cy="523864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448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D7BE9-F502-4047-96D6-716D23182F03}"/>
              </a:ext>
            </a:extLst>
          </p:cNvPr>
          <p:cNvSpPr txBox="1"/>
          <p:nvPr/>
        </p:nvSpPr>
        <p:spPr>
          <a:xfrm>
            <a:off x="372862" y="328474"/>
            <a:ext cx="359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SpeechSynthesisUtterance</a:t>
            </a:r>
            <a:r>
              <a:rPr lang="en-US" altLang="ko-KR" b="1" dirty="0"/>
              <a:t> </a:t>
            </a:r>
            <a:r>
              <a:rPr lang="ko-KR" altLang="en-US" b="1" dirty="0"/>
              <a:t>활용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F4848-0200-46B9-9610-8A851F5C0F78}"/>
              </a:ext>
            </a:extLst>
          </p:cNvPr>
          <p:cNvSpPr txBox="1"/>
          <p:nvPr/>
        </p:nvSpPr>
        <p:spPr>
          <a:xfrm>
            <a:off x="729449" y="871491"/>
            <a:ext cx="3937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Text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-&gt;</a:t>
            </a:r>
            <a:r>
              <a:rPr lang="ko-KR" altLang="en-US" sz="1600" b="1" dirty="0"/>
              <a:t> 음성으로 변환하여 실행하는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api</a:t>
            </a:r>
            <a:endParaRPr lang="en-US" altLang="ko-KR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1062F7-C115-40AE-ABFA-212901458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" y="1806034"/>
            <a:ext cx="6006260" cy="29440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2C050E-6F41-4BB1-9DBF-D25EA88C8CDF}"/>
              </a:ext>
            </a:extLst>
          </p:cNvPr>
          <p:cNvSpPr/>
          <p:nvPr/>
        </p:nvSpPr>
        <p:spPr>
          <a:xfrm>
            <a:off x="154559" y="2777057"/>
            <a:ext cx="2366699" cy="4721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3C8331-860A-4F46-95C6-F49DD5C55FFA}"/>
              </a:ext>
            </a:extLst>
          </p:cNvPr>
          <p:cNvSpPr/>
          <p:nvPr/>
        </p:nvSpPr>
        <p:spPr>
          <a:xfrm>
            <a:off x="107496" y="3372691"/>
            <a:ext cx="2538050" cy="39144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91C91D-A87D-41FB-B90D-D0D2E9B2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925" y="697806"/>
            <a:ext cx="6655335" cy="241166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2C7CDC-840D-4C39-A69D-C7D938C380B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355759" y="1903639"/>
            <a:ext cx="2091166" cy="10594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F1ED165-6F3B-4C78-9D48-721E13AD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468" y="4169776"/>
            <a:ext cx="6667500" cy="235267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D9F7EB-47D7-482D-B210-BC6E5B1FD442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774593" y="3109471"/>
            <a:ext cx="13625" cy="106030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DB7465-D721-49D1-8041-E093ECDD8884}"/>
              </a:ext>
            </a:extLst>
          </p:cNvPr>
          <p:cNvSpPr/>
          <p:nvPr/>
        </p:nvSpPr>
        <p:spPr>
          <a:xfrm>
            <a:off x="5446925" y="4847730"/>
            <a:ext cx="6667500" cy="101062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27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2E62A0-0E0B-4065-B89A-45F6D43BEAB2}"/>
              </a:ext>
            </a:extLst>
          </p:cNvPr>
          <p:cNvSpPr txBox="1"/>
          <p:nvPr/>
        </p:nvSpPr>
        <p:spPr>
          <a:xfrm>
            <a:off x="372862" y="328474"/>
            <a:ext cx="435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SpeechSynthesisUtterance</a:t>
            </a:r>
            <a:r>
              <a:rPr lang="en-US" altLang="ko-KR" b="1" dirty="0"/>
              <a:t> </a:t>
            </a:r>
            <a:r>
              <a:rPr lang="ko-KR" altLang="en-US" b="1" dirty="0"/>
              <a:t>활용 </a:t>
            </a:r>
            <a:r>
              <a:rPr lang="en-US" altLang="ko-KR" b="1" dirty="0"/>
              <a:t>– flow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4365EE-E736-48EA-AF9F-E217739E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914631"/>
            <a:ext cx="4724400" cy="1495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23CAE0-37A7-419E-97BA-40F187E1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" y="2708490"/>
            <a:ext cx="6801323" cy="36604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9E8D24-F77F-44DA-BB3F-2D4D95E97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262" y="1765515"/>
            <a:ext cx="2590800" cy="18859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E0C6C10-D630-44FD-B205-771BC2044277}"/>
              </a:ext>
            </a:extLst>
          </p:cNvPr>
          <p:cNvCxnSpPr>
            <a:cxnSpLocks/>
          </p:cNvCxnSpPr>
          <p:nvPr/>
        </p:nvCxnSpPr>
        <p:spPr>
          <a:xfrm>
            <a:off x="2610035" y="3089429"/>
            <a:ext cx="248722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B69BE9-0EC7-41C5-B631-3CE013BB5137}"/>
              </a:ext>
            </a:extLst>
          </p:cNvPr>
          <p:cNvSpPr txBox="1"/>
          <p:nvPr/>
        </p:nvSpPr>
        <p:spPr>
          <a:xfrm>
            <a:off x="1775639" y="4032404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Option </a:t>
            </a:r>
            <a:r>
              <a:rPr lang="ko-KR" altLang="en-US" sz="1400" b="1" dirty="0">
                <a:solidFill>
                  <a:srgbClr val="FFC000"/>
                </a:solidFill>
              </a:rPr>
              <a:t>태그 생성</a:t>
            </a:r>
            <a:endParaRPr lang="en-US" altLang="ko-KR" sz="1400" b="1" dirty="0">
              <a:solidFill>
                <a:srgbClr val="FFC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E7824C-CD19-4DAD-AF52-F82DEC9E2D32}"/>
              </a:ext>
            </a:extLst>
          </p:cNvPr>
          <p:cNvSpPr/>
          <p:nvPr/>
        </p:nvSpPr>
        <p:spPr>
          <a:xfrm>
            <a:off x="5079506" y="1780372"/>
            <a:ext cx="2422125" cy="188593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41A34-0565-435D-98F1-3E6E83C2A953}"/>
              </a:ext>
            </a:extLst>
          </p:cNvPr>
          <p:cNvSpPr txBox="1"/>
          <p:nvPr/>
        </p:nvSpPr>
        <p:spPr>
          <a:xfrm>
            <a:off x="3655809" y="4082845"/>
            <a:ext cx="347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활용 가능한 </a:t>
            </a:r>
            <a:r>
              <a:rPr lang="en-US" altLang="ko-KR" b="1" dirty="0">
                <a:solidFill>
                  <a:srgbClr val="FFC000"/>
                </a:solidFill>
              </a:rPr>
              <a:t>Voice </a:t>
            </a:r>
            <a:r>
              <a:rPr lang="ko-KR" altLang="en-US" b="1" dirty="0">
                <a:solidFill>
                  <a:srgbClr val="FFC000"/>
                </a:solidFill>
              </a:rPr>
              <a:t>목록 </a:t>
            </a:r>
            <a:r>
              <a:rPr lang="en-US" altLang="ko-KR" b="1" dirty="0">
                <a:solidFill>
                  <a:srgbClr val="FFC000"/>
                </a:solidFill>
              </a:rPr>
              <a:t>“</a:t>
            </a:r>
            <a:r>
              <a:rPr lang="ko-KR" altLang="en-US" b="1" dirty="0">
                <a:solidFill>
                  <a:srgbClr val="FFC000"/>
                </a:solidFill>
              </a:rPr>
              <a:t>추출</a:t>
            </a:r>
            <a:r>
              <a:rPr lang="en-US" altLang="ko-KR" b="1" dirty="0">
                <a:solidFill>
                  <a:srgbClr val="FFC000"/>
                </a:solidFill>
              </a:rPr>
              <a:t>”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endParaRPr lang="en-US" altLang="ko-KR" b="1" dirty="0">
              <a:solidFill>
                <a:srgbClr val="FFC000"/>
              </a:solidFill>
            </a:endParaRPr>
          </a:p>
          <a:p>
            <a:r>
              <a:rPr lang="en-US" altLang="ko-KR" b="1" dirty="0">
                <a:solidFill>
                  <a:srgbClr val="FFC000"/>
                </a:solidFill>
              </a:rPr>
              <a:t>Select option</a:t>
            </a:r>
            <a:r>
              <a:rPr lang="ko-KR" altLang="en-US" b="1" dirty="0">
                <a:solidFill>
                  <a:srgbClr val="FFC000"/>
                </a:solidFill>
              </a:rPr>
              <a:t>으로 삽입</a:t>
            </a:r>
            <a:endParaRPr lang="en-US" altLang="ko-KR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77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AF2D1-7F82-478B-B7A2-20C74DC47C5A}"/>
              </a:ext>
            </a:extLst>
          </p:cNvPr>
          <p:cNvSpPr txBox="1"/>
          <p:nvPr/>
        </p:nvSpPr>
        <p:spPr>
          <a:xfrm>
            <a:off x="372862" y="328474"/>
            <a:ext cx="435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SpeechSynthesisUtterance</a:t>
            </a:r>
            <a:r>
              <a:rPr lang="en-US" altLang="ko-KR" b="1" dirty="0"/>
              <a:t> </a:t>
            </a:r>
            <a:r>
              <a:rPr lang="ko-KR" altLang="en-US" b="1" dirty="0"/>
              <a:t>활용 </a:t>
            </a:r>
            <a:r>
              <a:rPr lang="en-US" altLang="ko-KR" b="1" dirty="0"/>
              <a:t>– flow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AFD7B0-5666-4176-B6E0-419F34A09BFC}"/>
              </a:ext>
            </a:extLst>
          </p:cNvPr>
          <p:cNvGrpSpPr/>
          <p:nvPr/>
        </p:nvGrpSpPr>
        <p:grpSpPr>
          <a:xfrm>
            <a:off x="0" y="2390683"/>
            <a:ext cx="6804386" cy="3266925"/>
            <a:chOff x="369798" y="1085665"/>
            <a:chExt cx="6804386" cy="32669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F40C36-450C-44F3-8040-A4FF42BF4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798" y="1085665"/>
              <a:ext cx="6600825" cy="12954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74BE919-135E-4B31-B7FD-BA18D046D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413"/>
            <a:stretch/>
          </p:blipFill>
          <p:spPr>
            <a:xfrm>
              <a:off x="372861" y="2500872"/>
              <a:ext cx="6801323" cy="1851718"/>
            </a:xfrm>
            <a:prstGeom prst="rect">
              <a:avLst/>
            </a:prstGeom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89F3E3-EBF7-4CF3-9264-835753BBB009}"/>
              </a:ext>
            </a:extLst>
          </p:cNvPr>
          <p:cNvCxnSpPr>
            <a:cxnSpLocks/>
          </p:cNvCxnSpPr>
          <p:nvPr/>
        </p:nvCxnSpPr>
        <p:spPr>
          <a:xfrm>
            <a:off x="3915052" y="3329126"/>
            <a:ext cx="3090169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E32920-2FBD-44E2-9F8D-9275F1677622}"/>
              </a:ext>
            </a:extLst>
          </p:cNvPr>
          <p:cNvGrpSpPr/>
          <p:nvPr/>
        </p:nvGrpSpPr>
        <p:grpSpPr>
          <a:xfrm>
            <a:off x="7005221" y="2862401"/>
            <a:ext cx="5346255" cy="2483227"/>
            <a:chOff x="6685625" y="3110976"/>
            <a:chExt cx="5346255" cy="248322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8426E45-AC24-49CD-90F9-BF34AFB64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5625" y="3110976"/>
              <a:ext cx="4136326" cy="248322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5C836AD-273B-4983-8E73-1AA3277FBC9E}"/>
                </a:ext>
              </a:extLst>
            </p:cNvPr>
            <p:cNvSpPr/>
            <p:nvPr/>
          </p:nvSpPr>
          <p:spPr>
            <a:xfrm>
              <a:off x="6769962" y="3444051"/>
              <a:ext cx="2275825" cy="188593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D8E210-CFDE-40A8-B6AC-1D979F942AE6}"/>
                </a:ext>
              </a:extLst>
            </p:cNvPr>
            <p:cNvSpPr txBox="1"/>
            <p:nvPr/>
          </p:nvSpPr>
          <p:spPr>
            <a:xfrm>
              <a:off x="9130124" y="4167923"/>
              <a:ext cx="2901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92D050"/>
                  </a:solidFill>
                </a:rPr>
                <a:t>목소리 및 내부 요소 변경</a:t>
              </a:r>
              <a:endParaRPr lang="en-US" altLang="ko-KR" b="1" dirty="0">
                <a:solidFill>
                  <a:srgbClr val="92D050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2435983-06EC-4583-A56A-BED22116B0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737" b="32072"/>
          <a:stretch/>
        </p:blipFill>
        <p:spPr>
          <a:xfrm>
            <a:off x="2087216" y="1659806"/>
            <a:ext cx="6006260" cy="103605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39364B-C2CE-4FDE-804D-F6B3C397FEBE}"/>
              </a:ext>
            </a:extLst>
          </p:cNvPr>
          <p:cNvSpPr/>
          <p:nvPr/>
        </p:nvSpPr>
        <p:spPr>
          <a:xfrm>
            <a:off x="2068295" y="1682888"/>
            <a:ext cx="6006260" cy="103605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725EF1E-4189-4A3E-BB19-9859DCE57FEF}"/>
              </a:ext>
            </a:extLst>
          </p:cNvPr>
          <p:cNvCxnSpPr>
            <a:cxnSpLocks/>
          </p:cNvCxnSpPr>
          <p:nvPr/>
        </p:nvCxnSpPr>
        <p:spPr>
          <a:xfrm flipV="1">
            <a:off x="3915052" y="4237936"/>
            <a:ext cx="3090169" cy="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3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39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541</cp:revision>
  <dcterms:created xsi:type="dcterms:W3CDTF">2020-03-31T04:33:01Z</dcterms:created>
  <dcterms:modified xsi:type="dcterms:W3CDTF">2020-04-08T04:46:52Z</dcterms:modified>
</cp:coreProperties>
</file>