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F256D1-7DA9-4B22-9368-6D4DF315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994146"/>
            <a:ext cx="6772275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4F5EF-F092-480A-AE19-58A331691133}"/>
              </a:ext>
            </a:extLst>
          </p:cNvPr>
          <p:cNvSpPr txBox="1"/>
          <p:nvPr/>
        </p:nvSpPr>
        <p:spPr>
          <a:xfrm>
            <a:off x="372862" y="328474"/>
            <a:ext cx="2233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 Fetch Method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8FD74-773E-4243-A0BA-3B58E829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1" y="1198931"/>
            <a:ext cx="6772275" cy="81867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67D379-4BA0-49CC-B702-F74504FDE9B7}"/>
              </a:ext>
            </a:extLst>
          </p:cNvPr>
          <p:cNvSpPr/>
          <p:nvPr/>
        </p:nvSpPr>
        <p:spPr>
          <a:xfrm>
            <a:off x="636570" y="2362692"/>
            <a:ext cx="6296889" cy="9220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60658-86CB-4130-AF89-46610F63D94E}"/>
              </a:ext>
            </a:extLst>
          </p:cNvPr>
          <p:cNvSpPr txBox="1"/>
          <p:nvPr/>
        </p:nvSpPr>
        <p:spPr>
          <a:xfrm>
            <a:off x="2961578" y="1757117"/>
            <a:ext cx="3909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</a:rPr>
              <a:t>Promise Call, Json </a:t>
            </a:r>
            <a:r>
              <a:rPr lang="ko-KR" altLang="en-US" sz="1600" b="1" dirty="0">
                <a:solidFill>
                  <a:srgbClr val="FFC000"/>
                </a:solidFill>
              </a:rPr>
              <a:t>확인과 </a:t>
            </a:r>
            <a:r>
              <a:rPr lang="en-US" altLang="ko-KR" sz="1600" b="1" dirty="0">
                <a:solidFill>
                  <a:srgbClr val="FFC000"/>
                </a:solidFill>
              </a:rPr>
              <a:t>data </a:t>
            </a:r>
            <a:r>
              <a:rPr lang="ko-KR" altLang="en-US" sz="1600" b="1" dirty="0">
                <a:solidFill>
                  <a:srgbClr val="FFC000"/>
                </a:solidFill>
              </a:rPr>
              <a:t>추출을 </a:t>
            </a:r>
            <a:endParaRPr lang="en-US" altLang="ko-KR" sz="1600" b="1" dirty="0">
              <a:solidFill>
                <a:srgbClr val="FFC000"/>
              </a:solidFill>
            </a:endParaRPr>
          </a:p>
          <a:p>
            <a:r>
              <a:rPr lang="ko-KR" altLang="en-US" sz="1600" b="1" dirty="0">
                <a:solidFill>
                  <a:srgbClr val="FFC000"/>
                </a:solidFill>
              </a:rPr>
              <a:t>나누는 것이 </a:t>
            </a:r>
            <a:r>
              <a:rPr lang="en-US" altLang="ko-KR" sz="1600" b="1" dirty="0">
                <a:solidFill>
                  <a:srgbClr val="FFC000"/>
                </a:solidFill>
              </a:rPr>
              <a:t>pending </a:t>
            </a:r>
            <a:r>
              <a:rPr lang="ko-KR" altLang="en-US" sz="1600" b="1" dirty="0">
                <a:solidFill>
                  <a:srgbClr val="FFC000"/>
                </a:solidFill>
              </a:rPr>
              <a:t>방지에 좋다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81BD28-96D0-4277-A27C-D9CD7DF2311D}"/>
              </a:ext>
            </a:extLst>
          </p:cNvPr>
          <p:cNvSpPr/>
          <p:nvPr/>
        </p:nvSpPr>
        <p:spPr>
          <a:xfrm>
            <a:off x="636571" y="2568181"/>
            <a:ext cx="5459429" cy="762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92929-F7AA-4906-8B68-0268C46D30EA}"/>
              </a:ext>
            </a:extLst>
          </p:cNvPr>
          <p:cNvSpPr txBox="1"/>
          <p:nvPr/>
        </p:nvSpPr>
        <p:spPr>
          <a:xfrm>
            <a:off x="3481726" y="25449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67788-EB65-4AC8-93B9-D4BE68313FD8}"/>
              </a:ext>
            </a:extLst>
          </p:cNvPr>
          <p:cNvSpPr txBox="1"/>
          <p:nvPr/>
        </p:nvSpPr>
        <p:spPr>
          <a:xfrm>
            <a:off x="3897078" y="276136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35D9B6-9FA3-4E59-9BFD-C1A7D6EE07E7}"/>
              </a:ext>
            </a:extLst>
          </p:cNvPr>
          <p:cNvSpPr txBox="1"/>
          <p:nvPr/>
        </p:nvSpPr>
        <p:spPr>
          <a:xfrm>
            <a:off x="3633370" y="299197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715D605-B8D8-4036-8F76-F102F3E3D473}"/>
              </a:ext>
            </a:extLst>
          </p:cNvPr>
          <p:cNvGrpSpPr/>
          <p:nvPr/>
        </p:nvGrpSpPr>
        <p:grpSpPr>
          <a:xfrm>
            <a:off x="1944714" y="3913546"/>
            <a:ext cx="7233716" cy="2796425"/>
            <a:chOff x="692963" y="3842525"/>
            <a:chExt cx="7233716" cy="2796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1DC812A-A3D1-46A6-99F3-C0B4816DD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0547" y="4136924"/>
              <a:ext cx="1276350" cy="20383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01572D-0B30-43A6-B7CC-602BB4E99793}"/>
                </a:ext>
              </a:extLst>
            </p:cNvPr>
            <p:cNvSpPr txBox="1"/>
            <p:nvPr/>
          </p:nvSpPr>
          <p:spPr>
            <a:xfrm>
              <a:off x="692963" y="3842525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BFD7C7E-919A-4B35-ABDA-3C9A2CA47417}"/>
                </a:ext>
              </a:extLst>
            </p:cNvPr>
            <p:cNvGrpSpPr/>
            <p:nvPr/>
          </p:nvGrpSpPr>
          <p:grpSpPr>
            <a:xfrm>
              <a:off x="5307180" y="3842525"/>
              <a:ext cx="1924391" cy="1094499"/>
              <a:chOff x="3593790" y="3548126"/>
              <a:chExt cx="1924391" cy="109449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C76D1AA-80D4-43C1-8A01-4AA4E652A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1756" y="3842525"/>
                <a:ext cx="1876425" cy="8001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DD632-432D-4A9F-8755-C6B3CABC963E}"/>
                  </a:ext>
                </a:extLst>
              </p:cNvPr>
              <p:cNvSpPr txBox="1"/>
              <p:nvPr/>
            </p:nvSpPr>
            <p:spPr>
              <a:xfrm>
                <a:off x="3593790" y="354812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0000"/>
                    </a:solidFill>
                  </a:rPr>
                  <a:t>3</a:t>
                </a:r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238EF7-093A-45EB-BA59-B741D245EE62}"/>
                </a:ext>
              </a:extLst>
            </p:cNvPr>
            <p:cNvSpPr txBox="1"/>
            <p:nvPr/>
          </p:nvSpPr>
          <p:spPr>
            <a:xfrm>
              <a:off x="5283007" y="5030977"/>
              <a:ext cx="2643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0</a:t>
              </a:r>
              <a:r>
                <a:rPr lang="ko-KR" altLang="en-US" sz="1600" b="1" dirty="0"/>
                <a:t>번 문자열에 담아서 반환</a:t>
              </a:r>
              <a:endParaRPr lang="en-US" altLang="ko-KR" sz="1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45F6ED-3605-4A3B-AFAB-279153F2DCC7}"/>
                </a:ext>
              </a:extLst>
            </p:cNvPr>
            <p:cNvSpPr txBox="1"/>
            <p:nvPr/>
          </p:nvSpPr>
          <p:spPr>
            <a:xfrm>
              <a:off x="2961578" y="3842525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2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258D68-DF28-4DA8-9F96-72140FC625A2}"/>
                </a:ext>
              </a:extLst>
            </p:cNvPr>
            <p:cNvSpPr txBox="1"/>
            <p:nvPr/>
          </p:nvSpPr>
          <p:spPr>
            <a:xfrm>
              <a:off x="3113222" y="6300396"/>
              <a:ext cx="2730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객체를 그대로 배열에 반환</a:t>
              </a:r>
              <a:endParaRPr lang="en-US" altLang="ko-KR" sz="1600" b="1" dirty="0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43579B8-6DD2-478B-A360-DB31120EC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979" y="4136924"/>
              <a:ext cx="1276350" cy="203835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D0ABE68-4944-4A8B-8EC2-BF801F45BBCA}"/>
              </a:ext>
            </a:extLst>
          </p:cNvPr>
          <p:cNvSpPr txBox="1"/>
          <p:nvPr/>
        </p:nvSpPr>
        <p:spPr>
          <a:xfrm>
            <a:off x="636570" y="3484656"/>
            <a:ext cx="3900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반환 객체를 그대로 변수에 삽입할 경우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2130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C77D2-E881-4592-9A71-3DC692373AFB}"/>
              </a:ext>
            </a:extLst>
          </p:cNvPr>
          <p:cNvSpPr txBox="1"/>
          <p:nvPr/>
        </p:nvSpPr>
        <p:spPr>
          <a:xfrm>
            <a:off x="372862" y="328474"/>
            <a:ext cx="3468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정규표현식 </a:t>
            </a:r>
            <a:r>
              <a:rPr lang="en-US" altLang="ko-KR" sz="2000" b="1" dirty="0"/>
              <a:t>– Regex</a:t>
            </a:r>
            <a:r>
              <a:rPr lang="ko-KR" altLang="en-US" sz="2000" b="1" dirty="0"/>
              <a:t>의 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462C3F-F89B-4FF5-87E9-DEEDCFD3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382280"/>
            <a:ext cx="12049125" cy="47148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F709C1-328E-4385-8CA1-765498263F87}"/>
              </a:ext>
            </a:extLst>
          </p:cNvPr>
          <p:cNvSpPr/>
          <p:nvPr/>
        </p:nvSpPr>
        <p:spPr>
          <a:xfrm>
            <a:off x="71438" y="2068497"/>
            <a:ext cx="985006" cy="40286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40255-603A-4C3F-BB14-B052F4EF1B30}"/>
              </a:ext>
            </a:extLst>
          </p:cNvPr>
          <p:cNvSpPr txBox="1"/>
          <p:nvPr/>
        </p:nvSpPr>
        <p:spPr>
          <a:xfrm>
            <a:off x="1973813" y="797505"/>
            <a:ext cx="824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/>
              <a:t>아래의 메소드를 사용할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내부에 적용되는 </a:t>
            </a:r>
            <a:r>
              <a:rPr lang="en-US" altLang="ko-KR" sz="1600" b="1" dirty="0"/>
              <a:t>value</a:t>
            </a:r>
            <a:r>
              <a:rPr lang="ko-KR" altLang="en-US" sz="1600" b="1" dirty="0"/>
              <a:t>에 대해 정규 표현식을 적용해준다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추가</a:t>
            </a:r>
            <a:r>
              <a:rPr lang="en-US" altLang="ko-KR" sz="1600" b="1" dirty="0"/>
              <a:t>) value</a:t>
            </a:r>
            <a:r>
              <a:rPr lang="ko-KR" altLang="en-US" sz="1600" b="1" dirty="0"/>
              <a:t>가 상황이 따라 변하는 동적 변수인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생성자를 이용해서 선언해준다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4770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479D3-E63E-4B2E-9D21-F33CEF626E53}"/>
              </a:ext>
            </a:extLst>
          </p:cNvPr>
          <p:cNvSpPr txBox="1"/>
          <p:nvPr/>
        </p:nvSpPr>
        <p:spPr>
          <a:xfrm>
            <a:off x="372862" y="328474"/>
            <a:ext cx="3468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정규표현식 </a:t>
            </a:r>
            <a:r>
              <a:rPr lang="en-US" altLang="ko-KR" sz="2000" b="1" dirty="0"/>
              <a:t>– Regex</a:t>
            </a:r>
            <a:r>
              <a:rPr lang="ko-KR" altLang="en-US" sz="2000" b="1" dirty="0"/>
              <a:t>의 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E05893-53CE-45B0-921C-B5061D76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9" y="980612"/>
            <a:ext cx="5247409" cy="135081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7509AD-3480-4F91-A016-42137DC0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12" y="2495508"/>
            <a:ext cx="6919402" cy="385723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8FE3F6-58E8-426B-BF61-7FE141FF3C1F}"/>
              </a:ext>
            </a:extLst>
          </p:cNvPr>
          <p:cNvCxnSpPr>
            <a:cxnSpLocks/>
          </p:cNvCxnSpPr>
          <p:nvPr/>
        </p:nvCxnSpPr>
        <p:spPr>
          <a:xfrm>
            <a:off x="1926561" y="1828797"/>
            <a:ext cx="62122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04C7C4-2968-4049-9631-967D3A548B67}"/>
              </a:ext>
            </a:extLst>
          </p:cNvPr>
          <p:cNvCxnSpPr>
            <a:cxnSpLocks/>
          </p:cNvCxnSpPr>
          <p:nvPr/>
        </p:nvCxnSpPr>
        <p:spPr>
          <a:xfrm>
            <a:off x="2786772" y="4296789"/>
            <a:ext cx="56475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F60B20-5920-4810-AD85-BD4085A92530}"/>
              </a:ext>
            </a:extLst>
          </p:cNvPr>
          <p:cNvSpPr txBox="1"/>
          <p:nvPr/>
        </p:nvSpPr>
        <p:spPr>
          <a:xfrm>
            <a:off x="2547786" y="2240838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C000"/>
                </a:solidFill>
              </a:rPr>
              <a:t>정규식</a:t>
            </a:r>
            <a:r>
              <a:rPr lang="ko-KR" altLang="en-US" sz="1600" b="1" dirty="0">
                <a:solidFill>
                  <a:srgbClr val="FFC000"/>
                </a:solidFill>
              </a:rPr>
              <a:t> 메소드 사용 중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2ED126-D182-4502-9598-A187A9212858}"/>
              </a:ext>
            </a:extLst>
          </p:cNvPr>
          <p:cNvSpPr/>
          <p:nvPr/>
        </p:nvSpPr>
        <p:spPr>
          <a:xfrm>
            <a:off x="372862" y="2899855"/>
            <a:ext cx="6658253" cy="2879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390EF6-3DA7-4CA4-9A83-A08DB123D015}"/>
              </a:ext>
            </a:extLst>
          </p:cNvPr>
          <p:cNvSpPr/>
          <p:nvPr/>
        </p:nvSpPr>
        <p:spPr>
          <a:xfrm>
            <a:off x="396537" y="1412976"/>
            <a:ext cx="5045812" cy="454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EF984-129F-455B-BFD5-7E71CC3B1B08}"/>
              </a:ext>
            </a:extLst>
          </p:cNvPr>
          <p:cNvSpPr txBox="1"/>
          <p:nvPr/>
        </p:nvSpPr>
        <p:spPr>
          <a:xfrm>
            <a:off x="5567093" y="980612"/>
            <a:ext cx="540782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err="1"/>
              <a:t>wordToMatch</a:t>
            </a:r>
            <a:r>
              <a:rPr lang="ko-KR" altLang="en-US" sz="1600" b="1" dirty="0"/>
              <a:t>는 동적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를 가진다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생성자를 이용해 </a:t>
            </a:r>
            <a:r>
              <a:rPr lang="en-US" altLang="ko-KR" sz="1600" b="1" dirty="0" err="1"/>
              <a:t>wordToMatch</a:t>
            </a:r>
            <a:r>
              <a:rPr lang="ko-KR" altLang="en-US" sz="1600" b="1" dirty="0"/>
              <a:t>의 값을 대응시켜준다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match </a:t>
            </a:r>
            <a:r>
              <a:rPr lang="ko-KR" altLang="en-US" sz="1600" b="1" dirty="0"/>
              <a:t>함수를 이용해 선언한 생성자의 값을 비교한다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51D56-2C28-4099-ABC7-39E44FA5C1F9}"/>
              </a:ext>
            </a:extLst>
          </p:cNvPr>
          <p:cNvSpPr txBox="1"/>
          <p:nvPr/>
        </p:nvSpPr>
        <p:spPr>
          <a:xfrm>
            <a:off x="7211565" y="2739784"/>
            <a:ext cx="4661597" cy="3368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err="1"/>
              <a:t>this.value</a:t>
            </a:r>
            <a:r>
              <a:rPr lang="ko-KR" altLang="en-US" sz="1600" b="1" dirty="0"/>
              <a:t>는 동적 </a:t>
            </a:r>
            <a:r>
              <a:rPr lang="en-US" altLang="ko-KR" sz="1600" b="1" dirty="0"/>
              <a:t>Data</a:t>
            </a:r>
            <a:r>
              <a:rPr lang="ko-KR" altLang="en-US" sz="1600" b="1" dirty="0"/>
              <a:t>를 가진다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생성자를 이용해 </a:t>
            </a:r>
            <a:r>
              <a:rPr lang="en-US" altLang="ko-KR" sz="1600" b="1" dirty="0"/>
              <a:t>value</a:t>
            </a:r>
            <a:r>
              <a:rPr lang="ko-KR" altLang="en-US" sz="1600" b="1" dirty="0"/>
              <a:t>를 대응시켜준다 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/>
              <a:t>Replace</a:t>
            </a:r>
            <a:r>
              <a:rPr lang="ko-KR" altLang="en-US" sz="1600" b="1" dirty="0"/>
              <a:t> 함수를 이용해 선언한 생성자의 값을</a:t>
            </a:r>
            <a:br>
              <a:rPr lang="en-US" altLang="ko-KR" sz="1600" b="1" dirty="0"/>
            </a:br>
            <a:r>
              <a:rPr lang="ko-KR" altLang="en-US" sz="1600" b="1" dirty="0"/>
              <a:t>바꾼다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Ex) </a:t>
            </a:r>
            <a:r>
              <a:rPr lang="en-US" altLang="ko-KR" sz="1600" b="1" dirty="0" err="1"/>
              <a:t>this.value</a:t>
            </a:r>
            <a:r>
              <a:rPr lang="en-US" altLang="ko-KR" sz="1600" b="1" dirty="0"/>
              <a:t> = “String” 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&lt;span class=“hl”&gt;String&lt;/span&gt;</a:t>
            </a:r>
            <a:r>
              <a:rPr lang="ko-KR" altLang="en-US" sz="1600" b="1" dirty="0"/>
              <a:t>로 바꾼다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/>
              <a:t>바꾼 값을 </a:t>
            </a:r>
            <a:r>
              <a:rPr lang="en-US" altLang="ko-KR" sz="1600" b="1" dirty="0"/>
              <a:t>html </a:t>
            </a:r>
            <a:r>
              <a:rPr lang="ko-KR" altLang="en-US" sz="1600" b="1" dirty="0"/>
              <a:t>내부에 그대로 삽입한다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2756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115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265</cp:revision>
  <dcterms:created xsi:type="dcterms:W3CDTF">2020-03-31T04:33:01Z</dcterms:created>
  <dcterms:modified xsi:type="dcterms:W3CDTF">2020-04-01T05:30:38Z</dcterms:modified>
</cp:coreProperties>
</file>