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295" r:id="rId3"/>
    <p:sldId id="296" r:id="rId4"/>
    <p:sldId id="297" r:id="rId5"/>
    <p:sldId id="298" r:id="rId6"/>
    <p:sldId id="300" r:id="rId7"/>
    <p:sldId id="30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0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67879-3CAE-4148-8A47-C683BCA77EE0}"/>
              </a:ext>
            </a:extLst>
          </p:cNvPr>
          <p:cNvSpPr txBox="1"/>
          <p:nvPr/>
        </p:nvSpPr>
        <p:spPr>
          <a:xfrm>
            <a:off x="372862" y="328474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몰랐던 </a:t>
            </a:r>
            <a:r>
              <a:rPr lang="en-US" altLang="ko-KR" sz="2000" b="1" dirty="0"/>
              <a:t>CSS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6BA12-0ED6-450F-A724-BC402C49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4" y="1029070"/>
            <a:ext cx="3581400" cy="4267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AE2022-8336-469A-B48A-7E90894799E4}"/>
              </a:ext>
            </a:extLst>
          </p:cNvPr>
          <p:cNvSpPr/>
          <p:nvPr/>
        </p:nvSpPr>
        <p:spPr>
          <a:xfrm>
            <a:off x="316262" y="2391995"/>
            <a:ext cx="1876522" cy="7862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45913E-118D-4CE1-ACA6-464646200F4C}"/>
              </a:ext>
            </a:extLst>
          </p:cNvPr>
          <p:cNvSpPr/>
          <p:nvPr/>
        </p:nvSpPr>
        <p:spPr>
          <a:xfrm>
            <a:off x="316261" y="3286690"/>
            <a:ext cx="1965299" cy="54846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7DEF62-7EFB-457A-8811-EA048391A6DA}"/>
              </a:ext>
            </a:extLst>
          </p:cNvPr>
          <p:cNvSpPr/>
          <p:nvPr/>
        </p:nvSpPr>
        <p:spPr>
          <a:xfrm>
            <a:off x="316261" y="3992667"/>
            <a:ext cx="3270318" cy="548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32525-566A-41CF-9843-F264AA7E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61" y="3286690"/>
            <a:ext cx="5725019" cy="34285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05EB99-6B6C-41E5-B0FD-B0DA1B7AED35}"/>
              </a:ext>
            </a:extLst>
          </p:cNvPr>
          <p:cNvSpPr/>
          <p:nvPr/>
        </p:nvSpPr>
        <p:spPr>
          <a:xfrm>
            <a:off x="3897661" y="4452478"/>
            <a:ext cx="3151209" cy="989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217283-A3EE-4C0E-B8D4-A19D6B8C01F0}"/>
              </a:ext>
            </a:extLst>
          </p:cNvPr>
          <p:cNvSpPr/>
          <p:nvPr/>
        </p:nvSpPr>
        <p:spPr>
          <a:xfrm>
            <a:off x="4037485" y="5956111"/>
            <a:ext cx="1422282" cy="759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D857DB-B997-42B6-B42C-50B9913E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15" y="88349"/>
            <a:ext cx="7265765" cy="18813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F98DE-DFA1-4E1F-807D-3870BF968768}"/>
              </a:ext>
            </a:extLst>
          </p:cNvPr>
          <p:cNvSpPr/>
          <p:nvPr/>
        </p:nvSpPr>
        <p:spPr>
          <a:xfrm>
            <a:off x="2401302" y="164584"/>
            <a:ext cx="7124438" cy="17174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21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C9E09-A6F8-4BEA-A3C9-B37BCB39E833}"/>
              </a:ext>
            </a:extLst>
          </p:cNvPr>
          <p:cNvSpPr txBox="1"/>
          <p:nvPr/>
        </p:nvSpPr>
        <p:spPr>
          <a:xfrm>
            <a:off x="372862" y="328474"/>
            <a:ext cx="2399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White Space </a:t>
            </a:r>
            <a:r>
              <a:rPr lang="ko-KR" altLang="en-US" sz="2000" b="1" dirty="0"/>
              <a:t>이해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BD3F8-094D-42ED-A12C-8EB38FC5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17" y="88349"/>
            <a:ext cx="7265765" cy="18813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73B9B5-62F3-4D35-B6E7-7B32460C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49" y="1988743"/>
            <a:ext cx="6562303" cy="4673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CD845-94DB-4155-9BB0-C6834911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752" y="1969734"/>
            <a:ext cx="5364248" cy="845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DCF89D-84D9-41C7-B48B-FDC24203130B}"/>
              </a:ext>
            </a:extLst>
          </p:cNvPr>
          <p:cNvSpPr/>
          <p:nvPr/>
        </p:nvSpPr>
        <p:spPr>
          <a:xfrm>
            <a:off x="265449" y="4797843"/>
            <a:ext cx="320477" cy="3245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EE9D40-149C-429B-B110-26C6490A090F}"/>
              </a:ext>
            </a:extLst>
          </p:cNvPr>
          <p:cNvCxnSpPr>
            <a:cxnSpLocks/>
          </p:cNvCxnSpPr>
          <p:nvPr/>
        </p:nvCxnSpPr>
        <p:spPr>
          <a:xfrm flipV="1">
            <a:off x="372862" y="2938509"/>
            <a:ext cx="0" cy="18593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3365F4-6C09-41CB-B151-51BB3AFE643C}"/>
              </a:ext>
            </a:extLst>
          </p:cNvPr>
          <p:cNvSpPr txBox="1"/>
          <p:nvPr/>
        </p:nvSpPr>
        <p:spPr>
          <a:xfrm>
            <a:off x="-80341" y="34290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공백을 병합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C9CE65-4EA3-41B0-B897-0B86CFE15ADA}"/>
              </a:ext>
            </a:extLst>
          </p:cNvPr>
          <p:cNvCxnSpPr>
            <a:cxnSpLocks/>
          </p:cNvCxnSpPr>
          <p:nvPr/>
        </p:nvCxnSpPr>
        <p:spPr>
          <a:xfrm>
            <a:off x="6684885" y="2230318"/>
            <a:ext cx="0" cy="394854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C83BB0-B75C-40BA-A8B2-1CE1940A26C8}"/>
              </a:ext>
            </a:extLst>
          </p:cNvPr>
          <p:cNvSpPr txBox="1"/>
          <p:nvPr/>
        </p:nvSpPr>
        <p:spPr>
          <a:xfrm>
            <a:off x="6684885" y="432116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자동 </a:t>
            </a:r>
            <a:r>
              <a:rPr lang="ko-KR" altLang="en-US" sz="1400" b="1" dirty="0" err="1"/>
              <a:t>줄바꿈</a:t>
            </a:r>
            <a:r>
              <a:rPr lang="ko-KR" altLang="en-US" sz="1400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9381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E60A7-3A49-49D3-8D7C-C84EF40B23D7}"/>
              </a:ext>
            </a:extLst>
          </p:cNvPr>
          <p:cNvSpPr txBox="1"/>
          <p:nvPr/>
        </p:nvSpPr>
        <p:spPr>
          <a:xfrm>
            <a:off x="372862" y="32847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좌표의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438D1A-6B5F-4981-9AA3-FDCE7D5CFFFB}"/>
              </a:ext>
            </a:extLst>
          </p:cNvPr>
          <p:cNvGrpSpPr/>
          <p:nvPr/>
        </p:nvGrpSpPr>
        <p:grpSpPr>
          <a:xfrm>
            <a:off x="542428" y="1132591"/>
            <a:ext cx="10648504" cy="4770372"/>
            <a:chOff x="1723158" y="1043814"/>
            <a:chExt cx="10648504" cy="47703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25BCD0-FCA2-470B-9691-F97A801C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158" y="1043814"/>
              <a:ext cx="8745682" cy="477037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48A558B-EF83-4FCF-8CAA-6E02C576AFBE}"/>
                </a:ext>
              </a:extLst>
            </p:cNvPr>
            <p:cNvGrpSpPr/>
            <p:nvPr/>
          </p:nvGrpSpPr>
          <p:grpSpPr>
            <a:xfrm>
              <a:off x="8267653" y="1213975"/>
              <a:ext cx="4104009" cy="3762108"/>
              <a:chOff x="8267653" y="1213975"/>
              <a:chExt cx="4104009" cy="37621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3D4CCA-3211-4396-8EAE-13AB0CCAF1CE}"/>
                  </a:ext>
                </a:extLst>
              </p:cNvPr>
              <p:cNvSpPr txBox="1"/>
              <p:nvPr/>
            </p:nvSpPr>
            <p:spPr>
              <a:xfrm>
                <a:off x="9960745" y="1213975"/>
                <a:ext cx="21344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C000"/>
                    </a:solidFill>
                  </a:rPr>
                  <a:t>절대좌표 시작점</a:t>
                </a:r>
                <a:endParaRPr lang="en-US" altLang="ko-KR" sz="1600" b="1" dirty="0">
                  <a:solidFill>
                    <a:srgbClr val="FFC000"/>
                  </a:solidFill>
                </a:endParaRPr>
              </a:p>
              <a:p>
                <a:endParaRPr lang="en-US" altLang="ko-KR" sz="1600" b="1" dirty="0">
                  <a:solidFill>
                    <a:srgbClr val="FFC000"/>
                  </a:solidFill>
                </a:endParaRPr>
              </a:p>
              <a:p>
                <a:r>
                  <a:rPr lang="en-US" altLang="ko-KR" sz="1600" b="1" dirty="0">
                    <a:solidFill>
                      <a:srgbClr val="FFC000"/>
                    </a:solidFill>
                  </a:rPr>
                  <a:t>Window.</a:t>
                </a:r>
                <a:r>
                  <a:rPr lang="ko-KR" altLang="en-US" sz="1600" b="1" dirty="0">
                    <a:solidFill>
                      <a:srgbClr val="FFC000"/>
                    </a:solidFill>
                  </a:rPr>
                  <a:t>으로 찾는다</a:t>
                </a:r>
                <a:endParaRPr lang="en-US" altLang="ko-KR" sz="16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E868DD-8100-4487-AE11-EE500376DBDB}"/>
                  </a:ext>
                </a:extLst>
              </p:cNvPr>
              <p:cNvSpPr txBox="1"/>
              <p:nvPr/>
            </p:nvSpPr>
            <p:spPr>
              <a:xfrm>
                <a:off x="8267653" y="4145086"/>
                <a:ext cx="41040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C000"/>
                    </a:solidFill>
                  </a:rPr>
                  <a:t>상대좌표 </a:t>
                </a:r>
                <a:r>
                  <a:rPr lang="en-US" altLang="ko-KR" sz="1600" b="1" dirty="0">
                    <a:solidFill>
                      <a:srgbClr val="FFC000"/>
                    </a:solidFill>
                  </a:rPr>
                  <a:t>: </a:t>
                </a:r>
                <a:r>
                  <a:rPr lang="ko-KR" altLang="en-US" sz="1600" b="1" dirty="0">
                    <a:solidFill>
                      <a:srgbClr val="FFC000"/>
                    </a:solidFill>
                  </a:rPr>
                  <a:t>누구를 기준으로 할 것인가</a:t>
                </a:r>
                <a:endParaRPr lang="en-US" altLang="ko-KR" sz="1600" b="1" dirty="0">
                  <a:solidFill>
                    <a:srgbClr val="FFC000"/>
                  </a:solidFill>
                </a:endParaRPr>
              </a:p>
              <a:p>
                <a:endParaRPr lang="en-US" altLang="ko-KR" sz="1600" b="1" dirty="0">
                  <a:solidFill>
                    <a:srgbClr val="FFC000"/>
                  </a:solidFill>
                </a:endParaRPr>
              </a:p>
              <a:p>
                <a:r>
                  <a:rPr lang="ko-KR" altLang="en-US" sz="1600" b="1" dirty="0">
                    <a:solidFill>
                      <a:srgbClr val="FFC000"/>
                    </a:solidFill>
                  </a:rPr>
                  <a:t>부모의 </a:t>
                </a:r>
                <a:r>
                  <a:rPr lang="en-US" altLang="ko-KR" sz="1600" b="1" dirty="0">
                    <a:solidFill>
                      <a:srgbClr val="FFC000"/>
                    </a:solidFill>
                  </a:rPr>
                  <a:t>position</a:t>
                </a:r>
                <a:r>
                  <a:rPr lang="ko-KR" altLang="en-US" sz="1600" b="1" dirty="0">
                    <a:solidFill>
                      <a:srgbClr val="FFC000"/>
                    </a:solidFill>
                  </a:rPr>
                  <a:t>이 </a:t>
                </a:r>
                <a:r>
                  <a:rPr lang="en-US" altLang="ko-KR" sz="1600" b="1" dirty="0">
                    <a:solidFill>
                      <a:srgbClr val="FFC000"/>
                    </a:solidFill>
                  </a:rPr>
                  <a:t>relative</a:t>
                </a:r>
                <a:r>
                  <a:rPr lang="ko-KR" altLang="en-US" sz="1600" b="1" dirty="0">
                    <a:solidFill>
                      <a:srgbClr val="FFC000"/>
                    </a:solidFill>
                  </a:rPr>
                  <a:t>인 것을 찾는다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1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E60A7-3A49-49D3-8D7C-C84EF40B23D7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A28D55-6893-45D0-A60C-9C663F23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7" y="1123950"/>
            <a:ext cx="6305550" cy="4610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10A20B-E2F0-40BD-8E8F-F1F192E9EAE5}"/>
              </a:ext>
            </a:extLst>
          </p:cNvPr>
          <p:cNvSpPr/>
          <p:nvPr/>
        </p:nvSpPr>
        <p:spPr>
          <a:xfrm>
            <a:off x="372861" y="2782612"/>
            <a:ext cx="4536489" cy="14254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8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E60A7-3A49-49D3-8D7C-C84EF40B23D7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BDEB8-8898-4195-84E1-C6D28B3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990830"/>
            <a:ext cx="9544050" cy="3171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E7EF35-AD79-451D-8180-D2FD313D5E93}"/>
              </a:ext>
            </a:extLst>
          </p:cNvPr>
          <p:cNvSpPr/>
          <p:nvPr/>
        </p:nvSpPr>
        <p:spPr>
          <a:xfrm>
            <a:off x="550417" y="2400872"/>
            <a:ext cx="3577702" cy="2801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FCCC26-59C6-4EAD-ADCE-D8FD55111EA8}"/>
              </a:ext>
            </a:extLst>
          </p:cNvPr>
          <p:cNvGrpSpPr/>
          <p:nvPr/>
        </p:nvGrpSpPr>
        <p:grpSpPr>
          <a:xfrm>
            <a:off x="2865727" y="1584533"/>
            <a:ext cx="9056500" cy="5152516"/>
            <a:chOff x="4250644" y="1584533"/>
            <a:chExt cx="9056500" cy="51525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E2F20F-41F4-49F8-93EB-E073CDA902C2}"/>
                </a:ext>
              </a:extLst>
            </p:cNvPr>
            <p:cNvSpPr txBox="1"/>
            <p:nvPr/>
          </p:nvSpPr>
          <p:spPr>
            <a:xfrm>
              <a:off x="9916912" y="4308230"/>
              <a:ext cx="874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Browser</a:t>
              </a:r>
              <a:endParaRPr lang="ko-KR" altLang="en-US" sz="1400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8909-A9FD-4645-9A77-51E79C1EE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9756" y="1584533"/>
              <a:ext cx="6361335" cy="515251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D12BB1-D44F-4D5B-AA83-FD8F628D9313}"/>
                </a:ext>
              </a:extLst>
            </p:cNvPr>
            <p:cNvSpPr/>
            <p:nvPr/>
          </p:nvSpPr>
          <p:spPr>
            <a:xfrm>
              <a:off x="7888294" y="4758222"/>
              <a:ext cx="234774" cy="2339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D96E22-8E57-4E88-993B-7A529319537B}"/>
                </a:ext>
              </a:extLst>
            </p:cNvPr>
            <p:cNvSpPr txBox="1"/>
            <p:nvPr/>
          </p:nvSpPr>
          <p:spPr>
            <a:xfrm>
              <a:off x="8074725" y="4721316"/>
              <a:ext cx="1866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FF0000"/>
                  </a:solidFill>
                </a:rPr>
                <a:t>Mousedown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지점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26CD756-9C71-4521-A84F-C557AA9A2C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9756" y="4875204"/>
              <a:ext cx="231853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D595E4A-50FD-4BBF-82D6-E7377417A706}"/>
                </a:ext>
              </a:extLst>
            </p:cNvPr>
            <p:cNvCxnSpPr>
              <a:cxnSpLocks/>
            </p:cNvCxnSpPr>
            <p:nvPr/>
          </p:nvCxnSpPr>
          <p:spPr>
            <a:xfrm>
              <a:off x="5569756" y="5631285"/>
              <a:ext cx="1408093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FCB737-908F-44EE-872E-92DC149E7C14}"/>
                </a:ext>
              </a:extLst>
            </p:cNvPr>
            <p:cNvSpPr txBox="1"/>
            <p:nvPr/>
          </p:nvSpPr>
          <p:spPr>
            <a:xfrm>
              <a:off x="4250644" y="4692364"/>
              <a:ext cx="1241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/>
                <a:t>e.PageX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C3341-B40B-41A4-B473-29452BF1CF32}"/>
                </a:ext>
              </a:extLst>
            </p:cNvPr>
            <p:cNvSpPr txBox="1"/>
            <p:nvPr/>
          </p:nvSpPr>
          <p:spPr>
            <a:xfrm>
              <a:off x="4250644" y="5449304"/>
              <a:ext cx="1360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/>
                <a:t>offsetLeft</a:t>
              </a:r>
              <a:endParaRPr lang="ko-KR" altLang="en-US" sz="20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AFDE508-CF99-4268-AA1D-277EC2F2756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849" y="1586397"/>
              <a:ext cx="0" cy="2838504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A20B4F-ACAC-4855-B459-51BAC70377BB}"/>
                </a:ext>
              </a:extLst>
            </p:cNvPr>
            <p:cNvSpPr txBox="1"/>
            <p:nvPr/>
          </p:nvSpPr>
          <p:spPr>
            <a:xfrm>
              <a:off x="6103892" y="2605539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Slider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59AAB9E-21BD-49BA-9B3B-58489447CEE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6969454" y="6212505"/>
              <a:ext cx="1031210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92BB7F-B452-46A5-AA77-C619A7E6E59D}"/>
                </a:ext>
              </a:extLst>
            </p:cNvPr>
            <p:cNvSpPr txBox="1"/>
            <p:nvPr/>
          </p:nvSpPr>
          <p:spPr>
            <a:xfrm>
              <a:off x="8141426" y="6049269"/>
              <a:ext cx="935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FFFF00"/>
                  </a:solidFill>
                </a:rPr>
                <a:t>StartX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5F20DD-B4DB-41FD-9BE4-A8E1D12BE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8299" y="1863926"/>
              <a:ext cx="3168845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132D0ED-E373-4ABA-83A3-38311F4EC7E8}"/>
              </a:ext>
            </a:extLst>
          </p:cNvPr>
          <p:cNvSpPr txBox="1"/>
          <p:nvPr/>
        </p:nvSpPr>
        <p:spPr>
          <a:xfrm>
            <a:off x="9887685" y="2141456"/>
            <a:ext cx="129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scrollLeft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786A2-61D2-4ADD-B13A-081AF1241E95}"/>
              </a:ext>
            </a:extLst>
          </p:cNvPr>
          <p:cNvSpPr txBox="1"/>
          <p:nvPr/>
        </p:nvSpPr>
        <p:spPr>
          <a:xfrm>
            <a:off x="663921" y="2743247"/>
            <a:ext cx="3380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FF00"/>
                </a:solidFill>
              </a:rPr>
              <a:t>Slider</a:t>
            </a:r>
            <a:r>
              <a:rPr lang="ko-KR" altLang="en-US" sz="1400" b="1" dirty="0">
                <a:solidFill>
                  <a:srgbClr val="FFFF00"/>
                </a:solidFill>
              </a:rPr>
              <a:t>에 </a:t>
            </a:r>
            <a:r>
              <a:rPr lang="en-US" altLang="ko-KR" sz="1400" b="1" dirty="0">
                <a:solidFill>
                  <a:srgbClr val="FFFF00"/>
                </a:solidFill>
              </a:rPr>
              <a:t>margin</a:t>
            </a:r>
            <a:r>
              <a:rPr lang="ko-KR" altLang="en-US" sz="1400" b="1" dirty="0">
                <a:solidFill>
                  <a:srgbClr val="FFFF00"/>
                </a:solidFill>
              </a:rPr>
              <a:t>이 있을 때</a:t>
            </a:r>
            <a:r>
              <a:rPr lang="en-US" altLang="ko-KR" sz="1400" b="1" dirty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FF00"/>
                </a:solidFill>
              </a:rPr>
              <a:t>Margin</a:t>
            </a:r>
            <a:r>
              <a:rPr lang="ko-KR" altLang="en-US" sz="1400" b="1" dirty="0">
                <a:solidFill>
                  <a:srgbClr val="FFFF00"/>
                </a:solidFill>
              </a:rPr>
              <a:t>을 없애고 시작점을 구하기 위해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4A38B7-68B3-4F67-B282-12B05614376B}"/>
              </a:ext>
            </a:extLst>
          </p:cNvPr>
          <p:cNvSpPr/>
          <p:nvPr/>
        </p:nvSpPr>
        <p:spPr>
          <a:xfrm>
            <a:off x="6498360" y="5978538"/>
            <a:ext cx="234774" cy="233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9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BBE08D-41FF-4312-B13A-EEE73E0BC04D}"/>
              </a:ext>
            </a:extLst>
          </p:cNvPr>
          <p:cNvGrpSpPr/>
          <p:nvPr/>
        </p:nvGrpSpPr>
        <p:grpSpPr>
          <a:xfrm>
            <a:off x="23794" y="1019827"/>
            <a:ext cx="4856963" cy="2794525"/>
            <a:chOff x="76985" y="859423"/>
            <a:chExt cx="5876925" cy="3381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09F47B-AED1-4718-88FC-39E3DD127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85" y="859423"/>
              <a:ext cx="5876925" cy="33813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5A0083-86C7-4402-B69B-638F3B0B7607}"/>
                </a:ext>
              </a:extLst>
            </p:cNvPr>
            <p:cNvSpPr/>
            <p:nvPr/>
          </p:nvSpPr>
          <p:spPr>
            <a:xfrm>
              <a:off x="268772" y="2111473"/>
              <a:ext cx="3577702" cy="28018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403865-A170-4EA3-A9D2-18BACD4833E0}"/>
                </a:ext>
              </a:extLst>
            </p:cNvPr>
            <p:cNvSpPr txBox="1"/>
            <p:nvPr/>
          </p:nvSpPr>
          <p:spPr>
            <a:xfrm>
              <a:off x="1575388" y="1701823"/>
              <a:ext cx="2716962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FF00"/>
                  </a:solidFill>
                </a:rPr>
                <a:t>Walk</a:t>
              </a:r>
              <a:r>
                <a:rPr lang="ko-KR" altLang="en-US" sz="1600" b="1" dirty="0">
                  <a:solidFill>
                    <a:srgbClr val="FFFF00"/>
                  </a:solidFill>
                </a:rPr>
                <a:t>의 시작점을 의미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0AA456-BB8F-41DC-9311-E6A9108B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44" y="0"/>
            <a:ext cx="8089811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0F9314-F46D-424F-BBE5-0849170C6A3D}"/>
              </a:ext>
            </a:extLst>
          </p:cNvPr>
          <p:cNvCxnSpPr>
            <a:cxnSpLocks/>
          </p:cNvCxnSpPr>
          <p:nvPr/>
        </p:nvCxnSpPr>
        <p:spPr>
          <a:xfrm>
            <a:off x="10899421" y="390233"/>
            <a:ext cx="66146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A6FA51-C672-4DEA-BCD7-9317F75DE6D3}"/>
              </a:ext>
            </a:extLst>
          </p:cNvPr>
          <p:cNvSpPr txBox="1"/>
          <p:nvPr/>
        </p:nvSpPr>
        <p:spPr>
          <a:xfrm>
            <a:off x="7683329" y="2391119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Mousedown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지점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B0A064-45D5-43EE-9E9F-71443A22CAEE}"/>
              </a:ext>
            </a:extLst>
          </p:cNvPr>
          <p:cNvCxnSpPr>
            <a:cxnSpLocks/>
          </p:cNvCxnSpPr>
          <p:nvPr/>
        </p:nvCxnSpPr>
        <p:spPr>
          <a:xfrm flipH="1">
            <a:off x="6599422" y="2581371"/>
            <a:ext cx="88049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49427D-35E7-4B83-B4C7-B55F24E9AC19}"/>
              </a:ext>
            </a:extLst>
          </p:cNvPr>
          <p:cNvCxnSpPr>
            <a:cxnSpLocks/>
          </p:cNvCxnSpPr>
          <p:nvPr/>
        </p:nvCxnSpPr>
        <p:spPr>
          <a:xfrm>
            <a:off x="3462644" y="4206467"/>
            <a:ext cx="42520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889BDB-EB83-412B-93CB-80D1B680B835}"/>
              </a:ext>
            </a:extLst>
          </p:cNvPr>
          <p:cNvSpPr txBox="1"/>
          <p:nvPr/>
        </p:nvSpPr>
        <p:spPr>
          <a:xfrm>
            <a:off x="6331197" y="4316857"/>
            <a:ext cx="115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e.pageX</a:t>
            </a:r>
            <a:endParaRPr lang="ko-KR" altLang="en-US" sz="20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4AA094-502C-4C56-9A70-B9F6C25CEFF6}"/>
              </a:ext>
            </a:extLst>
          </p:cNvPr>
          <p:cNvCxnSpPr>
            <a:cxnSpLocks/>
          </p:cNvCxnSpPr>
          <p:nvPr/>
        </p:nvCxnSpPr>
        <p:spPr>
          <a:xfrm>
            <a:off x="7577693" y="1354165"/>
            <a:ext cx="0" cy="5437252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CED14F-4DC3-4C1A-AF31-DEC226F5BDAB}"/>
              </a:ext>
            </a:extLst>
          </p:cNvPr>
          <p:cNvSpPr/>
          <p:nvPr/>
        </p:nvSpPr>
        <p:spPr>
          <a:xfrm>
            <a:off x="7460306" y="5071979"/>
            <a:ext cx="234774" cy="233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9A3E24-93D2-4909-9AF5-E0D77A923254}"/>
              </a:ext>
            </a:extLst>
          </p:cNvPr>
          <p:cNvSpPr/>
          <p:nvPr/>
        </p:nvSpPr>
        <p:spPr>
          <a:xfrm>
            <a:off x="7479920" y="2476661"/>
            <a:ext cx="234774" cy="233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66858-F667-46B0-B6BC-C863518D7315}"/>
              </a:ext>
            </a:extLst>
          </p:cNvPr>
          <p:cNvSpPr txBox="1"/>
          <p:nvPr/>
        </p:nvSpPr>
        <p:spPr>
          <a:xfrm>
            <a:off x="10877298" y="616308"/>
            <a:ext cx="129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scrollLeft</a:t>
            </a:r>
            <a:endParaRPr lang="ko-KR" altLang="en-US" sz="2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F63985-A094-4199-80BC-6A447F2499BD}"/>
              </a:ext>
            </a:extLst>
          </p:cNvPr>
          <p:cNvCxnSpPr>
            <a:cxnSpLocks/>
          </p:cNvCxnSpPr>
          <p:nvPr/>
        </p:nvCxnSpPr>
        <p:spPr>
          <a:xfrm>
            <a:off x="10899421" y="19250"/>
            <a:ext cx="0" cy="665675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D745B-540F-44B2-A50E-B69480E6F7A8}"/>
              </a:ext>
            </a:extLst>
          </p:cNvPr>
          <p:cNvSpPr txBox="1"/>
          <p:nvPr/>
        </p:nvSpPr>
        <p:spPr>
          <a:xfrm>
            <a:off x="9758175" y="4988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처음화면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4C2373-BC0C-4E5D-8AC6-1237F866FBD5}"/>
              </a:ext>
            </a:extLst>
          </p:cNvPr>
          <p:cNvCxnSpPr>
            <a:cxnSpLocks/>
          </p:cNvCxnSpPr>
          <p:nvPr/>
        </p:nvCxnSpPr>
        <p:spPr>
          <a:xfrm flipH="1">
            <a:off x="6421072" y="88907"/>
            <a:ext cx="32638" cy="6587101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0A0F8-DF14-43FE-BC83-A9F5C54E23C7}"/>
              </a:ext>
            </a:extLst>
          </p:cNvPr>
          <p:cNvSpPr txBox="1"/>
          <p:nvPr/>
        </p:nvSpPr>
        <p:spPr>
          <a:xfrm>
            <a:off x="5456161" y="1481841"/>
            <a:ext cx="202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/>
              <a:t>Mousemove</a:t>
            </a:r>
            <a:r>
              <a:rPr lang="ko-KR" altLang="en-US" sz="2000" b="1" dirty="0"/>
              <a:t>로</a:t>
            </a:r>
            <a:r>
              <a:rPr lang="en-US" altLang="ko-KR" sz="2000" b="1" dirty="0"/>
              <a:t> </a:t>
            </a:r>
          </a:p>
          <a:p>
            <a:pPr algn="ctr"/>
            <a:r>
              <a:rPr lang="ko-KR" altLang="en-US" sz="2000" b="1" dirty="0"/>
              <a:t>변화한 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C2F673-20BA-4106-98DA-D43C64376D0D}"/>
              </a:ext>
            </a:extLst>
          </p:cNvPr>
          <p:cNvCxnSpPr>
            <a:cxnSpLocks/>
          </p:cNvCxnSpPr>
          <p:nvPr/>
        </p:nvCxnSpPr>
        <p:spPr>
          <a:xfrm>
            <a:off x="5223835" y="5188962"/>
            <a:ext cx="215509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DAD370-23B8-49DD-A399-5BB96A202777}"/>
              </a:ext>
            </a:extLst>
          </p:cNvPr>
          <p:cNvCxnSpPr>
            <a:cxnSpLocks/>
          </p:cNvCxnSpPr>
          <p:nvPr/>
        </p:nvCxnSpPr>
        <p:spPr>
          <a:xfrm>
            <a:off x="5232523" y="2251558"/>
            <a:ext cx="1299364" cy="1312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ADDD22-6E4B-4D0C-97EE-FB9FD7E4D9C2}"/>
              </a:ext>
            </a:extLst>
          </p:cNvPr>
          <p:cNvSpPr txBox="1"/>
          <p:nvPr/>
        </p:nvSpPr>
        <p:spPr>
          <a:xfrm>
            <a:off x="7606762" y="32330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walk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D3F53-AD7F-4C57-B0F0-AB4D62B9F564}"/>
              </a:ext>
            </a:extLst>
          </p:cNvPr>
          <p:cNvSpPr txBox="1"/>
          <p:nvPr/>
        </p:nvSpPr>
        <p:spPr>
          <a:xfrm>
            <a:off x="6421072" y="273667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마우스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ED121-EF60-4E93-904B-C645EF890B9C}"/>
              </a:ext>
            </a:extLst>
          </p:cNvPr>
          <p:cNvSpPr txBox="1"/>
          <p:nvPr/>
        </p:nvSpPr>
        <p:spPr>
          <a:xfrm>
            <a:off x="7129486" y="5326104"/>
            <a:ext cx="93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StartX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878953-3FA8-48F5-A24F-C7F7F3AEC66E}"/>
              </a:ext>
            </a:extLst>
          </p:cNvPr>
          <p:cNvSpPr/>
          <p:nvPr/>
        </p:nvSpPr>
        <p:spPr>
          <a:xfrm>
            <a:off x="6336323" y="2474191"/>
            <a:ext cx="234774" cy="233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618170-848E-4038-A943-9C79FDA777C2}"/>
              </a:ext>
            </a:extLst>
          </p:cNvPr>
          <p:cNvCxnSpPr/>
          <p:nvPr/>
        </p:nvCxnSpPr>
        <p:spPr>
          <a:xfrm>
            <a:off x="6468040" y="3429000"/>
            <a:ext cx="1039509" cy="0"/>
          </a:xfrm>
          <a:prstGeom prst="straightConnector1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9C2C8B-B50F-4180-B5CB-C16C2695CAD6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분석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950370-7FE5-4617-AC4B-E6ABE5E8E993}"/>
              </a:ext>
            </a:extLst>
          </p:cNvPr>
          <p:cNvSpPr/>
          <p:nvPr/>
        </p:nvSpPr>
        <p:spPr>
          <a:xfrm>
            <a:off x="202111" y="3329917"/>
            <a:ext cx="2956779" cy="30328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43DC9-A993-4631-B143-776C0210D3D0}"/>
              </a:ext>
            </a:extLst>
          </p:cNvPr>
          <p:cNvSpPr txBox="1"/>
          <p:nvPr/>
        </p:nvSpPr>
        <p:spPr>
          <a:xfrm>
            <a:off x="679069" y="3554500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스크롤 된 상황을 저장</a:t>
            </a:r>
          </a:p>
        </p:txBody>
      </p:sp>
    </p:spTree>
    <p:extLst>
      <p:ext uri="{BB962C8B-B14F-4D97-AF65-F5344CB8AC3E}">
        <p14:creationId xmlns:p14="http://schemas.microsoft.com/office/powerpoint/2010/main" val="217408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1E8E8-F248-420D-9784-5822281DB7B2}"/>
              </a:ext>
            </a:extLst>
          </p:cNvPr>
          <p:cNvSpPr txBox="1"/>
          <p:nvPr/>
        </p:nvSpPr>
        <p:spPr>
          <a:xfrm>
            <a:off x="372862" y="32847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헷갈렸던 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9D5DB-0331-460A-81ED-25855137FD80}"/>
              </a:ext>
            </a:extLst>
          </p:cNvPr>
          <p:cNvSpPr txBox="1"/>
          <p:nvPr/>
        </p:nvSpPr>
        <p:spPr>
          <a:xfrm>
            <a:off x="863676" y="1925669"/>
            <a:ext cx="7712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스크롤 방향과 마우스 이동 방향은 반대</a:t>
            </a:r>
            <a:r>
              <a:rPr lang="en-US" altLang="ko-KR" b="1" dirty="0"/>
              <a:t>!!!</a:t>
            </a:r>
          </a:p>
          <a:p>
            <a:endParaRPr lang="en-US" altLang="ko-KR" b="1" dirty="0"/>
          </a:p>
          <a:p>
            <a:r>
              <a:rPr lang="en-US" altLang="ko-KR" b="1" dirty="0">
                <a:highlight>
                  <a:srgbClr val="FFFF00"/>
                </a:highlight>
              </a:rPr>
              <a:t>“</a:t>
            </a:r>
            <a:r>
              <a:rPr lang="ko-KR" altLang="en-US" b="1" dirty="0">
                <a:highlight>
                  <a:srgbClr val="FFFF00"/>
                </a:highlight>
              </a:rPr>
              <a:t>왼쪽으로 스크롤이 되면 마우스는 오른쪽으로 움직인다</a:t>
            </a:r>
            <a:r>
              <a:rPr lang="en-US" altLang="ko-KR" b="1" dirty="0">
                <a:highlight>
                  <a:srgbClr val="FFFF00"/>
                </a:highlight>
              </a:rPr>
              <a:t>” </a:t>
            </a:r>
          </a:p>
          <a:p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b="1" dirty="0">
                <a:highlight>
                  <a:srgbClr val="FFFF00"/>
                </a:highlight>
              </a:rPr>
              <a:t>따라서 </a:t>
            </a:r>
            <a:r>
              <a:rPr lang="en-US" altLang="ko-KR" b="1" dirty="0">
                <a:highlight>
                  <a:srgbClr val="FFFF00"/>
                </a:highlight>
              </a:rPr>
              <a:t>x &lt; </a:t>
            </a:r>
            <a:r>
              <a:rPr lang="en-US" altLang="ko-KR" b="1" dirty="0" err="1">
                <a:highlight>
                  <a:srgbClr val="FFFF00"/>
                </a:highlight>
              </a:rPr>
              <a:t>startX</a:t>
            </a:r>
            <a:r>
              <a:rPr lang="ko-KR" altLang="en-US" b="1" dirty="0">
                <a:highlight>
                  <a:srgbClr val="FFFF00"/>
                </a:highlight>
              </a:rPr>
              <a:t>가 되고</a:t>
            </a:r>
            <a:r>
              <a:rPr lang="en-US" altLang="ko-KR" b="1" dirty="0">
                <a:highlight>
                  <a:srgbClr val="FFFF00"/>
                </a:highlight>
              </a:rPr>
              <a:t>, walk</a:t>
            </a:r>
            <a:r>
              <a:rPr lang="ko-KR" altLang="en-US" b="1" dirty="0">
                <a:highlight>
                  <a:srgbClr val="FFFF00"/>
                </a:highlight>
              </a:rPr>
              <a:t> </a:t>
            </a:r>
            <a:r>
              <a:rPr lang="en-US" altLang="ko-KR" b="1" dirty="0">
                <a:highlight>
                  <a:srgbClr val="FFFF00"/>
                </a:highlight>
              </a:rPr>
              <a:t>=</a:t>
            </a:r>
            <a:r>
              <a:rPr lang="ko-KR" altLang="en-US" b="1" dirty="0">
                <a:highlight>
                  <a:srgbClr val="FFFF00"/>
                </a:highlight>
              </a:rPr>
              <a:t> 음수가 된다 </a:t>
            </a:r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b="1" dirty="0"/>
              <a:t>음수를 생각하고 </a:t>
            </a:r>
            <a:r>
              <a:rPr lang="en-US" altLang="ko-KR" b="1" dirty="0"/>
              <a:t>– </a:t>
            </a:r>
            <a:r>
              <a:rPr lang="ko-KR" altLang="en-US" b="1" dirty="0"/>
              <a:t>연산을 수행하거나</a:t>
            </a:r>
            <a:r>
              <a:rPr lang="en-US" altLang="ko-KR" b="1" dirty="0"/>
              <a:t>, </a:t>
            </a:r>
            <a:r>
              <a:rPr lang="ko-KR" altLang="en-US" b="1" dirty="0"/>
              <a:t>절댓값으로 연산을 수행하면 된다</a:t>
            </a:r>
          </a:p>
        </p:txBody>
      </p:sp>
    </p:spTree>
    <p:extLst>
      <p:ext uri="{BB962C8B-B14F-4D97-AF65-F5344CB8AC3E}">
        <p14:creationId xmlns:p14="http://schemas.microsoft.com/office/powerpoint/2010/main" val="29269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122</Words>
  <Application>Microsoft Office PowerPoint</Application>
  <PresentationFormat>와이드스크린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736</cp:revision>
  <dcterms:created xsi:type="dcterms:W3CDTF">2020-03-31T04:33:01Z</dcterms:created>
  <dcterms:modified xsi:type="dcterms:W3CDTF">2020-04-09T09:18:17Z</dcterms:modified>
</cp:coreProperties>
</file>