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473A0D-3D0C-48C1-B161-2FD3A7A2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5" y="1638163"/>
            <a:ext cx="3541395" cy="1068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07F22A-6121-4DEF-A768-EC1C560BA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5" y="2810012"/>
            <a:ext cx="5076825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1417C-4FE6-4C74-8BE7-D16B18C69083}"/>
              </a:ext>
            </a:extLst>
          </p:cNvPr>
          <p:cNvSpPr txBox="1"/>
          <p:nvPr/>
        </p:nvSpPr>
        <p:spPr>
          <a:xfrm>
            <a:off x="5921683" y="3164530"/>
            <a:ext cx="528061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Kbd</a:t>
            </a:r>
            <a:r>
              <a:rPr lang="en-US" altLang="ko-KR" dirty="0"/>
              <a:t> </a:t>
            </a:r>
            <a:r>
              <a:rPr lang="ko-KR" altLang="en-US" dirty="0"/>
              <a:t>태그의 이용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Audio </a:t>
            </a:r>
            <a:r>
              <a:rPr lang="ko-KR" altLang="en-US" dirty="0"/>
              <a:t>태그의 이용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Data-key</a:t>
            </a:r>
            <a:r>
              <a:rPr lang="ko-KR" altLang="en-US" dirty="0"/>
              <a:t> 설정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동적인 </a:t>
            </a:r>
            <a:r>
              <a:rPr lang="en-US" altLang="ko-KR" dirty="0"/>
              <a:t>Data</a:t>
            </a:r>
            <a:r>
              <a:rPr lang="ko-KR" altLang="en-US" dirty="0"/>
              <a:t>를 이용하여 구분하고 싶을 때</a:t>
            </a:r>
            <a:r>
              <a:rPr lang="en-US" altLang="ko-KR" dirty="0"/>
              <a:t>!!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18F2F3-FD40-48C9-88C8-A4B5E1C87B5D}"/>
              </a:ext>
            </a:extLst>
          </p:cNvPr>
          <p:cNvSpPr/>
          <p:nvPr/>
        </p:nvSpPr>
        <p:spPr>
          <a:xfrm>
            <a:off x="621437" y="1638163"/>
            <a:ext cx="1384916" cy="2971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935B88-4A02-4526-A366-F051808E9FFB}"/>
              </a:ext>
            </a:extLst>
          </p:cNvPr>
          <p:cNvSpPr/>
          <p:nvPr/>
        </p:nvSpPr>
        <p:spPr>
          <a:xfrm>
            <a:off x="844858" y="3110359"/>
            <a:ext cx="1312416" cy="2100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A9B162D-E769-4C3E-81EA-DE98C289C763}"/>
              </a:ext>
            </a:extLst>
          </p:cNvPr>
          <p:cNvGrpSpPr/>
          <p:nvPr/>
        </p:nvGrpSpPr>
        <p:grpSpPr>
          <a:xfrm>
            <a:off x="111410" y="204460"/>
            <a:ext cx="8240554" cy="4172141"/>
            <a:chOff x="160676" y="1871524"/>
            <a:chExt cx="6810375" cy="34480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274AB06-5C7C-493B-A6AA-76C639A1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76" y="1871524"/>
              <a:ext cx="5838825" cy="3238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FC9F30-6255-48B4-A394-E14283DA8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676" y="2195374"/>
              <a:ext cx="6810375" cy="31242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7CA087C-38D8-4D7D-8396-69DAB871741F}"/>
                </a:ext>
              </a:extLst>
            </p:cNvPr>
            <p:cNvSpPr/>
            <p:nvPr/>
          </p:nvSpPr>
          <p:spPr>
            <a:xfrm>
              <a:off x="3565862" y="2613210"/>
              <a:ext cx="3405189" cy="60050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E80C369-9E5A-4442-8D9F-138F29953328}"/>
                </a:ext>
              </a:extLst>
            </p:cNvPr>
            <p:cNvSpPr/>
            <p:nvPr/>
          </p:nvSpPr>
          <p:spPr>
            <a:xfrm>
              <a:off x="365463" y="3595453"/>
              <a:ext cx="2741721" cy="5326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065F9-4CC0-4B37-8C9C-B2A64FC8D5D1}"/>
                </a:ext>
              </a:extLst>
            </p:cNvPr>
            <p:cNvSpPr/>
            <p:nvPr/>
          </p:nvSpPr>
          <p:spPr>
            <a:xfrm>
              <a:off x="338367" y="4262757"/>
              <a:ext cx="3763116" cy="753126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23A70B-676E-459A-BEC2-1F2BA145A761}"/>
              </a:ext>
            </a:extLst>
          </p:cNvPr>
          <p:cNvSpPr txBox="1"/>
          <p:nvPr/>
        </p:nvSpPr>
        <p:spPr>
          <a:xfrm>
            <a:off x="8360840" y="1093414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class, Tag</a:t>
            </a:r>
            <a:r>
              <a:rPr lang="ko-KR" altLang="en-US" dirty="0"/>
              <a:t>로 접근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`</a:t>
            </a:r>
            <a:r>
              <a:rPr lang="ko-KR" altLang="en-US" dirty="0" err="1">
                <a:highlight>
                  <a:srgbClr val="FFFF00"/>
                </a:highlight>
              </a:rPr>
              <a:t>백틱</a:t>
            </a:r>
            <a:r>
              <a:rPr lang="ko-KR" altLang="en-US" dirty="0">
                <a:highlight>
                  <a:srgbClr val="FFFF00"/>
                </a:highlight>
              </a:rPr>
              <a:t> 표현</a:t>
            </a:r>
            <a:r>
              <a:rPr lang="en-US" altLang="ko-KR" dirty="0">
                <a:highlight>
                  <a:srgbClr val="FFFF00"/>
                </a:highlight>
              </a:rPr>
              <a:t>`</a:t>
            </a:r>
            <a:r>
              <a:rPr lang="ko-KR" altLang="en-US" dirty="0"/>
              <a:t>으로 동적 </a:t>
            </a:r>
            <a:r>
              <a:rPr lang="en-US" altLang="ko-KR" dirty="0"/>
              <a:t>Data</a:t>
            </a:r>
            <a:r>
              <a:rPr lang="ko-KR" altLang="en-US" dirty="0"/>
              <a:t>를 분류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B78D3-ADF8-4A64-B3B9-DE24D379D3AF}"/>
              </a:ext>
            </a:extLst>
          </p:cNvPr>
          <p:cNvSpPr txBox="1"/>
          <p:nvPr/>
        </p:nvSpPr>
        <p:spPr>
          <a:xfrm>
            <a:off x="3707798" y="256560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&lt;-&gt; </a:t>
            </a:r>
            <a:r>
              <a:rPr lang="en-US" altLang="ko-KR" dirty="0" err="1">
                <a:solidFill>
                  <a:srgbClr val="FFC000"/>
                </a:solidFill>
              </a:rPr>
              <a:t>classList.remove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F0C237-1C39-49AB-A322-5F8F3A1E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870" y="3075945"/>
            <a:ext cx="6161551" cy="34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2085C5-7C30-44E5-97E5-D0720E2F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0" y="2716520"/>
            <a:ext cx="7210425" cy="981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8F35AB-4673-4607-9A08-AF96D195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67" y="760244"/>
            <a:ext cx="4591050" cy="1466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532EAC-380D-47FF-B36E-DFCB784B3433}"/>
              </a:ext>
            </a:extLst>
          </p:cNvPr>
          <p:cNvSpPr/>
          <p:nvPr/>
        </p:nvSpPr>
        <p:spPr>
          <a:xfrm>
            <a:off x="1806262" y="1434232"/>
            <a:ext cx="3317483" cy="2484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69A2F-4693-4028-9BE1-C8AF2870B44B}"/>
              </a:ext>
            </a:extLst>
          </p:cNvPr>
          <p:cNvSpPr txBox="1"/>
          <p:nvPr/>
        </p:nvSpPr>
        <p:spPr>
          <a:xfrm>
            <a:off x="6207617" y="760244"/>
            <a:ext cx="586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e.propertyName</a:t>
            </a:r>
            <a:r>
              <a:rPr lang="en-US" altLang="ko-KR" dirty="0"/>
              <a:t> : </a:t>
            </a:r>
            <a:r>
              <a:rPr lang="ko-KR" altLang="en-US" dirty="0"/>
              <a:t>이벤트가 발생한 해당 </a:t>
            </a:r>
            <a:r>
              <a:rPr lang="en-US" altLang="ko-KR" dirty="0"/>
              <a:t>element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		   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속성을 가리킴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e.target</a:t>
            </a:r>
            <a:r>
              <a:rPr lang="en-US" altLang="ko-KR" dirty="0"/>
              <a:t> : </a:t>
            </a:r>
            <a:r>
              <a:rPr lang="ko-KR" altLang="en-US" dirty="0"/>
              <a:t>이벤트가 발생한 해당 </a:t>
            </a:r>
            <a:r>
              <a:rPr lang="en-US" altLang="ko-KR" dirty="0"/>
              <a:t>element</a:t>
            </a:r>
            <a:r>
              <a:rPr lang="ko-KR" altLang="en-US" dirty="0"/>
              <a:t>를 가리킴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4F127-21F4-4772-BAB9-97F81AEC230B}"/>
              </a:ext>
            </a:extLst>
          </p:cNvPr>
          <p:cNvSpPr/>
          <p:nvPr/>
        </p:nvSpPr>
        <p:spPr>
          <a:xfrm>
            <a:off x="1505901" y="2946322"/>
            <a:ext cx="4379994" cy="2407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766AB7-36A0-4772-B6AA-FE483FF67578}"/>
              </a:ext>
            </a:extLst>
          </p:cNvPr>
          <p:cNvSpPr/>
          <p:nvPr/>
        </p:nvSpPr>
        <p:spPr>
          <a:xfrm>
            <a:off x="2577161" y="3399129"/>
            <a:ext cx="3015894" cy="2484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238CC-1395-4E1E-9977-F569B5A6F286}"/>
              </a:ext>
            </a:extLst>
          </p:cNvPr>
          <p:cNvSpPr txBox="1"/>
          <p:nvPr/>
        </p:nvSpPr>
        <p:spPr>
          <a:xfrm>
            <a:off x="2835582" y="3927397"/>
            <a:ext cx="7301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Transitionend</a:t>
            </a:r>
            <a:r>
              <a:rPr lang="en-US" altLang="ko-KR" dirty="0"/>
              <a:t> : </a:t>
            </a:r>
            <a:r>
              <a:rPr lang="ko-KR" altLang="en-US" dirty="0"/>
              <a:t>해당 </a:t>
            </a:r>
            <a:r>
              <a:rPr lang="en-US" altLang="ko-KR" dirty="0" err="1"/>
              <a:t>elemen</a:t>
            </a:r>
            <a:r>
              <a:rPr lang="ko-KR" altLang="en-US" dirty="0"/>
              <a:t>에 대해 </a:t>
            </a:r>
            <a:r>
              <a:rPr lang="en-US" altLang="ko-KR" dirty="0"/>
              <a:t>transition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  <a:r>
              <a:rPr lang="ko-KR" altLang="en-US" dirty="0"/>
              <a:t>가 적용된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해당 </a:t>
            </a:r>
            <a:r>
              <a:rPr lang="en-US" altLang="ko-KR" dirty="0"/>
              <a:t>transition</a:t>
            </a:r>
            <a:r>
              <a:rPr lang="ko-KR" altLang="en-US"/>
              <a:t>이 완료되는 시점을 가리킴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80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34</cp:revision>
  <dcterms:created xsi:type="dcterms:W3CDTF">2020-03-31T04:33:01Z</dcterms:created>
  <dcterms:modified xsi:type="dcterms:W3CDTF">2020-03-31T04:53:45Z</dcterms:modified>
</cp:coreProperties>
</file>