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B2DA2-3309-4250-B36F-8CAB167E476E}"/>
              </a:ext>
            </a:extLst>
          </p:cNvPr>
          <p:cNvSpPr txBox="1"/>
          <p:nvPr/>
        </p:nvSpPr>
        <p:spPr>
          <a:xfrm>
            <a:off x="372862" y="32847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Using Video Elements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D2B88-D5BC-44BE-B827-15834857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913104"/>
            <a:ext cx="8163161" cy="3558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22EC8-2F4F-4CFA-A899-8B55F00EA995}"/>
              </a:ext>
            </a:extLst>
          </p:cNvPr>
          <p:cNvSpPr txBox="1"/>
          <p:nvPr/>
        </p:nvSpPr>
        <p:spPr>
          <a:xfrm>
            <a:off x="8544901" y="4455144"/>
            <a:ext cx="3374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Player__controls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- display : flex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- flex-wrap : wrap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=&gt; </a:t>
            </a:r>
            <a:r>
              <a:rPr lang="ko-KR" altLang="en-US" sz="1600" b="1" dirty="0">
                <a:solidFill>
                  <a:srgbClr val="002060"/>
                </a:solidFill>
              </a:rPr>
              <a:t>내부 요소가 벗어나지 않도록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7B276D-77B1-49B2-A30D-546A96C385B3}"/>
              </a:ext>
            </a:extLst>
          </p:cNvPr>
          <p:cNvGrpSpPr/>
          <p:nvPr/>
        </p:nvGrpSpPr>
        <p:grpSpPr>
          <a:xfrm>
            <a:off x="390616" y="4573348"/>
            <a:ext cx="8163161" cy="2202277"/>
            <a:chOff x="1313895" y="4573348"/>
            <a:chExt cx="8163161" cy="22022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9EC729-7F3A-4AB7-8CD5-E60E1D2DD376}"/>
                </a:ext>
              </a:extLst>
            </p:cNvPr>
            <p:cNvSpPr/>
            <p:nvPr/>
          </p:nvSpPr>
          <p:spPr>
            <a:xfrm>
              <a:off x="1313895" y="4573348"/>
              <a:ext cx="8163161" cy="220227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741CF8-09C4-46BB-B031-56D4A2CEE79C}"/>
                </a:ext>
              </a:extLst>
            </p:cNvPr>
            <p:cNvSpPr/>
            <p:nvPr/>
          </p:nvSpPr>
          <p:spPr>
            <a:xfrm>
              <a:off x="1393794" y="4621597"/>
              <a:ext cx="8031572" cy="101324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20DA15-27EB-4DDB-B5A0-D2654561CE8F}"/>
                </a:ext>
              </a:extLst>
            </p:cNvPr>
            <p:cNvSpPr/>
            <p:nvPr/>
          </p:nvSpPr>
          <p:spPr>
            <a:xfrm>
              <a:off x="1464679" y="4716309"/>
              <a:ext cx="4083865" cy="83099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61A47-AD78-4BB0-8E5A-A0BB09DB8504}"/>
                </a:ext>
              </a:extLst>
            </p:cNvPr>
            <p:cNvSpPr txBox="1"/>
            <p:nvPr/>
          </p:nvSpPr>
          <p:spPr>
            <a:xfrm>
              <a:off x="8399572" y="5240092"/>
              <a:ext cx="102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Progress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659AC7-385E-4A81-AD36-F6879F13458A}"/>
                </a:ext>
              </a:extLst>
            </p:cNvPr>
            <p:cNvSpPr txBox="1"/>
            <p:nvPr/>
          </p:nvSpPr>
          <p:spPr>
            <a:xfrm>
              <a:off x="1464679" y="5170782"/>
              <a:ext cx="1687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Progress__filled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53EEBC-908E-42EE-BCB2-F99126AF70E8}"/>
                </a:ext>
              </a:extLst>
            </p:cNvPr>
            <p:cNvSpPr/>
            <p:nvPr/>
          </p:nvSpPr>
          <p:spPr>
            <a:xfrm>
              <a:off x="1396806" y="5697906"/>
              <a:ext cx="1195474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46EA00-03E8-464A-BD9C-ABE9EDA9E27A}"/>
                </a:ext>
              </a:extLst>
            </p:cNvPr>
            <p:cNvSpPr txBox="1"/>
            <p:nvPr/>
          </p:nvSpPr>
          <p:spPr>
            <a:xfrm>
              <a:off x="1359224" y="6372599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511CC3-2E63-4E27-9C53-0BF597A56543}"/>
                </a:ext>
              </a:extLst>
            </p:cNvPr>
            <p:cNvSpPr/>
            <p:nvPr/>
          </p:nvSpPr>
          <p:spPr>
            <a:xfrm>
              <a:off x="2675191" y="5693754"/>
              <a:ext cx="2198650" cy="1013247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B2596E-7701-4E6B-BDAC-6BDE904A8E26}"/>
                </a:ext>
              </a:extLst>
            </p:cNvPr>
            <p:cNvSpPr/>
            <p:nvPr/>
          </p:nvSpPr>
          <p:spPr>
            <a:xfrm>
              <a:off x="4919068" y="5701120"/>
              <a:ext cx="2198650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276416-1144-4367-95B7-C53D8F1C0F0B}"/>
                </a:ext>
              </a:extLst>
            </p:cNvPr>
            <p:cNvSpPr txBox="1"/>
            <p:nvPr/>
          </p:nvSpPr>
          <p:spPr>
            <a:xfrm>
              <a:off x="2660802" y="6372599"/>
              <a:ext cx="1511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Input_volume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C2C1EA-4257-4796-B0D7-B59DF2962700}"/>
                </a:ext>
              </a:extLst>
            </p:cNvPr>
            <p:cNvSpPr txBox="1"/>
            <p:nvPr/>
          </p:nvSpPr>
          <p:spPr>
            <a:xfrm>
              <a:off x="4867907" y="6368447"/>
              <a:ext cx="216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Input_playbackRate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7AFDF-81C9-4436-B6E6-ECC3B5C6C74B}"/>
                </a:ext>
              </a:extLst>
            </p:cNvPr>
            <p:cNvSpPr txBox="1"/>
            <p:nvPr/>
          </p:nvSpPr>
          <p:spPr>
            <a:xfrm>
              <a:off x="7220894" y="6368447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EC238E-AE88-40A8-AB1B-864087641F3C}"/>
                </a:ext>
              </a:extLst>
            </p:cNvPr>
            <p:cNvSpPr/>
            <p:nvPr/>
          </p:nvSpPr>
          <p:spPr>
            <a:xfrm>
              <a:off x="7180077" y="5700849"/>
              <a:ext cx="1067278" cy="1013247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CCEE3F-7AE3-483D-97EE-CC03DCF3315B}"/>
                </a:ext>
              </a:extLst>
            </p:cNvPr>
            <p:cNvSpPr/>
            <p:nvPr/>
          </p:nvSpPr>
          <p:spPr>
            <a:xfrm>
              <a:off x="8331347" y="5709727"/>
              <a:ext cx="1067278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DBDE2-E08B-42FB-912C-2EE305726826}"/>
                </a:ext>
              </a:extLst>
            </p:cNvPr>
            <p:cNvSpPr txBox="1"/>
            <p:nvPr/>
          </p:nvSpPr>
          <p:spPr>
            <a:xfrm>
              <a:off x="8395818" y="6368447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2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85FBE-D1AC-4F0E-9D0B-8C7B247DEF50}"/>
              </a:ext>
            </a:extLst>
          </p:cNvPr>
          <p:cNvSpPr txBox="1"/>
          <p:nvPr/>
        </p:nvSpPr>
        <p:spPr>
          <a:xfrm>
            <a:off x="372862" y="328474"/>
            <a:ext cx="171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Confirm CSS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28AB1-3D3F-4648-A658-060B0893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3" y="910530"/>
            <a:ext cx="3590925" cy="29146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7605DA-380B-4AFF-B712-1B4AEFC76E75}"/>
              </a:ext>
            </a:extLst>
          </p:cNvPr>
          <p:cNvGrpSpPr/>
          <p:nvPr/>
        </p:nvGrpSpPr>
        <p:grpSpPr>
          <a:xfrm>
            <a:off x="3830110" y="2717182"/>
            <a:ext cx="4418904" cy="3762375"/>
            <a:chOff x="3910012" y="2717182"/>
            <a:chExt cx="4418904" cy="37623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4F0F11-DB9B-40C7-A695-81E0F44FF15A}"/>
                </a:ext>
              </a:extLst>
            </p:cNvPr>
            <p:cNvGrpSpPr/>
            <p:nvPr/>
          </p:nvGrpSpPr>
          <p:grpSpPr>
            <a:xfrm>
              <a:off x="3910012" y="2717182"/>
              <a:ext cx="4371975" cy="3762375"/>
              <a:chOff x="594804" y="1547812"/>
              <a:chExt cx="4371975" cy="376237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E1E555A-C630-444F-A274-CECD33C1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04" y="1547812"/>
                <a:ext cx="4371975" cy="3762375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8AF34A-0D3F-4657-B354-822ED02D7CE0}"/>
                  </a:ext>
                </a:extLst>
              </p:cNvPr>
              <p:cNvSpPr/>
              <p:nvPr/>
            </p:nvSpPr>
            <p:spPr>
              <a:xfrm>
                <a:off x="747721" y="2229371"/>
                <a:ext cx="2377219" cy="95771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4B3F4AA-0E46-4B5F-9A4C-2FACD1D7784F}"/>
                  </a:ext>
                </a:extLst>
              </p:cNvPr>
              <p:cNvSpPr/>
              <p:nvPr/>
            </p:nvSpPr>
            <p:spPr>
              <a:xfrm>
                <a:off x="747722" y="4246081"/>
                <a:ext cx="2084256" cy="5212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3856C9-A684-4ACB-B060-84DB5D7AB4D0}"/>
                  </a:ext>
                </a:extLst>
              </p:cNvPr>
              <p:cNvSpPr/>
              <p:nvPr/>
            </p:nvSpPr>
            <p:spPr>
              <a:xfrm>
                <a:off x="747721" y="3318910"/>
                <a:ext cx="4219058" cy="76858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64D92-6E7E-4CF1-B700-6C83BBEBFC27}"/>
                </a:ext>
              </a:extLst>
            </p:cNvPr>
            <p:cNvSpPr txBox="1"/>
            <p:nvPr/>
          </p:nvSpPr>
          <p:spPr>
            <a:xfrm>
              <a:off x="6287973" y="5283435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100%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로 따졌을 때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,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-5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만큼 남기고 이동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7AB16-0B2F-4A47-911E-4301F91C2BA0}"/>
              </a:ext>
            </a:extLst>
          </p:cNvPr>
          <p:cNvSpPr/>
          <p:nvPr/>
        </p:nvSpPr>
        <p:spPr>
          <a:xfrm>
            <a:off x="8478175" y="3755254"/>
            <a:ext cx="3275860" cy="20418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74F049-3026-49B8-81FF-016FA9A098A5}"/>
              </a:ext>
            </a:extLst>
          </p:cNvPr>
          <p:cNvCxnSpPr/>
          <p:nvPr/>
        </p:nvCxnSpPr>
        <p:spPr>
          <a:xfrm>
            <a:off x="8993080" y="3825180"/>
            <a:ext cx="0" cy="190091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FA9267-6858-4A94-94DE-1AA4105E9040}"/>
              </a:ext>
            </a:extLst>
          </p:cNvPr>
          <p:cNvSpPr txBox="1"/>
          <p:nvPr/>
        </p:nvSpPr>
        <p:spPr>
          <a:xfrm>
            <a:off x="8997519" y="387759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100%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EB1044-10F4-4DAA-B2CD-ACAE347488F0}"/>
              </a:ext>
            </a:extLst>
          </p:cNvPr>
          <p:cNvCxnSpPr/>
          <p:nvPr/>
        </p:nvCxnSpPr>
        <p:spPr>
          <a:xfrm>
            <a:off x="10404629" y="3825180"/>
            <a:ext cx="0" cy="39097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4CB275-B3DB-40BB-9625-C76220A771A2}"/>
              </a:ext>
            </a:extLst>
          </p:cNvPr>
          <p:cNvSpPr txBox="1"/>
          <p:nvPr/>
        </p:nvSpPr>
        <p:spPr>
          <a:xfrm>
            <a:off x="10418922" y="3851388"/>
            <a:ext cx="62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-5px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6E655E-07A7-4B6E-8557-CB4470DB6D53}"/>
              </a:ext>
            </a:extLst>
          </p:cNvPr>
          <p:cNvSpPr/>
          <p:nvPr/>
        </p:nvSpPr>
        <p:spPr>
          <a:xfrm>
            <a:off x="214015" y="889793"/>
            <a:ext cx="3590925" cy="841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B2473F-20D5-4174-A87F-01D03640822D}"/>
              </a:ext>
            </a:extLst>
          </p:cNvPr>
          <p:cNvSpPr txBox="1"/>
          <p:nvPr/>
        </p:nvSpPr>
        <p:spPr>
          <a:xfrm>
            <a:off x="8120589" y="5867044"/>
            <a:ext cx="4178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-5px</a:t>
            </a:r>
            <a:r>
              <a:rPr lang="ko-KR" altLang="en-US" sz="1600" b="1" dirty="0">
                <a:solidFill>
                  <a:srgbClr val="92D050"/>
                </a:solidFill>
              </a:rPr>
              <a:t> 만큼을 제외한 </a:t>
            </a:r>
            <a:r>
              <a:rPr lang="en-US" altLang="ko-KR" sz="1600" b="1" dirty="0">
                <a:solidFill>
                  <a:srgbClr val="92D050"/>
                </a:solidFill>
              </a:rPr>
              <a:t>100%</a:t>
            </a:r>
            <a:r>
              <a:rPr lang="ko-KR" altLang="en-US" sz="1600" b="1" dirty="0">
                <a:solidFill>
                  <a:srgbClr val="92D050"/>
                </a:solidFill>
              </a:rPr>
              <a:t>를 </a:t>
            </a:r>
            <a:r>
              <a:rPr lang="en-US" altLang="ko-KR" sz="1600" b="1" dirty="0">
                <a:solidFill>
                  <a:srgbClr val="92D050"/>
                </a:solidFill>
              </a:rPr>
              <a:t>Y</a:t>
            </a:r>
            <a:r>
              <a:rPr lang="ko-KR" altLang="en-US" sz="1600" b="1" dirty="0">
                <a:solidFill>
                  <a:srgbClr val="92D050"/>
                </a:solidFill>
              </a:rPr>
              <a:t>축으로 이동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E25F1-88BC-4371-BA0D-802786FF015F}"/>
              </a:ext>
            </a:extLst>
          </p:cNvPr>
          <p:cNvSpPr txBox="1"/>
          <p:nvPr/>
        </p:nvSpPr>
        <p:spPr>
          <a:xfrm>
            <a:off x="4038040" y="838594"/>
            <a:ext cx="23793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Translate Y</a:t>
            </a:r>
            <a:r>
              <a:rPr lang="ko-KR" altLang="en-US" sz="2000" b="1" dirty="0"/>
              <a:t>축 이동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Bottom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 Top : -</a:t>
            </a:r>
          </a:p>
          <a:p>
            <a:pPr algn="ctr"/>
            <a:r>
              <a:rPr lang="en-US" altLang="ko-KR" sz="1600" b="1" dirty="0"/>
              <a:t>Top -&gt; Bottom : +</a:t>
            </a:r>
          </a:p>
        </p:txBody>
      </p:sp>
    </p:spTree>
    <p:extLst>
      <p:ext uri="{BB962C8B-B14F-4D97-AF65-F5344CB8AC3E}">
        <p14:creationId xmlns:p14="http://schemas.microsoft.com/office/powerpoint/2010/main" val="34982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9B847C-1E71-45DE-A5D2-49374CF2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9" y="775191"/>
            <a:ext cx="3813810" cy="555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A116F-2E88-4E9E-9350-FB96A4B28C49}"/>
              </a:ext>
            </a:extLst>
          </p:cNvPr>
          <p:cNvSpPr txBox="1"/>
          <p:nvPr/>
        </p:nvSpPr>
        <p:spPr>
          <a:xfrm>
            <a:off x="372862" y="328474"/>
            <a:ext cx="171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Confirm CSS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41A1E1-4270-4951-A0FB-DBEC7C47B250}"/>
              </a:ext>
            </a:extLst>
          </p:cNvPr>
          <p:cNvSpPr/>
          <p:nvPr/>
        </p:nvSpPr>
        <p:spPr>
          <a:xfrm>
            <a:off x="645023" y="1241467"/>
            <a:ext cx="2377219" cy="957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82ED9-933B-44EC-85A9-1B7B4ACFC336}"/>
              </a:ext>
            </a:extLst>
          </p:cNvPr>
          <p:cNvSpPr txBox="1"/>
          <p:nvPr/>
        </p:nvSpPr>
        <p:spPr>
          <a:xfrm>
            <a:off x="5415377" y="856628"/>
            <a:ext cx="255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F0"/>
                </a:solidFill>
              </a:rPr>
              <a:t>Div</a:t>
            </a:r>
            <a:r>
              <a:rPr lang="en-US" altLang="ko-KR" sz="1400" b="1" dirty="0">
                <a:solidFill>
                  <a:srgbClr val="00B0F0"/>
                </a:solidFill>
              </a:rPr>
              <a:t> progress : flex</a:t>
            </a:r>
            <a:r>
              <a:rPr lang="ko-KR" altLang="en-US" sz="1400" b="1" dirty="0">
                <a:solidFill>
                  <a:srgbClr val="00B0F0"/>
                </a:solidFill>
              </a:rPr>
              <a:t> 영역 </a:t>
            </a:r>
            <a:r>
              <a:rPr lang="en-US" altLang="ko-KR" sz="1400" b="1" dirty="0">
                <a:solidFill>
                  <a:srgbClr val="00B0F0"/>
                </a:solidFill>
              </a:rPr>
              <a:t>: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620F4-3D62-4DA6-A8D1-5840CC5C51EE}"/>
              </a:ext>
            </a:extLst>
          </p:cNvPr>
          <p:cNvSpPr txBox="1"/>
          <p:nvPr/>
        </p:nvSpPr>
        <p:spPr>
          <a:xfrm>
            <a:off x="5415377" y="4057567"/>
            <a:ext cx="631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Progress__filled</a:t>
            </a:r>
            <a:r>
              <a:rPr lang="ko-KR" altLang="en-US" b="1" dirty="0">
                <a:solidFill>
                  <a:srgbClr val="92D050"/>
                </a:solidFill>
              </a:rPr>
              <a:t>의 </a:t>
            </a:r>
            <a:r>
              <a:rPr lang="en-US" altLang="ko-KR" b="1" dirty="0">
                <a:solidFill>
                  <a:srgbClr val="92D050"/>
                </a:solidFill>
              </a:rPr>
              <a:t>basis 0% ~~~ Progress</a:t>
            </a:r>
            <a:r>
              <a:rPr lang="ko-KR" altLang="en-US" b="1" dirty="0">
                <a:solidFill>
                  <a:srgbClr val="92D050"/>
                </a:solidFill>
              </a:rPr>
              <a:t>의 </a:t>
            </a:r>
            <a:r>
              <a:rPr lang="en-US" altLang="ko-KR" b="1" dirty="0">
                <a:solidFill>
                  <a:srgbClr val="92D050"/>
                </a:solidFill>
              </a:rPr>
              <a:t>basis 100%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45C9AB-FB8B-4419-B494-47D6606AEE23}"/>
              </a:ext>
            </a:extLst>
          </p:cNvPr>
          <p:cNvCxnSpPr>
            <a:cxnSpLocks/>
          </p:cNvCxnSpPr>
          <p:nvPr/>
        </p:nvCxnSpPr>
        <p:spPr>
          <a:xfrm>
            <a:off x="1833632" y="1347193"/>
            <a:ext cx="345681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5530FB-BD41-42BC-B09B-11998A9A6701}"/>
              </a:ext>
            </a:extLst>
          </p:cNvPr>
          <p:cNvSpPr/>
          <p:nvPr/>
        </p:nvSpPr>
        <p:spPr>
          <a:xfrm>
            <a:off x="5521911" y="1241467"/>
            <a:ext cx="5566299" cy="8309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769996-929D-4756-BE61-E657813C990C}"/>
              </a:ext>
            </a:extLst>
          </p:cNvPr>
          <p:cNvCxnSpPr/>
          <p:nvPr/>
        </p:nvCxnSpPr>
        <p:spPr>
          <a:xfrm flipV="1">
            <a:off x="5521911" y="1099168"/>
            <a:ext cx="5566299" cy="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844630-A79F-460A-9AD9-E4654CC3E4FB}"/>
              </a:ext>
            </a:extLst>
          </p:cNvPr>
          <p:cNvSpPr/>
          <p:nvPr/>
        </p:nvSpPr>
        <p:spPr>
          <a:xfrm>
            <a:off x="5539667" y="1259223"/>
            <a:ext cx="124286" cy="782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5190B-19C1-4172-A5EB-C70524D61CA3}"/>
              </a:ext>
            </a:extLst>
          </p:cNvPr>
          <p:cNvSpPr txBox="1"/>
          <p:nvPr/>
        </p:nvSpPr>
        <p:spPr>
          <a:xfrm>
            <a:off x="5415377" y="2179696"/>
            <a:ext cx="3032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</a:rPr>
              <a:t>Div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</a:rPr>
              <a:t>progress__filled</a:t>
            </a:r>
            <a:r>
              <a:rPr lang="en-US" altLang="ko-KR" sz="1400" b="1" dirty="0">
                <a:solidFill>
                  <a:srgbClr val="00B0F0"/>
                </a:solidFill>
              </a:rPr>
              <a:t> : flex</a:t>
            </a:r>
            <a:r>
              <a:rPr lang="ko-KR" altLang="en-US" sz="1400" b="1" dirty="0">
                <a:solidFill>
                  <a:srgbClr val="00B0F0"/>
                </a:solidFill>
              </a:rPr>
              <a:t> 영역 </a:t>
            </a:r>
            <a:r>
              <a:rPr lang="en-US" altLang="ko-KR" sz="1400" b="1" dirty="0">
                <a:solidFill>
                  <a:srgbClr val="00B0F0"/>
                </a:solidFill>
              </a:rPr>
              <a:t>: 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81388C-9F0B-4634-B5FA-76A4B9F2303C}"/>
              </a:ext>
            </a:extLst>
          </p:cNvPr>
          <p:cNvSpPr/>
          <p:nvPr/>
        </p:nvSpPr>
        <p:spPr>
          <a:xfrm>
            <a:off x="643385" y="2486230"/>
            <a:ext cx="2002162" cy="2849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CC11EC-B6A3-41E6-A4C1-1E1FFE6AE7D7}"/>
              </a:ext>
            </a:extLst>
          </p:cNvPr>
          <p:cNvSpPr/>
          <p:nvPr/>
        </p:nvSpPr>
        <p:spPr>
          <a:xfrm>
            <a:off x="643385" y="5728059"/>
            <a:ext cx="2002162" cy="2849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E50675-AB15-476B-965B-2FB5B1A9A62B}"/>
              </a:ext>
            </a:extLst>
          </p:cNvPr>
          <p:cNvCxnSpPr>
            <a:cxnSpLocks/>
          </p:cNvCxnSpPr>
          <p:nvPr/>
        </p:nvCxnSpPr>
        <p:spPr>
          <a:xfrm>
            <a:off x="2663303" y="2761570"/>
            <a:ext cx="2627146" cy="1419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2EA321F-A6D4-4D01-80C6-E7B626A96271}"/>
              </a:ext>
            </a:extLst>
          </p:cNvPr>
          <p:cNvCxnSpPr>
            <a:cxnSpLocks/>
          </p:cNvCxnSpPr>
          <p:nvPr/>
        </p:nvCxnSpPr>
        <p:spPr>
          <a:xfrm>
            <a:off x="5812308" y="1656962"/>
            <a:ext cx="111915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103</Words>
  <Application>Microsoft Office PowerPoint</Application>
  <PresentationFormat>와이드스크린</PresentationFormat>
  <Paragraphs>25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415</cp:revision>
  <dcterms:created xsi:type="dcterms:W3CDTF">2020-03-31T04:33:01Z</dcterms:created>
  <dcterms:modified xsi:type="dcterms:W3CDTF">2020-04-02T08:31:47Z</dcterms:modified>
</cp:coreProperties>
</file>