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F37AF4-2A78-4304-ABAF-75AF3BBE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68" y="1172777"/>
            <a:ext cx="5819775" cy="3695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3B7EC8-AADF-41BB-88D3-64584A0C26F7}"/>
              </a:ext>
            </a:extLst>
          </p:cNvPr>
          <p:cNvSpPr txBox="1"/>
          <p:nvPr/>
        </p:nvSpPr>
        <p:spPr>
          <a:xfrm>
            <a:off x="372862" y="328474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좌표 찾기 복습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E9C9F7-ACC9-440E-A975-13163093D6EF}"/>
              </a:ext>
            </a:extLst>
          </p:cNvPr>
          <p:cNvSpPr/>
          <p:nvPr/>
        </p:nvSpPr>
        <p:spPr>
          <a:xfrm>
            <a:off x="5442012" y="1597981"/>
            <a:ext cx="497150" cy="27432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2275668-DBE1-4A04-BA7B-86F1FA012C8D}"/>
              </a:ext>
            </a:extLst>
          </p:cNvPr>
          <p:cNvCxnSpPr>
            <a:cxnSpLocks/>
          </p:cNvCxnSpPr>
          <p:nvPr/>
        </p:nvCxnSpPr>
        <p:spPr>
          <a:xfrm>
            <a:off x="5688258" y="1163899"/>
            <a:ext cx="0" cy="42520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7FB1F2-73CD-4827-868D-397555FB07BF}"/>
              </a:ext>
            </a:extLst>
          </p:cNvPr>
          <p:cNvSpPr txBox="1"/>
          <p:nvPr/>
        </p:nvSpPr>
        <p:spPr>
          <a:xfrm>
            <a:off x="5185886" y="787914"/>
            <a:ext cx="987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FF0000"/>
                </a:solidFill>
              </a:rPr>
              <a:t>offsetTop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69233B-7FBC-479B-A03E-2BDDD225FFB1}"/>
              </a:ext>
            </a:extLst>
          </p:cNvPr>
          <p:cNvCxnSpPr>
            <a:cxnSpLocks/>
          </p:cNvCxnSpPr>
          <p:nvPr/>
        </p:nvCxnSpPr>
        <p:spPr>
          <a:xfrm>
            <a:off x="6096000" y="1172777"/>
            <a:ext cx="0" cy="161481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5907C0-E8CE-478A-838D-C2E6919374B8}"/>
              </a:ext>
            </a:extLst>
          </p:cNvPr>
          <p:cNvSpPr txBox="1"/>
          <p:nvPr/>
        </p:nvSpPr>
        <p:spPr>
          <a:xfrm>
            <a:off x="6203456" y="1444092"/>
            <a:ext cx="708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FFC000"/>
                </a:solidFill>
              </a:rPr>
              <a:t>PageY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5F6422-CF9C-487B-B5F4-2A76AC8292D7}"/>
              </a:ext>
            </a:extLst>
          </p:cNvPr>
          <p:cNvSpPr txBox="1"/>
          <p:nvPr/>
        </p:nvSpPr>
        <p:spPr>
          <a:xfrm>
            <a:off x="6200543" y="1852020"/>
            <a:ext cx="3706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PageY</a:t>
            </a:r>
            <a:r>
              <a:rPr lang="en-US" altLang="ko-KR" sz="1600" b="1" dirty="0"/>
              <a:t> – </a:t>
            </a:r>
            <a:r>
              <a:rPr lang="en-US" altLang="ko-KR" sz="1600" b="1" dirty="0" err="1"/>
              <a:t>offsetTop</a:t>
            </a:r>
            <a:r>
              <a:rPr lang="en-US" altLang="ko-KR" sz="1600" b="1" dirty="0"/>
              <a:t> = custom Y </a:t>
            </a:r>
            <a:r>
              <a:rPr lang="ko-KR" altLang="en-US" sz="1600" b="1" dirty="0"/>
              <a:t>좌표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B0CEAC-5DCA-4427-97BD-DE194613B3F6}"/>
              </a:ext>
            </a:extLst>
          </p:cNvPr>
          <p:cNvGrpSpPr/>
          <p:nvPr/>
        </p:nvGrpSpPr>
        <p:grpSpPr>
          <a:xfrm>
            <a:off x="380768" y="4968628"/>
            <a:ext cx="4648735" cy="1372155"/>
            <a:chOff x="1790468" y="4968628"/>
            <a:chExt cx="4648735" cy="137215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C1EAED3-5B98-4639-AAFE-6523EF7D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0468" y="4968628"/>
              <a:ext cx="4410075" cy="93345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D12D51-E88E-4E93-AF28-C7B062ECD71C}"/>
                </a:ext>
              </a:extLst>
            </p:cNvPr>
            <p:cNvSpPr/>
            <p:nvPr/>
          </p:nvSpPr>
          <p:spPr>
            <a:xfrm>
              <a:off x="1790468" y="5430141"/>
              <a:ext cx="4410075" cy="47193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8A34F5-6391-487A-9753-2F29B5E3BD56}"/>
                </a:ext>
              </a:extLst>
            </p:cNvPr>
            <p:cNvSpPr txBox="1"/>
            <p:nvPr/>
          </p:nvSpPr>
          <p:spPr>
            <a:xfrm>
              <a:off x="4064835" y="6002229"/>
              <a:ext cx="23743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/>
                <a:t>진행률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백분율율 계산 </a:t>
              </a: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B390C06-5B82-4218-9880-0714DA04A99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686422" y="1589103"/>
            <a:ext cx="4165" cy="2752078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6C7E8B-044C-49C1-8E1E-D66E29D1AED2}"/>
              </a:ext>
            </a:extLst>
          </p:cNvPr>
          <p:cNvSpPr txBox="1"/>
          <p:nvPr/>
        </p:nvSpPr>
        <p:spPr>
          <a:xfrm>
            <a:off x="5029503" y="4402496"/>
            <a:ext cx="1255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92D050"/>
                </a:solidFill>
              </a:rPr>
              <a:t>offsetHeight</a:t>
            </a:r>
            <a:endParaRPr lang="ko-KR" altLang="en-US" sz="1400" b="1" dirty="0">
              <a:solidFill>
                <a:srgbClr val="92D05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1375012-6FBA-4857-BB37-C905320A3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953" y="3512963"/>
            <a:ext cx="5238750" cy="208684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2C61E4-3D04-4D48-9BB9-F2829C2BE8D5}"/>
              </a:ext>
            </a:extLst>
          </p:cNvPr>
          <p:cNvSpPr/>
          <p:nvPr/>
        </p:nvSpPr>
        <p:spPr>
          <a:xfrm>
            <a:off x="6435766" y="4105212"/>
            <a:ext cx="4910709" cy="47193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38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17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640</cp:revision>
  <dcterms:created xsi:type="dcterms:W3CDTF">2020-03-31T04:33:01Z</dcterms:created>
  <dcterms:modified xsi:type="dcterms:W3CDTF">2020-04-16T08:13:59Z</dcterms:modified>
</cp:coreProperties>
</file>