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0F49F2-BDA2-4BAE-9ED1-00E954FB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3" y="1038116"/>
            <a:ext cx="4495800" cy="232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F2235-D8C1-493B-BB52-18C55A44728C}"/>
              </a:ext>
            </a:extLst>
          </p:cNvPr>
          <p:cNvSpPr txBox="1"/>
          <p:nvPr/>
        </p:nvSpPr>
        <p:spPr>
          <a:xfrm>
            <a:off x="372862" y="328474"/>
            <a:ext cx="220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Stichy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Navigator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5C1462-79ED-43EF-B78D-57E02A4B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71" y="2933683"/>
            <a:ext cx="4610100" cy="3343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02525E-1C15-44FF-B7EC-50818496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451" y="2105008"/>
            <a:ext cx="2409825" cy="4171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8B0A83-023D-43E9-8F6B-E771DFB8D5D4}"/>
              </a:ext>
            </a:extLst>
          </p:cNvPr>
          <p:cNvSpPr/>
          <p:nvPr/>
        </p:nvSpPr>
        <p:spPr>
          <a:xfrm>
            <a:off x="585926" y="1504995"/>
            <a:ext cx="4127007" cy="2971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71CBD6-D8A0-488C-8D0E-814EEC45329A}"/>
              </a:ext>
            </a:extLst>
          </p:cNvPr>
          <p:cNvSpPr/>
          <p:nvPr/>
        </p:nvSpPr>
        <p:spPr>
          <a:xfrm>
            <a:off x="3861971" y="5055834"/>
            <a:ext cx="4610100" cy="11496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F7232-ED97-4AEB-90C4-9C3E5C106FF7}"/>
              </a:ext>
            </a:extLst>
          </p:cNvPr>
          <p:cNvSpPr txBox="1"/>
          <p:nvPr/>
        </p:nvSpPr>
        <p:spPr>
          <a:xfrm>
            <a:off x="140287" y="4341181"/>
            <a:ext cx="3651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Position</a:t>
            </a:r>
            <a:r>
              <a:rPr lang="ko-KR" altLang="en-US" sz="2000" b="1" dirty="0"/>
              <a:t>의 변화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highlight>
                  <a:srgbClr val="00FF00"/>
                </a:highlight>
              </a:rPr>
              <a:t>Relative</a:t>
            </a:r>
            <a:r>
              <a:rPr lang="en-US" altLang="ko-KR" sz="1600" b="1" dirty="0"/>
              <a:t> =&gt; </a:t>
            </a:r>
            <a:r>
              <a:rPr lang="ko-KR" altLang="en-US" sz="1600" b="1" dirty="0"/>
              <a:t>지정된 </a:t>
            </a:r>
            <a:r>
              <a:rPr lang="en-US" altLang="ko-KR" sz="1600" b="1" dirty="0"/>
              <a:t>padding </a:t>
            </a:r>
            <a:r>
              <a:rPr lang="ko-KR" altLang="en-US" sz="1600" b="1" dirty="0"/>
              <a:t>존재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highlight>
                  <a:srgbClr val="FFFF00"/>
                </a:highlight>
              </a:rPr>
              <a:t>Fixed</a:t>
            </a:r>
            <a:r>
              <a:rPr lang="en-US" altLang="ko-KR" sz="1600" b="1" dirty="0"/>
              <a:t> =&gt; </a:t>
            </a:r>
            <a:r>
              <a:rPr lang="ko-KR" altLang="en-US" sz="1600" b="1" dirty="0"/>
              <a:t>지정된 </a:t>
            </a:r>
            <a:r>
              <a:rPr lang="en-US" altLang="ko-KR" sz="1600" b="1" dirty="0"/>
              <a:t>padding X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4F895C-2CFD-4ED1-BAEB-DD2408702109}"/>
              </a:ext>
            </a:extLst>
          </p:cNvPr>
          <p:cNvCxnSpPr/>
          <p:nvPr/>
        </p:nvCxnSpPr>
        <p:spPr>
          <a:xfrm>
            <a:off x="4110361" y="4385571"/>
            <a:ext cx="174002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1292BE-54E7-4232-B968-F32E31438A55}"/>
              </a:ext>
            </a:extLst>
          </p:cNvPr>
          <p:cNvCxnSpPr/>
          <p:nvPr/>
        </p:nvCxnSpPr>
        <p:spPr>
          <a:xfrm>
            <a:off x="4120790" y="5745333"/>
            <a:ext cx="143803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7EFC4A-D153-4029-8F40-7ABEBD1AB9A4}"/>
              </a:ext>
            </a:extLst>
          </p:cNvPr>
          <p:cNvCxnSpPr>
            <a:cxnSpLocks/>
          </p:cNvCxnSpPr>
          <p:nvPr/>
        </p:nvCxnSpPr>
        <p:spPr>
          <a:xfrm>
            <a:off x="4616388" y="4416643"/>
            <a:ext cx="0" cy="127838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83D3AF-ADE2-4CBA-B829-62BB7A10B87A}"/>
              </a:ext>
            </a:extLst>
          </p:cNvPr>
          <p:cNvCxnSpPr/>
          <p:nvPr/>
        </p:nvCxnSpPr>
        <p:spPr>
          <a:xfrm>
            <a:off x="8893911" y="2797948"/>
            <a:ext cx="1307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E129A0-5C10-4B26-89D3-DAF84EB4F870}"/>
              </a:ext>
            </a:extLst>
          </p:cNvPr>
          <p:cNvCxnSpPr/>
          <p:nvPr/>
        </p:nvCxnSpPr>
        <p:spPr>
          <a:xfrm>
            <a:off x="8917922" y="5977633"/>
            <a:ext cx="1581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55B1FE-E559-45CF-85EA-8875F42FC050}"/>
              </a:ext>
            </a:extLst>
          </p:cNvPr>
          <p:cNvCxnSpPr>
            <a:cxnSpLocks/>
          </p:cNvCxnSpPr>
          <p:nvPr/>
        </p:nvCxnSpPr>
        <p:spPr>
          <a:xfrm>
            <a:off x="8946034" y="2797948"/>
            <a:ext cx="0" cy="3070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242A99-9CD0-4F3E-8721-FC19D06AF546}"/>
              </a:ext>
            </a:extLst>
          </p:cNvPr>
          <p:cNvSpPr txBox="1"/>
          <p:nvPr/>
        </p:nvSpPr>
        <p:spPr>
          <a:xfrm>
            <a:off x="7515955" y="321446"/>
            <a:ext cx="4322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Max-width vs width</a:t>
            </a:r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highlight>
                  <a:srgbClr val="00FF00"/>
                </a:highlight>
              </a:rPr>
              <a:t>Max-width</a:t>
            </a:r>
            <a:r>
              <a:rPr lang="en-US" altLang="ko-KR" sz="1600" b="1" dirty="0"/>
              <a:t> =&gt;Transition</a:t>
            </a:r>
            <a:r>
              <a:rPr lang="ko-KR" altLang="en-US" sz="1600" b="1" dirty="0"/>
              <a:t>의 변화가 가능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highlight>
                  <a:srgbClr val="FFFF00"/>
                </a:highlight>
              </a:rPr>
              <a:t>Width</a:t>
            </a:r>
            <a:r>
              <a:rPr lang="en-US" altLang="ko-KR" sz="1600" b="1" dirty="0"/>
              <a:t> =&gt; Transition</a:t>
            </a:r>
            <a:r>
              <a:rPr lang="ko-KR" altLang="en-US" sz="1600" b="1" dirty="0"/>
              <a:t>의 변화가 불가능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1448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CDB2F-05FF-40BA-A812-D85AB4276418}"/>
              </a:ext>
            </a:extLst>
          </p:cNvPr>
          <p:cNvSpPr txBox="1"/>
          <p:nvPr/>
        </p:nvSpPr>
        <p:spPr>
          <a:xfrm>
            <a:off x="372862" y="328474"/>
            <a:ext cx="220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Stichy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Navigator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5F094-BACD-47B0-BF60-9FEF2023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134678"/>
            <a:ext cx="5962650" cy="3771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35660B-1188-4F8D-ACC8-CF0B5E77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49" y="328474"/>
            <a:ext cx="3733800" cy="62198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711504-4B99-41D0-BA4D-B10E9B353694}"/>
              </a:ext>
            </a:extLst>
          </p:cNvPr>
          <p:cNvCxnSpPr/>
          <p:nvPr/>
        </p:nvCxnSpPr>
        <p:spPr>
          <a:xfrm>
            <a:off x="1605395" y="1864312"/>
            <a:ext cx="143803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95D95C-C298-47F7-ACDE-31CE0CE570E9}"/>
              </a:ext>
            </a:extLst>
          </p:cNvPr>
          <p:cNvCxnSpPr/>
          <p:nvPr/>
        </p:nvCxnSpPr>
        <p:spPr>
          <a:xfrm>
            <a:off x="7563775" y="328474"/>
            <a:ext cx="0" cy="338239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67B68F-56F5-456B-B5B5-B7375087DA75}"/>
              </a:ext>
            </a:extLst>
          </p:cNvPr>
          <p:cNvSpPr txBox="1"/>
          <p:nvPr/>
        </p:nvSpPr>
        <p:spPr>
          <a:xfrm>
            <a:off x="7554897" y="321077"/>
            <a:ext cx="16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Browser </a:t>
            </a:r>
            <a:r>
              <a:rPr lang="ko-KR" altLang="en-US" sz="1600" b="1" dirty="0" err="1">
                <a:solidFill>
                  <a:srgbClr val="FF0000"/>
                </a:solidFill>
              </a:rPr>
              <a:t>최상단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04BBF-4D59-4F67-9DC6-F082F68D3BC7}"/>
              </a:ext>
            </a:extLst>
          </p:cNvPr>
          <p:cNvSpPr txBox="1"/>
          <p:nvPr/>
        </p:nvSpPr>
        <p:spPr>
          <a:xfrm>
            <a:off x="7554897" y="339953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Element </a:t>
            </a:r>
            <a:r>
              <a:rPr lang="ko-KR" altLang="en-US" sz="1600" b="1" dirty="0" err="1">
                <a:solidFill>
                  <a:srgbClr val="FF0000"/>
                </a:solidFill>
              </a:rPr>
              <a:t>최상단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AF3C0-AA45-45B1-9BBE-0C8DCB0EF960}"/>
              </a:ext>
            </a:extLst>
          </p:cNvPr>
          <p:cNvSpPr txBox="1"/>
          <p:nvPr/>
        </p:nvSpPr>
        <p:spPr>
          <a:xfrm>
            <a:off x="7563775" y="1429417"/>
            <a:ext cx="2380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92D050"/>
                </a:solidFill>
              </a:rPr>
              <a:t>Emelent.offsetTop</a:t>
            </a:r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E7C22-CE43-449B-BA68-87C7D07E6074}"/>
              </a:ext>
            </a:extLst>
          </p:cNvPr>
          <p:cNvSpPr txBox="1"/>
          <p:nvPr/>
        </p:nvSpPr>
        <p:spPr>
          <a:xfrm>
            <a:off x="2094390" y="2098195"/>
            <a:ext cx="3780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Client</a:t>
            </a:r>
            <a:r>
              <a:rPr lang="ko-KR" altLang="en-US" sz="1400" b="1" dirty="0">
                <a:solidFill>
                  <a:srgbClr val="FF0000"/>
                </a:solidFill>
              </a:rPr>
              <a:t>의 </a:t>
            </a:r>
            <a:r>
              <a:rPr lang="en-US" altLang="ko-KR" sz="1400" b="1" dirty="0">
                <a:solidFill>
                  <a:srgbClr val="FF0000"/>
                </a:solidFill>
              </a:rPr>
              <a:t>scroll </a:t>
            </a:r>
            <a:r>
              <a:rPr lang="ko-KR" altLang="en-US" sz="1400" b="1" dirty="0">
                <a:solidFill>
                  <a:srgbClr val="FF0000"/>
                </a:solidFill>
              </a:rPr>
              <a:t>이동이 </a:t>
            </a:r>
            <a:r>
              <a:rPr lang="en-US" altLang="ko-KR" sz="1400" b="1" dirty="0">
                <a:solidFill>
                  <a:srgbClr val="FF0000"/>
                </a:solidFill>
              </a:rPr>
              <a:t>nav</a:t>
            </a:r>
            <a:r>
              <a:rPr lang="ko-KR" altLang="en-US" sz="1400" b="1" dirty="0">
                <a:solidFill>
                  <a:srgbClr val="FF0000"/>
                </a:solidFill>
              </a:rPr>
              <a:t>의 상단을 지날 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63B4DD-4A2B-4B87-B2EE-A55FAFC0874F}"/>
              </a:ext>
            </a:extLst>
          </p:cNvPr>
          <p:cNvCxnSpPr/>
          <p:nvPr/>
        </p:nvCxnSpPr>
        <p:spPr>
          <a:xfrm>
            <a:off x="3683370" y="2780191"/>
            <a:ext cx="158184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2C9376-62FF-411D-BACE-48C3661A3EEE}"/>
              </a:ext>
            </a:extLst>
          </p:cNvPr>
          <p:cNvCxnSpPr>
            <a:cxnSpLocks/>
          </p:cNvCxnSpPr>
          <p:nvPr/>
        </p:nvCxnSpPr>
        <p:spPr>
          <a:xfrm>
            <a:off x="7325557" y="3710866"/>
            <a:ext cx="0" cy="473477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B90766-8693-4536-9EA0-0402294AC467}"/>
              </a:ext>
            </a:extLst>
          </p:cNvPr>
          <p:cNvSpPr txBox="1"/>
          <p:nvPr/>
        </p:nvSpPr>
        <p:spPr>
          <a:xfrm>
            <a:off x="6033395" y="3793715"/>
            <a:ext cx="1255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rgbClr val="FFC000"/>
                </a:solidFill>
              </a:rPr>
              <a:t>offsetHeight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7B9C5-9EF3-4098-8568-63385605A313}"/>
              </a:ext>
            </a:extLst>
          </p:cNvPr>
          <p:cNvSpPr/>
          <p:nvPr/>
        </p:nvSpPr>
        <p:spPr>
          <a:xfrm>
            <a:off x="2472932" y="2549142"/>
            <a:ext cx="1042626" cy="2310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1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83719-4F5C-434E-A561-FD53CDAEB529}"/>
              </a:ext>
            </a:extLst>
          </p:cNvPr>
          <p:cNvSpPr txBox="1"/>
          <p:nvPr/>
        </p:nvSpPr>
        <p:spPr>
          <a:xfrm>
            <a:off x="372862" y="328474"/>
            <a:ext cx="6060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Stichy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Navigator – </a:t>
            </a:r>
            <a:r>
              <a:rPr lang="en-US" altLang="ko-KR" sz="2000" b="1" dirty="0" err="1"/>
              <a:t>positio</a:t>
            </a:r>
            <a:r>
              <a:rPr lang="ko-KR" altLang="en-US" sz="2000" b="1" dirty="0"/>
              <a:t>에 따른 </a:t>
            </a:r>
            <a:r>
              <a:rPr lang="en-US" altLang="ko-KR" sz="2000" b="1" dirty="0"/>
              <a:t>padding-top</a:t>
            </a:r>
            <a:endParaRPr lang="ko-KR" altLang="en-US" sz="20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D89EAB-4D3A-4C1E-B232-84F2A61CA74C}"/>
              </a:ext>
            </a:extLst>
          </p:cNvPr>
          <p:cNvGrpSpPr/>
          <p:nvPr/>
        </p:nvGrpSpPr>
        <p:grpSpPr>
          <a:xfrm>
            <a:off x="0" y="1114398"/>
            <a:ext cx="5392472" cy="5140351"/>
            <a:chOff x="292963" y="1114398"/>
            <a:chExt cx="5392472" cy="51403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2DBAEE1-88AE-4CDA-A654-BECB1BDD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9650" y="1114398"/>
              <a:ext cx="3085785" cy="51403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5AD36-B28B-4012-817B-FD22FAAB7652}"/>
                </a:ext>
              </a:extLst>
            </p:cNvPr>
            <p:cNvSpPr txBox="1"/>
            <p:nvPr/>
          </p:nvSpPr>
          <p:spPr>
            <a:xfrm>
              <a:off x="292963" y="3895091"/>
              <a:ext cx="2395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</a:rPr>
                <a:t>Position : relative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C19AFD-BB65-4B61-AA98-54CB1E8D0CE8}"/>
                </a:ext>
              </a:extLst>
            </p:cNvPr>
            <p:cNvSpPr/>
            <p:nvPr/>
          </p:nvSpPr>
          <p:spPr>
            <a:xfrm>
              <a:off x="2599650" y="3895092"/>
              <a:ext cx="3085785" cy="40011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AA78BF-9347-465C-B8F7-F3BE9F7E322C}"/>
                </a:ext>
              </a:extLst>
            </p:cNvPr>
            <p:cNvSpPr txBox="1"/>
            <p:nvPr/>
          </p:nvSpPr>
          <p:spPr>
            <a:xfrm>
              <a:off x="2518108" y="4401195"/>
              <a:ext cx="2145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C000"/>
                  </a:solidFill>
                </a:rPr>
                <a:t>Nav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의 높이 영역이 존재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98F5667-E84A-436B-BF0C-677644F40B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847" y="4225771"/>
              <a:ext cx="0" cy="798991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66A678-5D46-4580-9E39-722C3FE9071C}"/>
              </a:ext>
            </a:extLst>
          </p:cNvPr>
          <p:cNvGrpSpPr/>
          <p:nvPr/>
        </p:nvGrpSpPr>
        <p:grpSpPr>
          <a:xfrm>
            <a:off x="6339856" y="737462"/>
            <a:ext cx="5909877" cy="5072761"/>
            <a:chOff x="6195560" y="737462"/>
            <a:chExt cx="5909877" cy="50727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C4A032B-5ABF-4589-9043-45ACCF5F3792}"/>
                </a:ext>
              </a:extLst>
            </p:cNvPr>
            <p:cNvGrpSpPr/>
            <p:nvPr/>
          </p:nvGrpSpPr>
          <p:grpSpPr>
            <a:xfrm>
              <a:off x="6359740" y="1092190"/>
              <a:ext cx="5745697" cy="4718033"/>
              <a:chOff x="5924734" y="1081086"/>
              <a:chExt cx="5745697" cy="471803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B77C1FD-B6A8-4EF3-B39A-10C32F2B5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4734" y="1103294"/>
                <a:ext cx="3733800" cy="469582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61659E-2C24-4E60-B76D-434430DE8878}"/>
                  </a:ext>
                </a:extLst>
              </p:cNvPr>
              <p:cNvSpPr txBox="1"/>
              <p:nvPr/>
            </p:nvSpPr>
            <p:spPr>
              <a:xfrm>
                <a:off x="9658534" y="1081086"/>
                <a:ext cx="20118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Position : fixed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BC9B7A-5B2A-4173-866B-F0FC506C2C01}"/>
                </a:ext>
              </a:extLst>
            </p:cNvPr>
            <p:cNvSpPr/>
            <p:nvPr/>
          </p:nvSpPr>
          <p:spPr>
            <a:xfrm>
              <a:off x="6336833" y="1114398"/>
              <a:ext cx="3733800" cy="400111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47A4-FB23-4F20-89EA-B0D11AD220DF}"/>
                </a:ext>
              </a:extLst>
            </p:cNvPr>
            <p:cNvSpPr txBox="1"/>
            <p:nvPr/>
          </p:nvSpPr>
          <p:spPr>
            <a:xfrm>
              <a:off x="6195560" y="737462"/>
              <a:ext cx="1786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C000"/>
                  </a:solidFill>
                </a:rPr>
                <a:t>Nav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의 높이 영역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X</a:t>
              </a:r>
              <a:endParaRPr lang="ko-KR" altLang="en-US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F0246EC-3BA2-4126-A415-C4A276982949}"/>
                </a:ext>
              </a:extLst>
            </p:cNvPr>
            <p:cNvCxnSpPr>
              <a:cxnSpLocks/>
            </p:cNvCxnSpPr>
            <p:nvPr/>
          </p:nvCxnSpPr>
          <p:spPr>
            <a:xfrm>
              <a:off x="6686365" y="1514509"/>
              <a:ext cx="0" cy="917973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83EE4B-35E8-4A61-9D96-E0DBEC7B90BF}"/>
              </a:ext>
            </a:extLst>
          </p:cNvPr>
          <p:cNvCxnSpPr>
            <a:cxnSpLocks/>
          </p:cNvCxnSpPr>
          <p:nvPr/>
        </p:nvCxnSpPr>
        <p:spPr>
          <a:xfrm flipV="1">
            <a:off x="5015884" y="1864311"/>
            <a:ext cx="1814777" cy="284466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BDF05C-0895-4859-A61E-D86637617C4C}"/>
              </a:ext>
            </a:extLst>
          </p:cNvPr>
          <p:cNvSpPr txBox="1"/>
          <p:nvPr/>
        </p:nvSpPr>
        <p:spPr>
          <a:xfrm>
            <a:off x="6876417" y="1686755"/>
            <a:ext cx="234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“nav</a:t>
            </a:r>
            <a:r>
              <a:rPr lang="ko-KR" altLang="en-US" sz="1600" b="1" dirty="0">
                <a:solidFill>
                  <a:srgbClr val="92D050"/>
                </a:solidFill>
              </a:rPr>
              <a:t>의 높이</a:t>
            </a:r>
            <a:r>
              <a:rPr lang="en-US" altLang="ko-KR" sz="1600" b="1" dirty="0">
                <a:solidFill>
                  <a:srgbClr val="92D050"/>
                </a:solidFill>
              </a:rPr>
              <a:t>”</a:t>
            </a:r>
            <a:r>
              <a:rPr lang="ko-KR" altLang="en-US" sz="1600" b="1" dirty="0">
                <a:solidFill>
                  <a:srgbClr val="92D050"/>
                </a:solidFill>
              </a:rPr>
              <a:t>만큼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</a:rPr>
              <a:t>“Padding</a:t>
            </a:r>
            <a:r>
              <a:rPr lang="ko-KR" altLang="en-US" sz="1600" b="1" dirty="0">
                <a:solidFill>
                  <a:srgbClr val="92D050"/>
                </a:solidFill>
              </a:rPr>
              <a:t>의 차이</a:t>
            </a:r>
            <a:r>
              <a:rPr lang="en-US" altLang="ko-KR" sz="1600" b="1" dirty="0">
                <a:solidFill>
                  <a:srgbClr val="92D050"/>
                </a:solidFill>
              </a:rPr>
              <a:t>”</a:t>
            </a:r>
            <a:r>
              <a:rPr lang="ko-KR" altLang="en-US" sz="1600" b="1" dirty="0">
                <a:solidFill>
                  <a:srgbClr val="92D050"/>
                </a:solidFill>
              </a:rPr>
              <a:t> 발생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1FE5230-F96A-4241-A278-12FEECC17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965" y="4234568"/>
            <a:ext cx="5915025" cy="1733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35300E-0318-4F11-82C3-506C6BB517D4}"/>
              </a:ext>
            </a:extLst>
          </p:cNvPr>
          <p:cNvSpPr txBox="1"/>
          <p:nvPr/>
        </p:nvSpPr>
        <p:spPr>
          <a:xfrm>
            <a:off x="5658439" y="6075198"/>
            <a:ext cx="549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b="1" dirty="0"/>
              <a:t>따라서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highlight>
                  <a:srgbClr val="FFFF00"/>
                </a:highlight>
              </a:rPr>
              <a:t>nav</a:t>
            </a:r>
            <a:r>
              <a:rPr lang="ko-KR" altLang="en-US" sz="1600" b="1" dirty="0">
                <a:highlight>
                  <a:srgbClr val="FFFF00"/>
                </a:highlight>
              </a:rPr>
              <a:t>의 </a:t>
            </a:r>
            <a:r>
              <a:rPr lang="en-US" altLang="ko-KR" sz="1600" b="1" dirty="0">
                <a:highlight>
                  <a:srgbClr val="FFFF00"/>
                </a:highlight>
              </a:rPr>
              <a:t>position</a:t>
            </a:r>
            <a:r>
              <a:rPr lang="ko-KR" altLang="en-US" sz="1600" b="1" dirty="0">
                <a:highlight>
                  <a:srgbClr val="FFFF00"/>
                </a:highlight>
              </a:rPr>
              <a:t>이 바뀌는 구간</a:t>
            </a:r>
            <a:r>
              <a:rPr lang="ko-KR" altLang="en-US" sz="1600" b="1" dirty="0"/>
              <a:t>에서 </a:t>
            </a:r>
            <a:br>
              <a:rPr lang="en-US" altLang="ko-KR" sz="1600" b="1" dirty="0"/>
            </a:br>
            <a:r>
              <a:rPr lang="en-US" altLang="ko-KR" sz="1600" b="1" dirty="0">
                <a:highlight>
                  <a:srgbClr val="FFFF00"/>
                </a:highlight>
              </a:rPr>
              <a:t>nav</a:t>
            </a:r>
            <a:r>
              <a:rPr lang="ko-KR" altLang="en-US" sz="1600" b="1" dirty="0">
                <a:highlight>
                  <a:srgbClr val="FFFF00"/>
                </a:highlight>
              </a:rPr>
              <a:t>의 높이를 더해주어야</a:t>
            </a:r>
            <a:r>
              <a:rPr lang="ko-KR" altLang="en-US" sz="1600" b="1" dirty="0"/>
              <a:t> 부드러운 움직임이 나타난다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149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578</cp:revision>
  <dcterms:created xsi:type="dcterms:W3CDTF">2020-03-31T04:33:01Z</dcterms:created>
  <dcterms:modified xsi:type="dcterms:W3CDTF">2020-04-08T05:43:25Z</dcterms:modified>
</cp:coreProperties>
</file>