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C1F53-8E2D-473E-8D51-2E5DEFEE58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25BF47-40D4-4261-A7C3-3E7744AA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911857"/>
            <a:ext cx="10563225" cy="5495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E4908-DDFC-40F2-9D1C-DB25426C4BE5}"/>
              </a:ext>
            </a:extLst>
          </p:cNvPr>
          <p:cNvSpPr txBox="1"/>
          <p:nvPr/>
        </p:nvSpPr>
        <p:spPr>
          <a:xfrm>
            <a:off x="372862" y="328474"/>
            <a:ext cx="287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Keyup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Event &amp; splice 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2C7F30-C13E-4476-8DEC-D7B1294A8EB3}"/>
              </a:ext>
            </a:extLst>
          </p:cNvPr>
          <p:cNvSpPr/>
          <p:nvPr/>
        </p:nvSpPr>
        <p:spPr>
          <a:xfrm>
            <a:off x="643385" y="2060102"/>
            <a:ext cx="5721904" cy="51442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BAEC2-F5B6-4DC7-8FB9-8867A3C9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69" y="950439"/>
            <a:ext cx="4019550" cy="22193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D44BFA-91EF-4203-9F0B-04A5A4A18B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365289" y="2317313"/>
            <a:ext cx="44638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6BB9E-F3FB-4C37-A4B8-35C9F3973454}"/>
              </a:ext>
            </a:extLst>
          </p:cNvPr>
          <p:cNvSpPr txBox="1"/>
          <p:nvPr/>
        </p:nvSpPr>
        <p:spPr>
          <a:xfrm>
            <a:off x="2707688" y="2946793"/>
            <a:ext cx="297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92D050"/>
                </a:solidFill>
              </a:rPr>
              <a:t>key = </a:t>
            </a:r>
            <a:r>
              <a:rPr lang="en-US" altLang="ko-KR" sz="1400" b="1" dirty="0" err="1">
                <a:solidFill>
                  <a:srgbClr val="92D050"/>
                </a:solidFill>
              </a:rPr>
              <a:t>keyup</a:t>
            </a:r>
            <a:r>
              <a:rPr lang="en-US" altLang="ko-KR" sz="1400" b="1" dirty="0">
                <a:solidFill>
                  <a:srgbClr val="92D050"/>
                </a:solidFill>
              </a:rPr>
              <a:t> </a:t>
            </a:r>
            <a:r>
              <a:rPr lang="ko-KR" altLang="en-US" sz="1400" b="1" dirty="0">
                <a:solidFill>
                  <a:srgbClr val="92D050"/>
                </a:solidFill>
              </a:rPr>
              <a:t>이벤트에 대한 </a:t>
            </a:r>
            <a:r>
              <a:rPr lang="en-US" altLang="ko-KR" sz="1400" b="1" dirty="0">
                <a:solidFill>
                  <a:srgbClr val="92D050"/>
                </a:solidFill>
              </a:rPr>
              <a:t>value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904060-655F-44A4-A3A5-EC360B437BD7}"/>
              </a:ext>
            </a:extLst>
          </p:cNvPr>
          <p:cNvSpPr/>
          <p:nvPr/>
        </p:nvSpPr>
        <p:spPr>
          <a:xfrm>
            <a:off x="3359357" y="4872434"/>
            <a:ext cx="6201893" cy="9577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560A6-4195-41CA-A1C2-E84988D3B06C}"/>
              </a:ext>
            </a:extLst>
          </p:cNvPr>
          <p:cNvSpPr txBox="1"/>
          <p:nvPr/>
        </p:nvSpPr>
        <p:spPr>
          <a:xfrm>
            <a:off x="4466046" y="6006280"/>
            <a:ext cx="4244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Splice(index, value) --- index</a:t>
            </a:r>
            <a:r>
              <a:rPr lang="ko-KR" altLang="en-US" sz="1600" b="1" dirty="0">
                <a:solidFill>
                  <a:srgbClr val="FF0000"/>
                </a:solidFill>
              </a:rPr>
              <a:t>가 음수일 때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E28EC4-BABA-4017-B4EB-791ED96EC7B2}"/>
              </a:ext>
            </a:extLst>
          </p:cNvPr>
          <p:cNvCxnSpPr>
            <a:cxnSpLocks/>
          </p:cNvCxnSpPr>
          <p:nvPr/>
        </p:nvCxnSpPr>
        <p:spPr>
          <a:xfrm flipH="1" flipV="1">
            <a:off x="6951216" y="4944862"/>
            <a:ext cx="2760955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B2A914-8E4A-430A-B4C4-A437600FBC25}"/>
              </a:ext>
            </a:extLst>
          </p:cNvPr>
          <p:cNvSpPr txBox="1"/>
          <p:nvPr/>
        </p:nvSpPr>
        <p:spPr>
          <a:xfrm>
            <a:off x="9712171" y="480363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C000"/>
                </a:solidFill>
              </a:rPr>
              <a:t>검사 방향</a:t>
            </a:r>
            <a:endParaRPr lang="en-US" altLang="ko-KR" sz="1400" b="1" dirty="0">
              <a:solidFill>
                <a:srgbClr val="FFC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4C9127-33D7-495F-849A-C89DC78035D3}"/>
              </a:ext>
            </a:extLst>
          </p:cNvPr>
          <p:cNvSpPr/>
          <p:nvPr/>
        </p:nvSpPr>
        <p:spPr>
          <a:xfrm>
            <a:off x="6754772" y="5111410"/>
            <a:ext cx="2760955" cy="6553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 </a:t>
            </a:r>
            <a:r>
              <a:rPr lang="en-US" altLang="ko-KR" dirty="0" err="1"/>
              <a:t>secretCode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FC609E-9F23-487C-97A6-0035CCF0ADA1}"/>
              </a:ext>
            </a:extLst>
          </p:cNvPr>
          <p:cNvSpPr/>
          <p:nvPr/>
        </p:nvSpPr>
        <p:spPr>
          <a:xfrm>
            <a:off x="6285390" y="5111410"/>
            <a:ext cx="423859" cy="65728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2E3563-A855-4E8A-9895-EE95519E1D84}"/>
              </a:ext>
            </a:extLst>
          </p:cNvPr>
          <p:cNvCxnSpPr/>
          <p:nvPr/>
        </p:nvCxnSpPr>
        <p:spPr>
          <a:xfrm>
            <a:off x="6196613" y="4943724"/>
            <a:ext cx="0" cy="84646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64CD06-88D9-4CCA-ADDB-EE073E926A0B}"/>
              </a:ext>
            </a:extLst>
          </p:cNvPr>
          <p:cNvSpPr txBox="1"/>
          <p:nvPr/>
        </p:nvSpPr>
        <p:spPr>
          <a:xfrm>
            <a:off x="5713948" y="47406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92D050"/>
                </a:solidFill>
              </a:rPr>
              <a:t>시작 위치</a:t>
            </a:r>
            <a:endParaRPr lang="en-US" altLang="ko-KR" sz="1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64F00E-E020-4054-93A5-9CD06D0D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48" y="353996"/>
            <a:ext cx="3720481" cy="58781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06C164-6090-4BE1-B72D-A6664A3CB853}"/>
              </a:ext>
            </a:extLst>
          </p:cNvPr>
          <p:cNvSpPr/>
          <p:nvPr/>
        </p:nvSpPr>
        <p:spPr>
          <a:xfrm>
            <a:off x="288847" y="340926"/>
            <a:ext cx="3720481" cy="189624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2940908-0F4A-46C6-8E39-FDE8260FAEF2}"/>
              </a:ext>
            </a:extLst>
          </p:cNvPr>
          <p:cNvCxnSpPr>
            <a:cxnSpLocks/>
          </p:cNvCxnSpPr>
          <p:nvPr/>
        </p:nvCxnSpPr>
        <p:spPr>
          <a:xfrm>
            <a:off x="4009328" y="745965"/>
            <a:ext cx="44638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9E2133-B291-4D19-948D-B14F92E270E0}"/>
              </a:ext>
            </a:extLst>
          </p:cNvPr>
          <p:cNvSpPr txBox="1"/>
          <p:nvPr/>
        </p:nvSpPr>
        <p:spPr>
          <a:xfrm>
            <a:off x="4580013" y="561299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2D050"/>
                </a:solidFill>
              </a:rPr>
              <a:t>secetCode.length</a:t>
            </a:r>
            <a:r>
              <a:rPr lang="en-US" altLang="ko-KR" b="1" dirty="0">
                <a:solidFill>
                  <a:srgbClr val="92D050"/>
                </a:solidFill>
              </a:rPr>
              <a:t> = 6 </a:t>
            </a:r>
          </a:p>
          <a:p>
            <a:r>
              <a:rPr lang="en-US" altLang="ko-KR" b="1" dirty="0">
                <a:solidFill>
                  <a:srgbClr val="92D050"/>
                </a:solidFill>
              </a:rPr>
              <a:t> - </a:t>
            </a:r>
            <a:r>
              <a:rPr lang="ko-KR" altLang="en-US" b="1" dirty="0">
                <a:solidFill>
                  <a:srgbClr val="92D050"/>
                </a:solidFill>
              </a:rPr>
              <a:t>최종 배열에 </a:t>
            </a:r>
            <a:r>
              <a:rPr lang="en-US" altLang="ko-KR" b="1" dirty="0" err="1">
                <a:solidFill>
                  <a:srgbClr val="92D050"/>
                </a:solidFill>
              </a:rPr>
              <a:t>secetCode</a:t>
            </a:r>
            <a:r>
              <a:rPr lang="ko-KR" altLang="en-US" b="1" dirty="0">
                <a:solidFill>
                  <a:srgbClr val="92D050"/>
                </a:solidFill>
              </a:rPr>
              <a:t>만 남도록 한다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C09BD2-20A3-445F-91EC-8C11BDC0B22A}"/>
              </a:ext>
            </a:extLst>
          </p:cNvPr>
          <p:cNvSpPr/>
          <p:nvPr/>
        </p:nvSpPr>
        <p:spPr>
          <a:xfrm>
            <a:off x="288847" y="2308980"/>
            <a:ext cx="3720481" cy="3230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2D071C-2262-4A8B-A18A-3BDFE5B5CC4F}"/>
              </a:ext>
            </a:extLst>
          </p:cNvPr>
          <p:cNvCxnSpPr>
            <a:cxnSpLocks/>
          </p:cNvCxnSpPr>
          <p:nvPr/>
        </p:nvCxnSpPr>
        <p:spPr>
          <a:xfrm>
            <a:off x="4009328" y="2647266"/>
            <a:ext cx="4463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F91F192-4E81-4EB7-B38A-A7D8330C2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60" y="2524203"/>
            <a:ext cx="7058025" cy="276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A2759-104D-4481-8012-7E518F515C15}"/>
              </a:ext>
            </a:extLst>
          </p:cNvPr>
          <p:cNvSpPr txBox="1"/>
          <p:nvPr/>
        </p:nvSpPr>
        <p:spPr>
          <a:xfrm>
            <a:off x="4580013" y="2923727"/>
            <a:ext cx="6492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 =&gt; Pressed (</a:t>
            </a:r>
            <a:r>
              <a:rPr lang="ko-KR" altLang="en-US" b="1" dirty="0"/>
              <a:t> </a:t>
            </a:r>
            <a:r>
              <a:rPr lang="en-US" altLang="ko-KR" b="1" dirty="0"/>
              <a:t>-7  ,  </a:t>
            </a:r>
            <a:r>
              <a:rPr lang="en-US" altLang="ko-KR" b="1" dirty="0" err="1"/>
              <a:t>pressed.length</a:t>
            </a:r>
            <a:r>
              <a:rPr lang="en-US" altLang="ko-KR" b="1" dirty="0"/>
              <a:t> – 6 )</a:t>
            </a:r>
          </a:p>
          <a:p>
            <a:endParaRPr lang="en-US" altLang="ko-KR" b="1" dirty="0">
              <a:solidFill>
                <a:srgbClr val="92D050"/>
              </a:solidFill>
            </a:endParaRPr>
          </a:p>
          <a:p>
            <a:r>
              <a:rPr lang="en-US" altLang="ko-KR" b="1" dirty="0">
                <a:solidFill>
                  <a:srgbClr val="92D050"/>
                </a:solidFill>
              </a:rPr>
              <a:t> : pressed</a:t>
            </a:r>
            <a:r>
              <a:rPr lang="ko-KR" altLang="en-US" b="1" dirty="0">
                <a:solidFill>
                  <a:srgbClr val="92D050"/>
                </a:solidFill>
              </a:rPr>
              <a:t>의 크기 </a:t>
            </a:r>
            <a:r>
              <a:rPr lang="en-US" altLang="ko-KR" b="1" dirty="0">
                <a:solidFill>
                  <a:srgbClr val="92D050"/>
                </a:solidFill>
              </a:rPr>
              <a:t>&lt; 7</a:t>
            </a:r>
            <a:r>
              <a:rPr lang="ko-KR" altLang="en-US" b="1" dirty="0">
                <a:solidFill>
                  <a:srgbClr val="92D050"/>
                </a:solidFill>
              </a:rPr>
              <a:t>인 경우</a:t>
            </a:r>
            <a:r>
              <a:rPr lang="en-US" altLang="ko-KR" b="1" dirty="0">
                <a:solidFill>
                  <a:srgbClr val="92D050"/>
                </a:solidFill>
              </a:rPr>
              <a:t>, key </a:t>
            </a:r>
            <a:r>
              <a:rPr lang="ko-KR" altLang="en-US" b="1" dirty="0">
                <a:solidFill>
                  <a:srgbClr val="92D050"/>
                </a:solidFill>
              </a:rPr>
              <a:t>정보가 </a:t>
            </a:r>
            <a:r>
              <a:rPr lang="en-US" altLang="ko-KR" b="1" dirty="0">
                <a:solidFill>
                  <a:srgbClr val="92D050"/>
                </a:solidFill>
              </a:rPr>
              <a:t>pressed</a:t>
            </a:r>
            <a:r>
              <a:rPr lang="ko-KR" altLang="en-US" b="1" dirty="0">
                <a:solidFill>
                  <a:srgbClr val="92D050"/>
                </a:solidFill>
              </a:rPr>
              <a:t>에 쌓인다</a:t>
            </a:r>
            <a:endParaRPr lang="en-US" altLang="ko-KR" b="1" dirty="0">
              <a:solidFill>
                <a:srgbClr val="92D050"/>
              </a:solidFill>
            </a:endParaRPr>
          </a:p>
          <a:p>
            <a:endParaRPr lang="en-US" altLang="ko-KR" b="1" dirty="0">
              <a:solidFill>
                <a:srgbClr val="92D05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: pressed &gt;= 7 </a:t>
            </a:r>
            <a:r>
              <a:rPr lang="ko-KR" altLang="en-US" b="1" dirty="0">
                <a:solidFill>
                  <a:srgbClr val="FF0000"/>
                </a:solidFill>
              </a:rPr>
              <a:t>인 경우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- </a:t>
            </a:r>
            <a:r>
              <a:rPr lang="ko-KR" altLang="en-US" b="1" dirty="0">
                <a:solidFill>
                  <a:srgbClr val="FF0000"/>
                </a:solidFill>
              </a:rPr>
              <a:t>뒤에서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ko-KR" altLang="en-US" b="1" dirty="0">
                <a:solidFill>
                  <a:srgbClr val="FF0000"/>
                </a:solidFill>
              </a:rPr>
              <a:t>번째 </a:t>
            </a:r>
            <a:r>
              <a:rPr lang="en-US" altLang="ko-KR" b="1" dirty="0">
                <a:solidFill>
                  <a:srgbClr val="FF0000"/>
                </a:solidFill>
              </a:rPr>
              <a:t>= 0</a:t>
            </a:r>
            <a:r>
              <a:rPr lang="ko-KR" altLang="en-US" b="1" dirty="0">
                <a:solidFill>
                  <a:srgbClr val="FF0000"/>
                </a:solidFill>
              </a:rPr>
              <a:t>번 요소</a:t>
            </a:r>
            <a:r>
              <a:rPr lang="en-US" altLang="ko-KR" b="1" dirty="0">
                <a:solidFill>
                  <a:srgbClr val="FF0000"/>
                </a:solidFill>
              </a:rPr>
              <a:t> ~ 1</a:t>
            </a:r>
            <a:r>
              <a:rPr lang="ko-KR" altLang="en-US" b="1" dirty="0">
                <a:solidFill>
                  <a:srgbClr val="FF0000"/>
                </a:solidFill>
              </a:rPr>
              <a:t>번 요소를 삭제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2ABE56-8666-42AF-BAA0-6B23CD35D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362" y="4865564"/>
            <a:ext cx="2581275" cy="962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DD049A-35C6-4AAA-96A8-0894EDFF85D2}"/>
              </a:ext>
            </a:extLst>
          </p:cNvPr>
          <p:cNvSpPr txBox="1"/>
          <p:nvPr/>
        </p:nvSpPr>
        <p:spPr>
          <a:xfrm>
            <a:off x="4732413" y="713699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92D050"/>
                </a:solidFill>
              </a:rPr>
              <a:t>secetCode.length</a:t>
            </a:r>
            <a:r>
              <a:rPr lang="en-US" altLang="ko-KR" b="1" dirty="0">
                <a:solidFill>
                  <a:srgbClr val="92D050"/>
                </a:solidFill>
              </a:rPr>
              <a:t> = 6 </a:t>
            </a:r>
          </a:p>
          <a:p>
            <a:r>
              <a:rPr lang="en-US" altLang="ko-KR" b="1" dirty="0">
                <a:solidFill>
                  <a:srgbClr val="92D050"/>
                </a:solidFill>
              </a:rPr>
              <a:t> - </a:t>
            </a:r>
            <a:r>
              <a:rPr lang="ko-KR" altLang="en-US" b="1" dirty="0">
                <a:solidFill>
                  <a:srgbClr val="92D050"/>
                </a:solidFill>
              </a:rPr>
              <a:t>최종 배열에 </a:t>
            </a:r>
            <a:r>
              <a:rPr lang="en-US" altLang="ko-KR" b="1" dirty="0" err="1">
                <a:solidFill>
                  <a:srgbClr val="92D050"/>
                </a:solidFill>
              </a:rPr>
              <a:t>secetCode</a:t>
            </a:r>
            <a:r>
              <a:rPr lang="ko-KR" altLang="en-US" b="1" dirty="0">
                <a:solidFill>
                  <a:srgbClr val="92D050"/>
                </a:solidFill>
              </a:rPr>
              <a:t>만 남도록 한다</a:t>
            </a:r>
            <a:endParaRPr lang="en-US" altLang="ko-KR" b="1" dirty="0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84846-F31A-4C8B-848A-D9A12510FC1B}"/>
              </a:ext>
            </a:extLst>
          </p:cNvPr>
          <p:cNvSpPr txBox="1"/>
          <p:nvPr/>
        </p:nvSpPr>
        <p:spPr>
          <a:xfrm>
            <a:off x="7457659" y="497724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92D050"/>
                </a:solidFill>
              </a:rPr>
              <a:t>과 같은 의미</a:t>
            </a:r>
            <a:r>
              <a:rPr lang="en-US" altLang="ko-KR" b="1" dirty="0">
                <a:solidFill>
                  <a:srgbClr val="92D050"/>
                </a:solidFill>
              </a:rPr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263224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110</Words>
  <Application>Microsoft Office PowerPoint</Application>
  <PresentationFormat>와이드스크린</PresentationFormat>
  <Paragraphs>19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460</cp:revision>
  <dcterms:created xsi:type="dcterms:W3CDTF">2020-03-31T04:33:01Z</dcterms:created>
  <dcterms:modified xsi:type="dcterms:W3CDTF">2020-04-06T03:12:07Z</dcterms:modified>
</cp:coreProperties>
</file>