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EFF6-E52D-4F31-9BAF-F6F577E8B66E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C1F53-8E2D-473E-8D51-2E5DEFEE5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3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34EE3-6C49-46C4-8704-723A15F09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BFD225-841A-411F-BBB8-909DE584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E0A9B-928E-430E-BFFA-32B5A6D0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3128-8E90-4806-9F8F-5B4F116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48A27-4343-4869-8F18-4EDC110E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A9270-9512-434C-984A-C939551B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C34C8-C056-4B1F-A6DA-6A9AA3B1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832BD-93EC-47B3-90C1-4A63D6DA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EF8D5-0EA6-4772-8315-5ADD7209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E4411-3153-440B-8004-FDCDEE85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84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61326A-C632-4695-B8C1-8B9A884A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C4B81-F654-409E-9C54-435ADCAA8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189C1-EBC9-4D6E-B304-E22EC1A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DCE97-A721-4F99-9FB1-52A694E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4BB274-058C-432A-9410-DE89BDA0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73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9B32E-2C47-41BF-8C6D-2E679420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499B0D-2C91-46AC-BD84-CF0392D2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8B9EF-E90B-4650-A5CB-2EC198D4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D105E-2F4C-4E6C-B3EE-D4D91711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F6C0D-CB2F-4F14-900A-7C074BB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08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F45D-E91B-473C-8ED5-4B7CF3F8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E2E0A-68D3-48A7-87C7-4BBA77AAC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CF819-7C5E-4333-A750-96BF3903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E6011-FDFD-4189-BFD4-8AC51FF6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D7F3C-1B29-41E8-BDAB-5065ADC6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0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5EDD3-1208-4A52-9A3A-55F9A13E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C875C-F40F-4CD9-AD9E-DC5FC9441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674DEF-2226-402A-BFA4-57E0C3C1C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1E561-7F9C-445C-BEC4-65AE99A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C28C3-840A-447A-9940-EB9F758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541ED-9473-4DF1-B5CE-C3CD9101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D59FD-14A9-40B0-B2E5-AF1346D7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CB4ED-3D6B-4281-BCA9-E1AA090C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5468E6-72C3-433B-8672-5FF5D330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C9270B-878D-4126-8396-98D26AFA9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7D05B-FB23-4DF2-BEBB-4EA0FE48B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B8B05-A816-4262-94AC-2ED2F028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48B050-1BAC-4BF2-BB93-13C76ABE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F3B0A-56A1-432A-899D-39EB036E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8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BEC35-E912-4C21-9BEC-49B7C6A7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864CD-F624-4D7C-B239-978DC6DF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9C7EAC-A226-4678-B08A-7D14D93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9837F7-AD3A-4BA7-AC5A-5368AC77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4E725A-5A32-446C-81FB-00D25B5B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3A65FA-6643-4375-AE44-51A81606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E433F-432D-41B3-92EB-91DF8E08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1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F3026-AB72-4B94-93B7-D95D9813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3EB8D8-7A39-435F-A8E5-99BC22F5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1E8DE-FBF2-4183-AF9B-1DA99806A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1C863E-B853-4676-876C-03A82ECA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BD55F-2F6B-4027-9F92-305E4727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7EF5A-A234-423E-87EC-E4C4D6B9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81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B66F7-D4EB-43EB-91C0-6D82E9B3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F5BCC-1032-427B-9999-C2F351069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9F49E-17CA-4867-9618-C17B5A2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E19132-79E0-423D-8B2A-E80E9BEF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2F181-5C48-4B39-A282-3920496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463DA5-460B-4335-9ABB-3197F68E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7DF237-287A-4E33-891B-8FEC739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ADFB6-67D2-4F35-817B-B17F137B7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1AAA2-11C1-45E8-A764-E88DBF51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943B9-3DDC-4480-9F2E-621F533D3898}" type="datetimeFigureOut">
              <a:rPr lang="ko-KR" altLang="en-US" smtClean="0"/>
              <a:t>2020-04-01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2DA53-E2E1-45BE-A1CA-6B3452673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B3D63-1FE3-452E-91C2-BF8739AC5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9601C-C315-462D-9D4B-34F01D85C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905F9-0614-4215-B9D4-58B5E302D6D9}"/>
              </a:ext>
            </a:extLst>
          </p:cNvPr>
          <p:cNvSpPr txBox="1"/>
          <p:nvPr/>
        </p:nvSpPr>
        <p:spPr>
          <a:xfrm>
            <a:off x="372862" y="328474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Flex Design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193290-BE39-4737-8D74-0973A339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62" y="1122239"/>
            <a:ext cx="2752725" cy="29622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35AC27F-DF25-481E-A245-546B956FAB17}"/>
              </a:ext>
            </a:extLst>
          </p:cNvPr>
          <p:cNvSpPr/>
          <p:nvPr/>
        </p:nvSpPr>
        <p:spPr>
          <a:xfrm>
            <a:off x="372862" y="1122239"/>
            <a:ext cx="2752725" cy="296227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518F78-B2CA-49AA-8323-CA48C70D432F}"/>
              </a:ext>
            </a:extLst>
          </p:cNvPr>
          <p:cNvSpPr/>
          <p:nvPr/>
        </p:nvSpPr>
        <p:spPr>
          <a:xfrm>
            <a:off x="557167" y="1373552"/>
            <a:ext cx="2496752" cy="11654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E3E8A-47AC-4CAF-83C8-58A53EF1F208}"/>
              </a:ext>
            </a:extLst>
          </p:cNvPr>
          <p:cNvSpPr txBox="1"/>
          <p:nvPr/>
        </p:nvSpPr>
        <p:spPr>
          <a:xfrm>
            <a:off x="503899" y="420424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하위로 지속해서 지정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704B30-6920-42C0-AF42-692D3C2E6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24" y="203122"/>
            <a:ext cx="2543175" cy="153352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571167-3A40-4EA5-8D9E-0295D5F3FF61}"/>
              </a:ext>
            </a:extLst>
          </p:cNvPr>
          <p:cNvCxnSpPr>
            <a:cxnSpLocks/>
          </p:cNvCxnSpPr>
          <p:nvPr/>
        </p:nvCxnSpPr>
        <p:spPr>
          <a:xfrm flipV="1">
            <a:off x="3148485" y="656948"/>
            <a:ext cx="1551639" cy="493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1D4A07-D393-468B-9EC8-9E8347A4922A}"/>
              </a:ext>
            </a:extLst>
          </p:cNvPr>
          <p:cNvSpPr txBox="1"/>
          <p:nvPr/>
        </p:nvSpPr>
        <p:spPr>
          <a:xfrm>
            <a:off x="4869048" y="203122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Flex </a:t>
            </a:r>
            <a:r>
              <a:rPr lang="ko-KR" altLang="en-US" b="1" dirty="0">
                <a:solidFill>
                  <a:srgbClr val="FFC000"/>
                </a:solidFill>
              </a:rPr>
              <a:t>디자인 시작점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FD6EBB-0D33-429B-8809-5B5D77E1B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541" y="1915993"/>
            <a:ext cx="5085248" cy="4738885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EB08698-B2B8-45BB-84B7-23D11ACB061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3919" y="1956283"/>
            <a:ext cx="6752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4EEE5F-F950-4C09-80D5-82EB2F68691C}"/>
              </a:ext>
            </a:extLst>
          </p:cNvPr>
          <p:cNvSpPr txBox="1"/>
          <p:nvPr/>
        </p:nvSpPr>
        <p:spPr>
          <a:xfrm>
            <a:off x="5947423" y="4367995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하위 </a:t>
            </a:r>
            <a:r>
              <a:rPr lang="en-US" altLang="ko-KR" b="1" dirty="0">
                <a:solidFill>
                  <a:srgbClr val="FFC000"/>
                </a:solidFill>
              </a:rPr>
              <a:t>Flex </a:t>
            </a:r>
            <a:r>
              <a:rPr lang="ko-KR" altLang="en-US" b="1" dirty="0">
                <a:solidFill>
                  <a:srgbClr val="FFC000"/>
                </a:solidFill>
              </a:rPr>
              <a:t>디자인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38025A-4831-4F12-B5BD-77DDE311CE42}"/>
              </a:ext>
            </a:extLst>
          </p:cNvPr>
          <p:cNvSpPr/>
          <p:nvPr/>
        </p:nvSpPr>
        <p:spPr>
          <a:xfrm>
            <a:off x="3817920" y="5060271"/>
            <a:ext cx="3710343" cy="76020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3386963-7B79-4755-8983-3193A39950A5}"/>
              </a:ext>
            </a:extLst>
          </p:cNvPr>
          <p:cNvSpPr/>
          <p:nvPr/>
        </p:nvSpPr>
        <p:spPr>
          <a:xfrm>
            <a:off x="3824671" y="5820478"/>
            <a:ext cx="3418627" cy="6690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089EE-FB2C-4469-892F-84F10D571824}"/>
              </a:ext>
            </a:extLst>
          </p:cNvPr>
          <p:cNvSpPr txBox="1"/>
          <p:nvPr/>
        </p:nvSpPr>
        <p:spPr>
          <a:xfrm>
            <a:off x="7294436" y="6049992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새로운 </a:t>
            </a:r>
            <a:r>
              <a:rPr lang="en-US" altLang="ko-KR" b="1" dirty="0">
                <a:solidFill>
                  <a:srgbClr val="FF0000"/>
                </a:solidFill>
              </a:rPr>
              <a:t>Flex</a:t>
            </a:r>
            <a:r>
              <a:rPr lang="ko-KR" altLang="en-US" b="1" dirty="0">
                <a:solidFill>
                  <a:srgbClr val="FF0000"/>
                </a:solidFill>
              </a:rPr>
              <a:t>의 시작점 지칭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125FEBE-B40D-445E-8473-278382767C96}"/>
              </a:ext>
            </a:extLst>
          </p:cNvPr>
          <p:cNvCxnSpPr>
            <a:cxnSpLocks/>
          </p:cNvCxnSpPr>
          <p:nvPr/>
        </p:nvCxnSpPr>
        <p:spPr>
          <a:xfrm>
            <a:off x="6781911" y="593661"/>
            <a:ext cx="8504" cy="383999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EE4CBB0-E655-476A-8385-DD1F30FDC84B}"/>
              </a:ext>
            </a:extLst>
          </p:cNvPr>
          <p:cNvCxnSpPr>
            <a:cxnSpLocks/>
          </p:cNvCxnSpPr>
          <p:nvPr/>
        </p:nvCxnSpPr>
        <p:spPr>
          <a:xfrm flipV="1">
            <a:off x="7243298" y="2379216"/>
            <a:ext cx="2089445" cy="3670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9F9D99-63FD-4739-8530-AB4A5C807ACD}"/>
              </a:ext>
            </a:extLst>
          </p:cNvPr>
          <p:cNvSpPr txBox="1"/>
          <p:nvPr/>
        </p:nvSpPr>
        <p:spPr>
          <a:xfrm>
            <a:off x="5947423" y="468898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각 태그에 대한 </a:t>
            </a:r>
            <a:r>
              <a:rPr lang="en-US" altLang="ko-KR" b="1" dirty="0">
                <a:solidFill>
                  <a:srgbClr val="FFC000"/>
                </a:solidFill>
              </a:rPr>
              <a:t>Flex </a:t>
            </a:r>
            <a:r>
              <a:rPr lang="ko-KR" altLang="en-US" b="1" dirty="0">
                <a:solidFill>
                  <a:srgbClr val="FFC000"/>
                </a:solidFill>
              </a:rPr>
              <a:t>요소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D5D7B24-C738-49EC-AE6E-35440E0C7C02}"/>
              </a:ext>
            </a:extLst>
          </p:cNvPr>
          <p:cNvGrpSpPr/>
          <p:nvPr/>
        </p:nvGrpSpPr>
        <p:grpSpPr>
          <a:xfrm>
            <a:off x="9286660" y="1364675"/>
            <a:ext cx="3026791" cy="3637936"/>
            <a:chOff x="9230824" y="1915993"/>
            <a:chExt cx="3026791" cy="3637936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7FF7F49-142C-4F00-B5D0-C83B51FFB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2243"/>
            <a:stretch/>
          </p:blipFill>
          <p:spPr>
            <a:xfrm>
              <a:off x="9332743" y="1915993"/>
              <a:ext cx="2724745" cy="3257550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A05909F-0FF7-4348-B31E-CDEDB5BD8A0D}"/>
                </a:ext>
              </a:extLst>
            </p:cNvPr>
            <p:cNvSpPr/>
            <p:nvPr/>
          </p:nvSpPr>
          <p:spPr>
            <a:xfrm>
              <a:off x="9339495" y="3994950"/>
              <a:ext cx="2717994" cy="949911"/>
            </a:xfrm>
            <a:prstGeom prst="rect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E5D69D-3C57-463B-A6AB-8DD007F8FEF6}"/>
                </a:ext>
              </a:extLst>
            </p:cNvPr>
            <p:cNvSpPr txBox="1"/>
            <p:nvPr/>
          </p:nvSpPr>
          <p:spPr>
            <a:xfrm>
              <a:off x="9230824" y="5184597"/>
              <a:ext cx="3026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00B050"/>
                  </a:solidFill>
                </a:rPr>
                <a:t>새로운 </a:t>
              </a:r>
              <a:r>
                <a:rPr lang="en-US" altLang="ko-KR" b="1" dirty="0">
                  <a:solidFill>
                    <a:srgbClr val="00B050"/>
                  </a:solidFill>
                </a:rPr>
                <a:t>Flex</a:t>
              </a:r>
              <a:r>
                <a:rPr lang="ko-KR" altLang="en-US" b="1" dirty="0">
                  <a:solidFill>
                    <a:srgbClr val="00B050"/>
                  </a:solidFill>
                </a:rPr>
                <a:t>의 시작점 지칭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1D2D66E-506A-4E77-8DBC-A960C8885C93}"/>
                </a:ext>
              </a:extLst>
            </p:cNvPr>
            <p:cNvSpPr/>
            <p:nvPr/>
          </p:nvSpPr>
          <p:spPr>
            <a:xfrm>
              <a:off x="9339494" y="3429000"/>
              <a:ext cx="1988413" cy="41503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822448E-3F14-40EC-83FB-C8F8D8D68AA3}"/>
              </a:ext>
            </a:extLst>
          </p:cNvPr>
          <p:cNvSpPr/>
          <p:nvPr/>
        </p:nvSpPr>
        <p:spPr>
          <a:xfrm>
            <a:off x="761669" y="1603794"/>
            <a:ext cx="1206502" cy="6955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210A253-B5FB-41D8-A48B-C65408C0A1BD}"/>
              </a:ext>
            </a:extLst>
          </p:cNvPr>
          <p:cNvCxnSpPr>
            <a:cxnSpLocks/>
          </p:cNvCxnSpPr>
          <p:nvPr/>
        </p:nvCxnSpPr>
        <p:spPr>
          <a:xfrm>
            <a:off x="1968171" y="1736647"/>
            <a:ext cx="737132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DC4ABC-9F0A-4813-9A09-3A0C1EC65973}"/>
              </a:ext>
            </a:extLst>
          </p:cNvPr>
          <p:cNvSpPr txBox="1"/>
          <p:nvPr/>
        </p:nvSpPr>
        <p:spPr>
          <a:xfrm>
            <a:off x="372862" y="328474"/>
            <a:ext cx="3964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Transform &amp; Transition</a:t>
            </a:r>
            <a:r>
              <a:rPr lang="ko-KR" altLang="en-US" sz="2000" b="1" dirty="0"/>
              <a:t>의 관계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16ED78-A2F4-443B-ACA0-B3444A164A2B}"/>
              </a:ext>
            </a:extLst>
          </p:cNvPr>
          <p:cNvGrpSpPr/>
          <p:nvPr/>
        </p:nvGrpSpPr>
        <p:grpSpPr>
          <a:xfrm>
            <a:off x="372862" y="1145220"/>
            <a:ext cx="3964547" cy="2615765"/>
            <a:chOff x="372862" y="1145220"/>
            <a:chExt cx="3964547" cy="26157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63ABC5-23AD-4953-9DF0-D451B2F7D5CF}"/>
                </a:ext>
              </a:extLst>
            </p:cNvPr>
            <p:cNvSpPr txBox="1"/>
            <p:nvPr/>
          </p:nvSpPr>
          <p:spPr>
            <a:xfrm>
              <a:off x="372862" y="1145220"/>
              <a:ext cx="1420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Transform</a:t>
              </a:r>
              <a:endParaRPr lang="ko-KR" altLang="en-US" sz="2000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6F8B42-C536-464A-9C0C-E58BE0EE10B1}"/>
                </a:ext>
              </a:extLst>
            </p:cNvPr>
            <p:cNvSpPr txBox="1"/>
            <p:nvPr/>
          </p:nvSpPr>
          <p:spPr>
            <a:xfrm>
              <a:off x="509117" y="1623412"/>
              <a:ext cx="3828292" cy="2137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/>
                <a:t>해당 태그에 대해 변화를 일으키는 요소</a:t>
              </a:r>
              <a:endParaRPr lang="en-US" altLang="ko-KR" sz="1600" b="1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- </a:t>
              </a:r>
              <a:r>
                <a:rPr lang="en-US" altLang="ko-KR" sz="1600" dirty="0">
                  <a:highlight>
                    <a:srgbClr val="FFFF00"/>
                  </a:highlight>
                </a:rPr>
                <a:t>Scale</a:t>
              </a:r>
              <a:r>
                <a:rPr lang="en-US" altLang="ko-KR" sz="1600" dirty="0"/>
                <a:t> : X, Y</a:t>
              </a:r>
              <a:r>
                <a:rPr lang="ko-KR" altLang="en-US" sz="1600" dirty="0"/>
                <a:t>축을 기준으로 확대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축소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- </a:t>
              </a:r>
              <a:r>
                <a:rPr lang="en-US" altLang="ko-KR" sz="1600" dirty="0">
                  <a:highlight>
                    <a:srgbClr val="FFFF00"/>
                  </a:highlight>
                </a:rPr>
                <a:t>Rotate</a:t>
              </a:r>
              <a:r>
                <a:rPr lang="en-US" altLang="ko-KR" sz="1600" dirty="0"/>
                <a:t> : X, Y</a:t>
              </a:r>
              <a:r>
                <a:rPr lang="ko-KR" altLang="en-US" sz="1600" dirty="0"/>
                <a:t>축을 기준으로 회전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- </a:t>
              </a:r>
              <a:r>
                <a:rPr lang="en-US" altLang="ko-KR" sz="1600" dirty="0">
                  <a:highlight>
                    <a:srgbClr val="FFFF00"/>
                  </a:highlight>
                </a:rPr>
                <a:t>Translate</a:t>
              </a:r>
              <a:r>
                <a:rPr lang="en-US" altLang="ko-KR" sz="1600" dirty="0"/>
                <a:t> : X, Y</a:t>
              </a:r>
              <a:r>
                <a:rPr lang="ko-KR" altLang="en-US" sz="1600" dirty="0"/>
                <a:t>축을 기준으로 이동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- </a:t>
              </a:r>
              <a:r>
                <a:rPr lang="en-US" altLang="ko-KR" sz="1600" dirty="0">
                  <a:highlight>
                    <a:srgbClr val="FFFF00"/>
                  </a:highlight>
                </a:rPr>
                <a:t>Skew</a:t>
              </a:r>
              <a:r>
                <a:rPr lang="en-US" altLang="ko-KR" sz="1600" dirty="0"/>
                <a:t> : X, Y</a:t>
              </a:r>
              <a:r>
                <a:rPr lang="ko-KR" altLang="en-US" sz="1600" dirty="0"/>
                <a:t>축을 기준으로 기울이기</a:t>
              </a:r>
              <a:endParaRPr lang="en-US" altLang="ko-KR" sz="1600" dirty="0"/>
            </a:p>
            <a:p>
              <a:pPr>
                <a:lnSpc>
                  <a:spcPct val="150000"/>
                </a:lnSpc>
              </a:pPr>
              <a:r>
                <a:rPr lang="en-US" altLang="ko-KR" sz="1600" dirty="0"/>
                <a:t> - </a:t>
              </a:r>
              <a:r>
                <a:rPr lang="en-US" altLang="ko-KR" sz="1600" dirty="0">
                  <a:highlight>
                    <a:srgbClr val="00FFFF"/>
                  </a:highlight>
                </a:rPr>
                <a:t>Origin</a:t>
              </a:r>
              <a:r>
                <a:rPr lang="en-US" altLang="ko-KR" sz="1600" dirty="0"/>
                <a:t> : </a:t>
              </a:r>
              <a:r>
                <a:rPr lang="ko-KR" altLang="en-US" sz="1600" dirty="0"/>
                <a:t>변화의 기준점 지칭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1EBFA1-0987-45B1-BFD2-01B7BFD33393}"/>
              </a:ext>
            </a:extLst>
          </p:cNvPr>
          <p:cNvGrpSpPr/>
          <p:nvPr/>
        </p:nvGrpSpPr>
        <p:grpSpPr>
          <a:xfrm>
            <a:off x="6096000" y="1145220"/>
            <a:ext cx="5562356" cy="816746"/>
            <a:chOff x="372862" y="1145220"/>
            <a:chExt cx="5562356" cy="8167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9B0EE4-A4C9-4181-A733-F500A410F19A}"/>
                </a:ext>
              </a:extLst>
            </p:cNvPr>
            <p:cNvSpPr txBox="1"/>
            <p:nvPr/>
          </p:nvSpPr>
          <p:spPr>
            <a:xfrm>
              <a:off x="372862" y="1145220"/>
              <a:ext cx="138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/>
                <a:t>Transition</a:t>
              </a:r>
              <a:endParaRPr lang="ko-KR" altLang="en-US" sz="20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8914F-79F4-46C9-B422-B22F3FFA6A59}"/>
                </a:ext>
              </a:extLst>
            </p:cNvPr>
            <p:cNvSpPr txBox="1"/>
            <p:nvPr/>
          </p:nvSpPr>
          <p:spPr>
            <a:xfrm>
              <a:off x="509117" y="1623412"/>
              <a:ext cx="54261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highlight>
                    <a:srgbClr val="FFFF00"/>
                  </a:highlight>
                </a:rPr>
                <a:t>태그에 대해 </a:t>
              </a:r>
              <a:r>
                <a:rPr lang="en-US" altLang="ko-KR" sz="1600" b="1" dirty="0">
                  <a:highlight>
                    <a:srgbClr val="FFFF00"/>
                  </a:highlight>
                </a:rPr>
                <a:t>Transform</a:t>
              </a:r>
              <a:r>
                <a:rPr lang="ko-KR" altLang="en-US" sz="1600" b="1" dirty="0">
                  <a:highlight>
                    <a:srgbClr val="FFFF00"/>
                  </a:highlight>
                </a:rPr>
                <a:t>이 일어났을 때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진행 양상을 지칭</a:t>
              </a:r>
              <a:endParaRPr lang="en-US" altLang="ko-KR" sz="1600" b="1" dirty="0"/>
            </a:p>
          </p:txBody>
        </p:sp>
      </p:grp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A26EBFDF-C9D4-4456-A93F-832D98AFF5EA}"/>
              </a:ext>
            </a:extLst>
          </p:cNvPr>
          <p:cNvSpPr/>
          <p:nvPr/>
        </p:nvSpPr>
        <p:spPr>
          <a:xfrm>
            <a:off x="4907531" y="2361460"/>
            <a:ext cx="754602" cy="506028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207525-5B5F-42E1-9F67-147F2AAB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255" y="2090275"/>
            <a:ext cx="5543550" cy="38004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79E8C-D15D-4BA9-8AD9-84AE919E966B}"/>
              </a:ext>
            </a:extLst>
          </p:cNvPr>
          <p:cNvSpPr/>
          <p:nvPr/>
        </p:nvSpPr>
        <p:spPr>
          <a:xfrm>
            <a:off x="6251305" y="4190260"/>
            <a:ext cx="5524500" cy="97733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F5EE616-E8FD-43C8-91BE-CD4D40FBBF9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662133" y="4678925"/>
            <a:ext cx="5891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D89C40-8818-43E4-8003-0C154B225FA5}"/>
              </a:ext>
            </a:extLst>
          </p:cNvPr>
          <p:cNvSpPr txBox="1"/>
          <p:nvPr/>
        </p:nvSpPr>
        <p:spPr>
          <a:xfrm>
            <a:off x="3211006" y="4311258"/>
            <a:ext cx="2401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폰트 크기는 어떻게</a:t>
            </a:r>
            <a:endParaRPr lang="en-US" altLang="ko-KR" b="1" dirty="0">
              <a:solidFill>
                <a:srgbClr val="FFC000"/>
              </a:solidFill>
            </a:endParaRPr>
          </a:p>
          <a:p>
            <a:r>
              <a:rPr lang="en-US" altLang="ko-KR" b="1" dirty="0">
                <a:solidFill>
                  <a:srgbClr val="FFC000"/>
                </a:solidFill>
              </a:rPr>
              <a:t>Flex </a:t>
            </a:r>
            <a:r>
              <a:rPr lang="ko-KR" altLang="en-US" b="1" dirty="0">
                <a:solidFill>
                  <a:srgbClr val="FFC000"/>
                </a:solidFill>
              </a:rPr>
              <a:t>디자인은 어떻게</a:t>
            </a:r>
            <a:endParaRPr lang="en-US" altLang="ko-KR" b="1" dirty="0">
              <a:solidFill>
                <a:srgbClr val="FFC000"/>
              </a:solidFill>
            </a:endParaRPr>
          </a:p>
          <a:p>
            <a:r>
              <a:rPr lang="en-US" altLang="ko-KR" b="1" dirty="0">
                <a:solidFill>
                  <a:srgbClr val="FFC000"/>
                </a:solidFill>
              </a:rPr>
              <a:t>…..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439FFF2-AAE0-4623-96E1-34331B200016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>
            <a:off x="2423263" y="3760985"/>
            <a:ext cx="787743" cy="1011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6B0834-F661-413A-863E-C6791BFD81F7}"/>
              </a:ext>
            </a:extLst>
          </p:cNvPr>
          <p:cNvSpPr txBox="1"/>
          <p:nvPr/>
        </p:nvSpPr>
        <p:spPr>
          <a:xfrm>
            <a:off x="448738" y="4126592"/>
            <a:ext cx="2142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Scale, Rotate </a:t>
            </a:r>
            <a:r>
              <a:rPr lang="ko-KR" altLang="en-US" b="1" dirty="0">
                <a:solidFill>
                  <a:srgbClr val="FF0000"/>
                </a:solidFill>
              </a:rPr>
              <a:t>등이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발생했을 때</a:t>
            </a:r>
            <a:r>
              <a:rPr lang="en-US" altLang="ko-KR" b="1" dirty="0">
                <a:solidFill>
                  <a:srgbClr val="FF0000"/>
                </a:solidFill>
              </a:rPr>
              <a:t>!!!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54A85-D39F-407A-A4F7-6C91EE13AEB3}"/>
              </a:ext>
            </a:extLst>
          </p:cNvPr>
          <p:cNvSpPr txBox="1"/>
          <p:nvPr/>
        </p:nvSpPr>
        <p:spPr>
          <a:xfrm>
            <a:off x="494049" y="6256357"/>
            <a:ext cx="11203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ighlight>
                  <a:srgbClr val="FFFF00"/>
                </a:highlight>
              </a:rPr>
              <a:t>Transform</a:t>
            </a:r>
            <a:r>
              <a:rPr lang="ko-KR" altLang="en-US" sz="2000" b="1" dirty="0">
                <a:highlight>
                  <a:srgbClr val="FFFF00"/>
                </a:highlight>
              </a:rPr>
              <a:t>은 상위</a:t>
            </a:r>
            <a:r>
              <a:rPr lang="en-US" altLang="ko-KR" sz="2000" b="1" dirty="0">
                <a:highlight>
                  <a:srgbClr val="FFFF00"/>
                </a:highlight>
              </a:rPr>
              <a:t>, </a:t>
            </a:r>
            <a:r>
              <a:rPr lang="ko-KR" altLang="en-US" sz="2000" b="1" dirty="0">
                <a:highlight>
                  <a:srgbClr val="FFFF00"/>
                </a:highlight>
              </a:rPr>
              <a:t>하위 </a:t>
            </a:r>
            <a:r>
              <a:rPr lang="en-US" altLang="ko-KR" sz="2000" b="1" dirty="0">
                <a:highlight>
                  <a:srgbClr val="FFFF00"/>
                </a:highlight>
              </a:rPr>
              <a:t>Element</a:t>
            </a:r>
            <a:r>
              <a:rPr lang="ko-KR" altLang="en-US" sz="2000" b="1" dirty="0">
                <a:highlight>
                  <a:srgbClr val="FFFF00"/>
                </a:highlight>
              </a:rPr>
              <a:t>에서 각각 지정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VS </a:t>
            </a:r>
            <a:r>
              <a:rPr lang="en-US" altLang="ko-KR" sz="2000" b="1" dirty="0">
                <a:highlight>
                  <a:srgbClr val="00FF00"/>
                </a:highlight>
              </a:rPr>
              <a:t>Transition</a:t>
            </a:r>
            <a:r>
              <a:rPr lang="ko-KR" altLang="en-US" sz="2000" b="1" dirty="0">
                <a:highlight>
                  <a:srgbClr val="00FF00"/>
                </a:highlight>
              </a:rPr>
              <a:t>은 상위 태그에만 지정하면 </a:t>
            </a:r>
            <a:r>
              <a:rPr lang="en-US" altLang="ko-KR" sz="2000" b="1" dirty="0">
                <a:highlight>
                  <a:srgbClr val="00FF00"/>
                </a:highlight>
              </a:rPr>
              <a:t>OK</a:t>
            </a:r>
            <a:endParaRPr lang="ko-KR" altLang="en-US" sz="2000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222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8699172-0413-4A11-AE55-E4E4B278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1" y="1169281"/>
            <a:ext cx="6155826" cy="4927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2CBF19-E968-4A2A-927F-82BC7A9ED492}"/>
              </a:ext>
            </a:extLst>
          </p:cNvPr>
          <p:cNvSpPr txBox="1"/>
          <p:nvPr/>
        </p:nvSpPr>
        <p:spPr>
          <a:xfrm>
            <a:off x="372862" y="328474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JS connect CSS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569E20-E29E-4A58-8E27-09018FE44B67}"/>
              </a:ext>
            </a:extLst>
          </p:cNvPr>
          <p:cNvSpPr/>
          <p:nvPr/>
        </p:nvSpPr>
        <p:spPr>
          <a:xfrm>
            <a:off x="186111" y="5688720"/>
            <a:ext cx="6155826" cy="40837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3BAD65-0D7E-4194-A89D-41FF17967D5F}"/>
              </a:ext>
            </a:extLst>
          </p:cNvPr>
          <p:cNvSpPr/>
          <p:nvPr/>
        </p:nvSpPr>
        <p:spPr>
          <a:xfrm>
            <a:off x="186111" y="2668793"/>
            <a:ext cx="6155826" cy="15392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96D49-4544-46A8-B642-DA00EEFBCF86}"/>
              </a:ext>
            </a:extLst>
          </p:cNvPr>
          <p:cNvSpPr/>
          <p:nvPr/>
        </p:nvSpPr>
        <p:spPr>
          <a:xfrm>
            <a:off x="186111" y="1542808"/>
            <a:ext cx="6155826" cy="1005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E28426-97F0-4E18-BFD2-EE6B26D62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575" y="2006759"/>
            <a:ext cx="3305175" cy="3743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DF5C53-EFBD-4366-8201-3FCA4F311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575" y="388711"/>
            <a:ext cx="1809750" cy="10287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A104FA-8F0F-45C2-832C-A77EDCBC65F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341937" y="903061"/>
            <a:ext cx="1137638" cy="1142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FFD4A7-744B-4224-B4EB-D9DD7989E218}"/>
              </a:ext>
            </a:extLst>
          </p:cNvPr>
          <p:cNvSpPr txBox="1"/>
          <p:nvPr/>
        </p:nvSpPr>
        <p:spPr>
          <a:xfrm>
            <a:off x="7412985" y="1542808"/>
            <a:ext cx="3846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기존의 </a:t>
            </a:r>
            <a:r>
              <a:rPr lang="en-US" altLang="ko-KR" sz="1600" b="1" dirty="0"/>
              <a:t>flex </a:t>
            </a:r>
            <a:r>
              <a:rPr lang="ko-KR" altLang="en-US" sz="1600" b="1" dirty="0"/>
              <a:t>영역과 폰트의 크기를 변경</a:t>
            </a:r>
            <a:endParaRPr lang="en-US" altLang="ko-KR" sz="16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90AA18E-B35A-46A2-833B-951D1287A2E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341937" y="3429000"/>
            <a:ext cx="1137638" cy="94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F4C891B-9528-4B1F-B1EA-18279BA0F8D0}"/>
              </a:ext>
            </a:extLst>
          </p:cNvPr>
          <p:cNvSpPr txBox="1"/>
          <p:nvPr/>
        </p:nvSpPr>
        <p:spPr>
          <a:xfrm>
            <a:off x="7412985" y="5927814"/>
            <a:ext cx="3300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Y</a:t>
            </a:r>
            <a:r>
              <a:rPr lang="ko-KR" altLang="en-US" sz="1600" b="1" dirty="0"/>
              <a:t>축에 대해 </a:t>
            </a:r>
            <a:r>
              <a:rPr lang="en-US" altLang="ko-KR" sz="1600" b="1" dirty="0"/>
              <a:t>Element</a:t>
            </a:r>
            <a:r>
              <a:rPr lang="ko-KR" altLang="en-US" sz="1600" b="1" dirty="0"/>
              <a:t>의 위치 이동</a:t>
            </a:r>
            <a:endParaRPr lang="en-US" altLang="ko-KR" sz="16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B05B67F-E7C7-4D51-8593-3204081542AF}"/>
              </a:ext>
            </a:extLst>
          </p:cNvPr>
          <p:cNvCxnSpPr>
            <a:cxnSpLocks/>
          </p:cNvCxnSpPr>
          <p:nvPr/>
        </p:nvCxnSpPr>
        <p:spPr>
          <a:xfrm>
            <a:off x="870012" y="3835150"/>
            <a:ext cx="133165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122631-141F-489F-9474-257FE0246977}"/>
              </a:ext>
            </a:extLst>
          </p:cNvPr>
          <p:cNvSpPr txBox="1"/>
          <p:nvPr/>
        </p:nvSpPr>
        <p:spPr>
          <a:xfrm>
            <a:off x="1613572" y="3869543"/>
            <a:ext cx="3138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C000"/>
                </a:solidFill>
              </a:rPr>
              <a:t>매 클릭마다 </a:t>
            </a:r>
            <a:r>
              <a:rPr lang="en-US" altLang="ko-KR" sz="1600" b="1" dirty="0">
                <a:solidFill>
                  <a:srgbClr val="FFC000"/>
                </a:solidFill>
              </a:rPr>
              <a:t>True, False</a:t>
            </a:r>
            <a:r>
              <a:rPr lang="ko-KR" altLang="en-US" sz="1600" b="1" dirty="0">
                <a:solidFill>
                  <a:srgbClr val="FFC000"/>
                </a:solidFill>
              </a:rPr>
              <a:t>가 변경</a:t>
            </a:r>
            <a:endParaRPr lang="en-US" altLang="ko-KR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4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151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현재</dc:creator>
  <cp:lastModifiedBy>조 현재</cp:lastModifiedBy>
  <cp:revision>201</cp:revision>
  <dcterms:created xsi:type="dcterms:W3CDTF">2020-03-31T04:33:01Z</dcterms:created>
  <dcterms:modified xsi:type="dcterms:W3CDTF">2020-04-01T03:42:37Z</dcterms:modified>
</cp:coreProperties>
</file>