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9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EF1A4-88C1-402A-B331-F2ACDBE26C19}"/>
              </a:ext>
            </a:extLst>
          </p:cNvPr>
          <p:cNvSpPr txBox="1"/>
          <p:nvPr/>
        </p:nvSpPr>
        <p:spPr>
          <a:xfrm>
            <a:off x="372862" y="195306"/>
            <a:ext cx="417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Window.scroll</a:t>
            </a:r>
            <a:r>
              <a:rPr lang="en-US" altLang="ko-KR" sz="2000" b="1" dirty="0"/>
              <a:t> &amp; </a:t>
            </a:r>
            <a:r>
              <a:rPr lang="en-US" altLang="ko-KR" sz="2000" b="1" dirty="0" err="1"/>
              <a:t>Window.Height</a:t>
            </a:r>
            <a:endParaRPr lang="ko-KR" altLang="en-US" sz="20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6BD8104-B7AB-4B0D-B52D-B2A731553074}"/>
              </a:ext>
            </a:extLst>
          </p:cNvPr>
          <p:cNvGrpSpPr/>
          <p:nvPr/>
        </p:nvGrpSpPr>
        <p:grpSpPr>
          <a:xfrm>
            <a:off x="366857" y="619999"/>
            <a:ext cx="7181850" cy="676275"/>
            <a:chOff x="372862" y="889200"/>
            <a:chExt cx="7181850" cy="6762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F43838B-A8D1-4617-852F-833EA430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62" y="889200"/>
              <a:ext cx="7181850" cy="676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4A19EA9-253E-48C2-8117-0F3DB8877432}"/>
                </a:ext>
              </a:extLst>
            </p:cNvPr>
            <p:cNvSpPr/>
            <p:nvPr/>
          </p:nvSpPr>
          <p:spPr>
            <a:xfrm>
              <a:off x="2053614" y="1209581"/>
              <a:ext cx="2980026" cy="338138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9F24A21-0151-4D7E-A560-A639B5BFB585}"/>
                </a:ext>
              </a:extLst>
            </p:cNvPr>
            <p:cNvSpPr/>
            <p:nvPr/>
          </p:nvSpPr>
          <p:spPr>
            <a:xfrm>
              <a:off x="5224379" y="1209581"/>
              <a:ext cx="2241741" cy="338138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6335DC6-60C8-4690-AA79-46A59C4E8000}"/>
              </a:ext>
            </a:extLst>
          </p:cNvPr>
          <p:cNvGrpSpPr/>
          <p:nvPr/>
        </p:nvGrpSpPr>
        <p:grpSpPr>
          <a:xfrm>
            <a:off x="5734309" y="3169286"/>
            <a:ext cx="6378727" cy="1973105"/>
            <a:chOff x="5033640" y="3134840"/>
            <a:chExt cx="6378727" cy="197310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652ADA7-603E-4F60-879E-31186E993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3640" y="3134840"/>
              <a:ext cx="5524500" cy="6858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BCE69A-C29B-4F87-A651-ADF9ED73842D}"/>
                </a:ext>
              </a:extLst>
            </p:cNvPr>
            <p:cNvSpPr txBox="1"/>
            <p:nvPr/>
          </p:nvSpPr>
          <p:spPr>
            <a:xfrm>
              <a:off x="5033640" y="4030727"/>
              <a:ext cx="63787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/>
                <a:t>isHalfShown</a:t>
              </a:r>
              <a:r>
                <a:rPr lang="en-US" altLang="ko-KR" sz="1600" b="1" dirty="0"/>
                <a:t> = scroll</a:t>
              </a:r>
              <a:r>
                <a:rPr lang="ko-KR" altLang="en-US" sz="1600" b="1" dirty="0"/>
                <a:t> </a:t>
              </a:r>
              <a:r>
                <a:rPr lang="ko-KR" altLang="en-US" sz="1600" b="1" dirty="0" err="1"/>
                <a:t>위치값이</a:t>
              </a:r>
              <a:r>
                <a:rPr lang="ko-KR" altLang="en-US" sz="1600" b="1" dirty="0"/>
                <a:t> 이미지의 시작 </a:t>
              </a:r>
              <a:r>
                <a:rPr lang="ko-KR" altLang="en-US" sz="1600" b="1" dirty="0" err="1"/>
                <a:t>위치값과</a:t>
              </a:r>
              <a:r>
                <a:rPr lang="ko-KR" altLang="en-US" sz="1600" b="1" dirty="0"/>
                <a:t> 같을 때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b="1" dirty="0" err="1"/>
                <a:t>isNotScrolledPast</a:t>
              </a:r>
              <a:r>
                <a:rPr lang="en-US" altLang="ko-KR" sz="1600" b="1" dirty="0"/>
                <a:t> = scroll</a:t>
              </a:r>
              <a:r>
                <a:rPr lang="ko-KR" altLang="en-US" sz="1600" b="1" dirty="0"/>
                <a:t>의 </a:t>
              </a:r>
              <a:r>
                <a:rPr lang="ko-KR" altLang="en-US" sz="1600" b="1" dirty="0" err="1"/>
                <a:t>위치값이</a:t>
              </a:r>
              <a:r>
                <a:rPr lang="ko-KR" altLang="en-US" sz="1600" b="1" dirty="0"/>
                <a:t> 이미지의 끝 지점에 도달하지 않은 경우</a:t>
              </a:r>
              <a:endParaRPr lang="en-US" altLang="ko-KR" sz="16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429EB-8030-4CA7-931F-7A0A16BF3886}"/>
              </a:ext>
            </a:extLst>
          </p:cNvPr>
          <p:cNvGrpSpPr/>
          <p:nvPr/>
        </p:nvGrpSpPr>
        <p:grpSpPr>
          <a:xfrm>
            <a:off x="-531165" y="2112884"/>
            <a:ext cx="6265474" cy="4813432"/>
            <a:chOff x="-504532" y="1793288"/>
            <a:chExt cx="6265474" cy="48134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382AA-3879-43C8-9057-C84F01D76806}"/>
                </a:ext>
              </a:extLst>
            </p:cNvPr>
            <p:cNvSpPr/>
            <p:nvPr/>
          </p:nvSpPr>
          <p:spPr>
            <a:xfrm>
              <a:off x="1074198" y="1793289"/>
              <a:ext cx="2894120" cy="283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339DE74-A7F1-4861-AB02-D7487EEB7C58}"/>
                </a:ext>
              </a:extLst>
            </p:cNvPr>
            <p:cNvSpPr/>
            <p:nvPr/>
          </p:nvSpPr>
          <p:spPr>
            <a:xfrm>
              <a:off x="1074198" y="4725216"/>
              <a:ext cx="2894120" cy="1804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F4C476-1AFD-4C28-B049-70E4A28F34B2}"/>
                </a:ext>
              </a:extLst>
            </p:cNvPr>
            <p:cNvSpPr/>
            <p:nvPr/>
          </p:nvSpPr>
          <p:spPr>
            <a:xfrm>
              <a:off x="1180547" y="5028671"/>
              <a:ext cx="1210690" cy="12394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A592505-BEB3-4F66-8E93-473F9140CA45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87" y="1793289"/>
              <a:ext cx="0" cy="283197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735A40-DC00-4F51-AC84-AC0BA6EE4D58}"/>
                </a:ext>
              </a:extLst>
            </p:cNvPr>
            <p:cNvSpPr txBox="1"/>
            <p:nvPr/>
          </p:nvSpPr>
          <p:spPr>
            <a:xfrm>
              <a:off x="3340146" y="2419104"/>
              <a:ext cx="2420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</a:rPr>
                <a:t>Window.innerHeight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4C0B777-8119-4BFD-987B-3857305B6BB5}"/>
                </a:ext>
              </a:extLst>
            </p:cNvPr>
            <p:cNvCxnSpPr>
              <a:cxnSpLocks/>
            </p:cNvCxnSpPr>
            <p:nvPr/>
          </p:nvCxnSpPr>
          <p:spPr>
            <a:xfrm>
              <a:off x="3475479" y="4625266"/>
              <a:ext cx="0" cy="1023152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073D67-C5FA-4C3F-85B4-07061D70E1F8}"/>
                </a:ext>
              </a:extLst>
            </p:cNvPr>
            <p:cNvSpPr txBox="1"/>
            <p:nvPr/>
          </p:nvSpPr>
          <p:spPr>
            <a:xfrm>
              <a:off x="3064109" y="4892501"/>
              <a:ext cx="2420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92D050"/>
                  </a:solidFill>
                </a:rPr>
                <a:t>Window.scrollY</a:t>
              </a:r>
              <a:endParaRPr lang="en-US" altLang="ko-KR" sz="16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612327C-6DC4-4C9B-BC05-5FA23114EB1E}"/>
                </a:ext>
              </a:extLst>
            </p:cNvPr>
            <p:cNvCxnSpPr>
              <a:cxnSpLocks/>
            </p:cNvCxnSpPr>
            <p:nvPr/>
          </p:nvCxnSpPr>
          <p:spPr>
            <a:xfrm>
              <a:off x="1339048" y="1793288"/>
              <a:ext cx="0" cy="323538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7CB3B0-8559-4C40-83B5-8375F236D967}"/>
                </a:ext>
              </a:extLst>
            </p:cNvPr>
            <p:cNvSpPr txBox="1"/>
            <p:nvPr/>
          </p:nvSpPr>
          <p:spPr>
            <a:xfrm>
              <a:off x="393490" y="3980431"/>
              <a:ext cx="2420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</a:rPr>
                <a:t>Image.offsetTop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494C413-1CEE-463D-971C-EFE993E9D54B}"/>
                </a:ext>
              </a:extLst>
            </p:cNvPr>
            <p:cNvCxnSpPr>
              <a:cxnSpLocks/>
            </p:cNvCxnSpPr>
            <p:nvPr/>
          </p:nvCxnSpPr>
          <p:spPr>
            <a:xfrm>
              <a:off x="2828954" y="1793288"/>
              <a:ext cx="11900" cy="3258106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847B22-56FD-49BC-B8CA-BCB4417A75A9}"/>
                </a:ext>
              </a:extLst>
            </p:cNvPr>
            <p:cNvSpPr txBox="1"/>
            <p:nvPr/>
          </p:nvSpPr>
          <p:spPr>
            <a:xfrm>
              <a:off x="1087320" y="1861068"/>
              <a:ext cx="2420796" cy="33855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92D050"/>
                  </a:solidFill>
                </a:rPr>
                <a:t>slideInAt</a:t>
              </a:r>
              <a:endParaRPr lang="en-US" altLang="ko-KR" sz="16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D40C51-0AFC-47AD-AEEF-9EA24E1F8697}"/>
                </a:ext>
              </a:extLst>
            </p:cNvPr>
            <p:cNvCxnSpPr>
              <a:cxnSpLocks/>
            </p:cNvCxnSpPr>
            <p:nvPr/>
          </p:nvCxnSpPr>
          <p:spPr>
            <a:xfrm>
              <a:off x="656948" y="1793288"/>
              <a:ext cx="0" cy="447487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6641BA-4539-4278-A3D9-43B620C57BAE}"/>
                </a:ext>
              </a:extLst>
            </p:cNvPr>
            <p:cNvSpPr txBox="1"/>
            <p:nvPr/>
          </p:nvSpPr>
          <p:spPr>
            <a:xfrm>
              <a:off x="-504532" y="6268166"/>
              <a:ext cx="2420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</a:rPr>
                <a:t>ImageBottom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87F6C24-1983-4B03-ADEC-19FBE379F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1977" y="5012550"/>
              <a:ext cx="8876" cy="63364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F858EC-BCA1-4824-8DB0-FDCF50CF9F3D}"/>
                </a:ext>
              </a:extLst>
            </p:cNvPr>
            <p:cNvSpPr txBox="1"/>
            <p:nvPr/>
          </p:nvSpPr>
          <p:spPr>
            <a:xfrm>
              <a:off x="1722960" y="5621182"/>
              <a:ext cx="2420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</a:rPr>
                <a:t>Image.height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/2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D11CD6B-4C38-4C25-9A3E-D74B94F5E55D}"/>
              </a:ext>
            </a:extLst>
          </p:cNvPr>
          <p:cNvGrpSpPr/>
          <p:nvPr/>
        </p:nvGrpSpPr>
        <p:grpSpPr>
          <a:xfrm>
            <a:off x="366857" y="1295870"/>
            <a:ext cx="7077075" cy="707948"/>
            <a:chOff x="372862" y="1376039"/>
            <a:chExt cx="7077075" cy="707948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6EEE499-6850-4076-9E9A-92941AF78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5748"/>
            <a:stretch/>
          </p:blipFill>
          <p:spPr>
            <a:xfrm>
              <a:off x="372862" y="1376039"/>
              <a:ext cx="7077075" cy="707948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4A4C6E1-F3BB-4034-8B64-BF51BE4A854C}"/>
                </a:ext>
              </a:extLst>
            </p:cNvPr>
            <p:cNvSpPr/>
            <p:nvPr/>
          </p:nvSpPr>
          <p:spPr>
            <a:xfrm>
              <a:off x="2216371" y="1741294"/>
              <a:ext cx="4024631" cy="2818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90BD5CD-BB1A-451F-BC7D-793377047C96}"/>
              </a:ext>
            </a:extLst>
          </p:cNvPr>
          <p:cNvCxnSpPr/>
          <p:nvPr/>
        </p:nvCxnSpPr>
        <p:spPr>
          <a:xfrm>
            <a:off x="5734309" y="5779363"/>
            <a:ext cx="6664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D58C07D-FC51-4526-AFB2-59E305544419}"/>
              </a:ext>
            </a:extLst>
          </p:cNvPr>
          <p:cNvCxnSpPr/>
          <p:nvPr/>
        </p:nvCxnSpPr>
        <p:spPr>
          <a:xfrm>
            <a:off x="5734309" y="6279332"/>
            <a:ext cx="666491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210A20-1F91-426B-B98F-EAFF1548633E}"/>
              </a:ext>
            </a:extLst>
          </p:cNvPr>
          <p:cNvSpPr txBox="1"/>
          <p:nvPr/>
        </p:nvSpPr>
        <p:spPr>
          <a:xfrm>
            <a:off x="6400800" y="5598739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고정 길이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249D6D-751B-4A91-967F-95CC9F346005}"/>
              </a:ext>
            </a:extLst>
          </p:cNvPr>
          <p:cNvSpPr txBox="1"/>
          <p:nvPr/>
        </p:nvSpPr>
        <p:spPr>
          <a:xfrm>
            <a:off x="6396367" y="6121782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</a:rPr>
              <a:t>가변 길이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6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52</Words>
  <Application>Microsoft Office PowerPoint</Application>
  <PresentationFormat>와이드스크린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491</cp:revision>
  <dcterms:created xsi:type="dcterms:W3CDTF">2020-03-31T04:33:01Z</dcterms:created>
  <dcterms:modified xsi:type="dcterms:W3CDTF">2020-04-06T04:34:03Z</dcterms:modified>
</cp:coreProperties>
</file>