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0" r:id="rId2"/>
    <p:sldId id="281" r:id="rId3"/>
    <p:sldId id="282" r:id="rId4"/>
    <p:sldId id="283" r:id="rId5"/>
    <p:sldId id="28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16704-9951-4A7A-AA8C-9C049FA2E4F2}"/>
              </a:ext>
            </a:extLst>
          </p:cNvPr>
          <p:cNvSpPr txBox="1"/>
          <p:nvPr/>
        </p:nvSpPr>
        <p:spPr>
          <a:xfrm>
            <a:off x="372862" y="328474"/>
            <a:ext cx="4798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Element’s </a:t>
            </a:r>
            <a:r>
              <a:rPr lang="en-US" altLang="ko-KR" sz="2000" b="1" dirty="0" err="1"/>
              <a:t>offsetWidth</a:t>
            </a:r>
            <a:r>
              <a:rPr lang="en-US" altLang="ko-KR" sz="2000" b="1" dirty="0"/>
              <a:t> &amp; </a:t>
            </a:r>
            <a:r>
              <a:rPr lang="en-US" altLang="ko-KR" sz="2000" b="1" dirty="0" err="1"/>
              <a:t>offsetHeight</a:t>
            </a: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F8AE18-B83F-40EC-94B1-B6D06FB8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320" y="595312"/>
            <a:ext cx="2762250" cy="3009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0F9E4D-E72A-428E-B595-B467B73B5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11" y="771525"/>
            <a:ext cx="6076950" cy="265747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63228DB-A031-4368-B4F8-897A8D95F819}"/>
              </a:ext>
            </a:extLst>
          </p:cNvPr>
          <p:cNvCxnSpPr/>
          <p:nvPr/>
        </p:nvCxnSpPr>
        <p:spPr>
          <a:xfrm>
            <a:off x="7759083" y="3000652"/>
            <a:ext cx="1953088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AE4DB-AA64-4950-8185-C393F22226BA}"/>
              </a:ext>
            </a:extLst>
          </p:cNvPr>
          <p:cNvSpPr txBox="1"/>
          <p:nvPr/>
        </p:nvSpPr>
        <p:spPr>
          <a:xfrm>
            <a:off x="9712171" y="2798230"/>
            <a:ext cx="148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offsetWidth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CAD7084-6425-433B-A207-74479AA6465A}"/>
              </a:ext>
            </a:extLst>
          </p:cNvPr>
          <p:cNvCxnSpPr>
            <a:cxnSpLocks/>
          </p:cNvCxnSpPr>
          <p:nvPr/>
        </p:nvCxnSpPr>
        <p:spPr>
          <a:xfrm>
            <a:off x="7643674" y="932155"/>
            <a:ext cx="0" cy="1953088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87EB22-DA6D-45B1-AB9B-4B20F41DCA60}"/>
              </a:ext>
            </a:extLst>
          </p:cNvPr>
          <p:cNvSpPr txBox="1"/>
          <p:nvPr/>
        </p:nvSpPr>
        <p:spPr>
          <a:xfrm>
            <a:off x="6900040" y="461612"/>
            <a:ext cx="155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C000"/>
                </a:solidFill>
              </a:rPr>
              <a:t>offsetHeight</a:t>
            </a:r>
            <a:endParaRPr lang="en-US" altLang="ko-KR" b="1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F5C97-B68F-4009-A4D5-AB8E86B7A2A8}"/>
              </a:ext>
            </a:extLst>
          </p:cNvPr>
          <p:cNvSpPr txBox="1"/>
          <p:nvPr/>
        </p:nvSpPr>
        <p:spPr>
          <a:xfrm>
            <a:off x="372862" y="3676835"/>
            <a:ext cx="3226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Mouse </a:t>
            </a:r>
            <a:r>
              <a:rPr lang="en-US" altLang="ko-KR" sz="2000" b="1" dirty="0" err="1"/>
              <a:t>offsetX</a:t>
            </a:r>
            <a:r>
              <a:rPr lang="en-US" altLang="ko-KR" sz="2000" b="1" dirty="0"/>
              <a:t> &amp; </a:t>
            </a:r>
            <a:r>
              <a:rPr lang="en-US" altLang="ko-KR" sz="2000" b="1" dirty="0" err="1"/>
              <a:t>offsetY</a:t>
            </a:r>
            <a:endParaRPr lang="en-US" altLang="ko-KR" sz="2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9AA384-C835-4EAF-80FF-ADEB20C2F8E8}"/>
              </a:ext>
            </a:extLst>
          </p:cNvPr>
          <p:cNvSpPr/>
          <p:nvPr/>
        </p:nvSpPr>
        <p:spPr>
          <a:xfrm>
            <a:off x="404111" y="4324780"/>
            <a:ext cx="6076950" cy="21794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C5CAD8-5AE3-465B-9BE0-EAB29011E065}"/>
              </a:ext>
            </a:extLst>
          </p:cNvPr>
          <p:cNvSpPr/>
          <p:nvPr/>
        </p:nvSpPr>
        <p:spPr>
          <a:xfrm>
            <a:off x="455067" y="4368488"/>
            <a:ext cx="190693" cy="24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18B9F9-1158-47DE-BA66-8CEE8E2D67B2}"/>
              </a:ext>
            </a:extLst>
          </p:cNvPr>
          <p:cNvSpPr txBox="1"/>
          <p:nvPr/>
        </p:nvSpPr>
        <p:spPr>
          <a:xfrm>
            <a:off x="602241" y="4296916"/>
            <a:ext cx="143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offsetX</a:t>
            </a:r>
            <a:r>
              <a:rPr lang="en-US" altLang="ko-KR" b="1" dirty="0">
                <a:solidFill>
                  <a:srgbClr val="0070C0"/>
                </a:solidFill>
              </a:rPr>
              <a:t> = 0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59BC94-D64C-4392-97DB-3F8C4A41CC05}"/>
              </a:ext>
            </a:extLst>
          </p:cNvPr>
          <p:cNvSpPr/>
          <p:nvPr/>
        </p:nvSpPr>
        <p:spPr>
          <a:xfrm>
            <a:off x="6250237" y="4366080"/>
            <a:ext cx="190693" cy="24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AD7FD2-ED24-4F51-BFD9-14971F5A890D}"/>
              </a:ext>
            </a:extLst>
          </p:cNvPr>
          <p:cNvSpPr txBox="1"/>
          <p:nvPr/>
        </p:nvSpPr>
        <p:spPr>
          <a:xfrm>
            <a:off x="6532017" y="4305024"/>
            <a:ext cx="179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offsetX</a:t>
            </a:r>
            <a:r>
              <a:rPr lang="en-US" altLang="ko-KR" b="1" dirty="0">
                <a:solidFill>
                  <a:srgbClr val="0070C0"/>
                </a:solidFill>
              </a:rPr>
              <a:t> = end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FF8AAD-5A53-4F93-A50A-DCAE0F08EFE5}"/>
              </a:ext>
            </a:extLst>
          </p:cNvPr>
          <p:cNvSpPr/>
          <p:nvPr/>
        </p:nvSpPr>
        <p:spPr>
          <a:xfrm>
            <a:off x="3251893" y="4366080"/>
            <a:ext cx="190693" cy="247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193D43-A194-4114-BA6F-519B5B8F4319}"/>
              </a:ext>
            </a:extLst>
          </p:cNvPr>
          <p:cNvSpPr txBox="1"/>
          <p:nvPr/>
        </p:nvSpPr>
        <p:spPr>
          <a:xfrm>
            <a:off x="2628073" y="4641164"/>
            <a:ext cx="142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92D050"/>
                </a:solidFill>
              </a:rPr>
              <a:t>offsetY</a:t>
            </a:r>
            <a:r>
              <a:rPr lang="en-US" altLang="ko-KR" b="1" dirty="0">
                <a:solidFill>
                  <a:srgbClr val="92D050"/>
                </a:solidFill>
              </a:rPr>
              <a:t> = 0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B4D200-FCA6-4D60-90BF-0A9B44AEB779}"/>
              </a:ext>
            </a:extLst>
          </p:cNvPr>
          <p:cNvSpPr/>
          <p:nvPr/>
        </p:nvSpPr>
        <p:spPr>
          <a:xfrm>
            <a:off x="3251893" y="6221516"/>
            <a:ext cx="190693" cy="247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F9949-3E58-4478-BB3F-45E40AA59AE3}"/>
              </a:ext>
            </a:extLst>
          </p:cNvPr>
          <p:cNvSpPr txBox="1"/>
          <p:nvPr/>
        </p:nvSpPr>
        <p:spPr>
          <a:xfrm>
            <a:off x="2628073" y="5842076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92D050"/>
                </a:solidFill>
              </a:rPr>
              <a:t>offsetY</a:t>
            </a:r>
            <a:r>
              <a:rPr lang="en-US" altLang="ko-KR" b="1" dirty="0">
                <a:solidFill>
                  <a:srgbClr val="92D050"/>
                </a:solidFill>
              </a:rPr>
              <a:t> = end</a:t>
            </a:r>
          </a:p>
        </p:txBody>
      </p:sp>
    </p:spTree>
    <p:extLst>
      <p:ext uri="{BB962C8B-B14F-4D97-AF65-F5344CB8AC3E}">
        <p14:creationId xmlns:p14="http://schemas.microsoft.com/office/powerpoint/2010/main" val="315755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758096-0A3E-4DFA-B4EE-56641EFBB5F2}"/>
              </a:ext>
            </a:extLst>
          </p:cNvPr>
          <p:cNvSpPr txBox="1"/>
          <p:nvPr/>
        </p:nvSpPr>
        <p:spPr>
          <a:xfrm>
            <a:off x="372862" y="328474"/>
            <a:ext cx="3430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기준에 따른 </a:t>
            </a:r>
            <a:r>
              <a:rPr lang="en-US" altLang="ko-KR" sz="2000" b="1" dirty="0"/>
              <a:t>X, Y </a:t>
            </a:r>
            <a:r>
              <a:rPr lang="ko-KR" altLang="en-US" sz="2000" b="1" dirty="0"/>
              <a:t>좌표 얻기</a:t>
            </a:r>
            <a:endParaRPr lang="en-US" altLang="ko-KR" sz="20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7713B80-0775-41E2-8F78-8E67FDE3C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" y="840789"/>
            <a:ext cx="5343525" cy="32766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C71794B-B986-4D7B-B065-A9708496B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15" y="840789"/>
            <a:ext cx="52006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9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723C94A-6B31-4329-8FF5-AA67D5A59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59" y="368053"/>
            <a:ext cx="6257925" cy="990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2C29B24-914F-4032-9A00-D62A966F4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72" y="1689525"/>
            <a:ext cx="2143125" cy="1323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03562A-964C-47AF-A47C-165B44174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72" y="3196797"/>
            <a:ext cx="2924175" cy="1295400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1496AFAD-2A36-4DCD-AB05-FE59D137CB13}"/>
              </a:ext>
            </a:extLst>
          </p:cNvPr>
          <p:cNvGrpSpPr/>
          <p:nvPr/>
        </p:nvGrpSpPr>
        <p:grpSpPr>
          <a:xfrm>
            <a:off x="2515986" y="1402367"/>
            <a:ext cx="9625352" cy="3286540"/>
            <a:chOff x="2515986" y="1402367"/>
            <a:chExt cx="9625352" cy="328654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13E58CB-B1B2-4528-A0B4-313A05BD239D}"/>
                </a:ext>
              </a:extLst>
            </p:cNvPr>
            <p:cNvGrpSpPr/>
            <p:nvPr/>
          </p:nvGrpSpPr>
          <p:grpSpPr>
            <a:xfrm>
              <a:off x="2515986" y="1402367"/>
              <a:ext cx="9625352" cy="3286540"/>
              <a:chOff x="2079997" y="1920359"/>
              <a:chExt cx="9625352" cy="328654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4695D95-D343-428C-8569-1BCA5348A6F2}"/>
                  </a:ext>
                </a:extLst>
              </p:cNvPr>
              <p:cNvSpPr/>
              <p:nvPr/>
            </p:nvSpPr>
            <p:spPr>
              <a:xfrm>
                <a:off x="3542188" y="2327861"/>
                <a:ext cx="8163161" cy="2202277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0D59F17-7776-4123-A997-C75663CFAC30}"/>
                  </a:ext>
                </a:extLst>
              </p:cNvPr>
              <p:cNvSpPr/>
              <p:nvPr/>
            </p:nvSpPr>
            <p:spPr>
              <a:xfrm>
                <a:off x="4534270" y="3501773"/>
                <a:ext cx="4083865" cy="830997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AD4E2C-C75F-4FAC-BAB0-AEA1C48C05FF}"/>
                  </a:ext>
                </a:extLst>
              </p:cNvPr>
              <p:cNvSpPr txBox="1"/>
              <p:nvPr/>
            </p:nvSpPr>
            <p:spPr>
              <a:xfrm>
                <a:off x="3460343" y="1920359"/>
                <a:ext cx="1181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rgbClr val="0070C0"/>
                    </a:solidFill>
                  </a:rPr>
                  <a:t>div.Hero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666D2C-4D40-473F-B696-0302F1260031}"/>
                  </a:ext>
                </a:extLst>
              </p:cNvPr>
              <p:cNvSpPr txBox="1"/>
              <p:nvPr/>
            </p:nvSpPr>
            <p:spPr>
              <a:xfrm>
                <a:off x="4376223" y="3113356"/>
                <a:ext cx="105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Hero.h1</a:t>
                </a:r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DB19823A-A13E-4498-9DD6-B758865A51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2188" y="4776185"/>
                <a:ext cx="8163161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13394A-4DCD-43E5-A018-66EEC006354D}"/>
                  </a:ext>
                </a:extLst>
              </p:cNvPr>
              <p:cNvSpPr txBox="1"/>
              <p:nvPr/>
            </p:nvSpPr>
            <p:spPr>
              <a:xfrm>
                <a:off x="6880133" y="4837567"/>
                <a:ext cx="1487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rgbClr val="FF0000"/>
                    </a:solidFill>
                  </a:rPr>
                  <a:t>offsetWidth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33CFC857-3E7E-4505-BD22-4840E3B81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7902" y="2388093"/>
                <a:ext cx="0" cy="2086348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E17D91-7A13-4B6F-BB9B-DCE8755DD2FA}"/>
                  </a:ext>
                </a:extLst>
              </p:cNvPr>
              <p:cNvSpPr txBox="1"/>
              <p:nvPr/>
            </p:nvSpPr>
            <p:spPr>
              <a:xfrm>
                <a:off x="2079997" y="2080404"/>
                <a:ext cx="1559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rgbClr val="FFC000"/>
                    </a:solidFill>
                  </a:rPr>
                  <a:t>offsetHeight</a:t>
                </a:r>
                <a:endParaRPr lang="en-US" altLang="ko-KR" b="1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04E76EB7-5ACE-4BDC-89BD-99E98F7EF7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9398" y="2449736"/>
                <a:ext cx="7972594" cy="1926955"/>
              </a:xfrm>
              <a:prstGeom prst="straightConnector1">
                <a:avLst/>
              </a:prstGeom>
              <a:ln w="57150">
                <a:solidFill>
                  <a:srgbClr val="92D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F6D2EC-E66D-4E30-812B-82E860F98A21}"/>
                  </a:ext>
                </a:extLst>
              </p:cNvPr>
              <p:cNvSpPr txBox="1"/>
              <p:nvPr/>
            </p:nvSpPr>
            <p:spPr>
              <a:xfrm>
                <a:off x="3608355" y="2678672"/>
                <a:ext cx="1258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rgbClr val="92D050"/>
                    </a:solidFill>
                  </a:rPr>
                  <a:t>offsetX</a:t>
                </a:r>
                <a:r>
                  <a:rPr lang="en-US" altLang="ko-KR" b="1" dirty="0">
                    <a:solidFill>
                      <a:srgbClr val="92D050"/>
                    </a:solidFill>
                  </a:rPr>
                  <a:t>, Y</a:t>
                </a:r>
              </a:p>
            </p:txBody>
          </p:sp>
        </p:grp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ADC3999-F2A7-4A85-8DC8-F3854ADC1578}"/>
                </a:ext>
              </a:extLst>
            </p:cNvPr>
            <p:cNvCxnSpPr>
              <a:cxnSpLocks/>
            </p:cNvCxnSpPr>
            <p:nvPr/>
          </p:nvCxnSpPr>
          <p:spPr>
            <a:xfrm>
              <a:off x="5048435" y="3088080"/>
              <a:ext cx="3909134" cy="596990"/>
            </a:xfrm>
            <a:prstGeom prst="straightConnector1">
              <a:avLst/>
            </a:prstGeom>
            <a:ln w="5715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80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CE70B7-C35C-491C-8926-2E524B2B7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40" y="3158646"/>
            <a:ext cx="5591175" cy="77152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A52E289-028B-4424-9E53-880610B56557}"/>
              </a:ext>
            </a:extLst>
          </p:cNvPr>
          <p:cNvGrpSpPr/>
          <p:nvPr/>
        </p:nvGrpSpPr>
        <p:grpSpPr>
          <a:xfrm>
            <a:off x="5410753" y="137075"/>
            <a:ext cx="6452103" cy="2250489"/>
            <a:chOff x="372861" y="4229594"/>
            <a:chExt cx="6452103" cy="22504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04B79E-8B79-4BAA-BF53-A4C148649A0D}"/>
                </a:ext>
              </a:extLst>
            </p:cNvPr>
            <p:cNvSpPr txBox="1"/>
            <p:nvPr/>
          </p:nvSpPr>
          <p:spPr>
            <a:xfrm>
              <a:off x="372861" y="4229594"/>
              <a:ext cx="29644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/>
                <a:t>offsetLeft</a:t>
              </a:r>
              <a:r>
                <a:rPr lang="en-US" altLang="ko-KR" sz="2000" b="1" dirty="0"/>
                <a:t>, </a:t>
              </a:r>
              <a:r>
                <a:rPr lang="en-US" altLang="ko-KR" sz="2000" b="1" dirty="0" err="1"/>
                <a:t>offsetRight</a:t>
              </a:r>
              <a:endParaRPr lang="en-US" altLang="ko-KR" sz="20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4DFB7E7-9197-40AD-B02C-D083D0EAA0A4}"/>
                </a:ext>
              </a:extLst>
            </p:cNvPr>
            <p:cNvSpPr/>
            <p:nvPr/>
          </p:nvSpPr>
          <p:spPr>
            <a:xfrm>
              <a:off x="1249415" y="4825479"/>
              <a:ext cx="5575549" cy="165460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ECBE236-C22F-4C29-A8D4-5CD7789A59A2}"/>
                </a:ext>
              </a:extLst>
            </p:cNvPr>
            <p:cNvGrpSpPr/>
            <p:nvPr/>
          </p:nvGrpSpPr>
          <p:grpSpPr>
            <a:xfrm>
              <a:off x="1855061" y="5195732"/>
              <a:ext cx="4835088" cy="914098"/>
              <a:chOff x="1532811" y="5040446"/>
              <a:chExt cx="4835088" cy="914098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09CD53C-3DB6-4B09-81B2-CABB84CD1F1A}"/>
                  </a:ext>
                </a:extLst>
              </p:cNvPr>
              <p:cNvSpPr/>
              <p:nvPr/>
            </p:nvSpPr>
            <p:spPr>
              <a:xfrm>
                <a:off x="1659600" y="5154108"/>
                <a:ext cx="2535759" cy="686775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DB94CD2-5E4F-4503-A325-6D99DADB18B1}"/>
                  </a:ext>
                </a:extLst>
              </p:cNvPr>
              <p:cNvSpPr/>
              <p:nvPr/>
            </p:nvSpPr>
            <p:spPr>
              <a:xfrm>
                <a:off x="1532811" y="5040446"/>
                <a:ext cx="2789335" cy="914098"/>
              </a:xfrm>
              <a:prstGeom prst="rect">
                <a:avLst/>
              </a:prstGeom>
              <a:noFill/>
              <a:ln w="762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D40AA3-B667-4918-9554-AA33E43C4F9A}"/>
                  </a:ext>
                </a:extLst>
              </p:cNvPr>
              <p:cNvSpPr txBox="1"/>
              <p:nvPr/>
            </p:nvSpPr>
            <p:spPr>
              <a:xfrm>
                <a:off x="4322146" y="5283449"/>
                <a:ext cx="2045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92D050"/>
                    </a:solidFill>
                  </a:rPr>
                  <a:t>패딩을 포함한 값 </a:t>
                </a:r>
                <a:endParaRPr lang="en-US" altLang="ko-KR" b="1" dirty="0">
                  <a:solidFill>
                    <a:srgbClr val="92D050"/>
                  </a:solidFill>
                </a:endParaRPr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A186862-71DF-4EE1-8B49-8D35D1C8ED78}"/>
                </a:ext>
              </a:extLst>
            </p:cNvPr>
            <p:cNvCxnSpPr>
              <a:cxnSpLocks/>
            </p:cNvCxnSpPr>
            <p:nvPr/>
          </p:nvCxnSpPr>
          <p:spPr>
            <a:xfrm>
              <a:off x="1310787" y="5566299"/>
              <a:ext cx="458976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7A77E51-2963-43AC-B5B0-AA5D5154D0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885" y="4849755"/>
              <a:ext cx="0" cy="33455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DBA149B-97F8-4137-86AB-94C8A6B90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40" y="474698"/>
            <a:ext cx="5045888" cy="18735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89D3AA-D791-4BBC-A5B5-8A880C5DD0B6}"/>
              </a:ext>
            </a:extLst>
          </p:cNvPr>
          <p:cNvSpPr txBox="1"/>
          <p:nvPr/>
        </p:nvSpPr>
        <p:spPr>
          <a:xfrm>
            <a:off x="262740" y="3930171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기존의 비율을 변경</a:t>
            </a:r>
            <a:endParaRPr lang="en-US" altLang="ko-KR" sz="20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F332316-B3DA-4DB7-A170-562D4CB99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40" y="4604921"/>
            <a:ext cx="4848225" cy="1447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F30D6B-4B62-4777-A707-A62CA3A1EECA}"/>
              </a:ext>
            </a:extLst>
          </p:cNvPr>
          <p:cNvSpPr txBox="1"/>
          <p:nvPr/>
        </p:nvSpPr>
        <p:spPr>
          <a:xfrm>
            <a:off x="262740" y="6183247"/>
            <a:ext cx="2956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Shadow</a:t>
            </a:r>
            <a:r>
              <a:rPr lang="ko-KR" altLang="en-US" sz="2000" b="1" dirty="0"/>
              <a:t>의 방향을 변경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49910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21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53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469</cp:revision>
  <dcterms:created xsi:type="dcterms:W3CDTF">2020-03-31T04:33:01Z</dcterms:created>
  <dcterms:modified xsi:type="dcterms:W3CDTF">2020-04-06T08:24:20Z</dcterms:modified>
</cp:coreProperties>
</file>