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88" r:id="rId3"/>
    <p:sldId id="289" r:id="rId4"/>
    <p:sldId id="290" r:id="rId5"/>
    <p:sldId id="28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5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B5798-946B-4012-904B-15B3418B6343}"/>
              </a:ext>
            </a:extLst>
          </p:cNvPr>
          <p:cNvSpPr txBox="1"/>
          <p:nvPr/>
        </p:nvSpPr>
        <p:spPr>
          <a:xfrm>
            <a:off x="372862" y="328474"/>
            <a:ext cx="3518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Exercise Video and Canvas</a:t>
            </a:r>
            <a:endParaRPr lang="ko-KR" altLang="en-US" sz="20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6D4329-B851-47EF-833E-56181EE540D7}"/>
              </a:ext>
            </a:extLst>
          </p:cNvPr>
          <p:cNvGrpSpPr/>
          <p:nvPr/>
        </p:nvGrpSpPr>
        <p:grpSpPr>
          <a:xfrm>
            <a:off x="4253423" y="528529"/>
            <a:ext cx="5418820" cy="6234545"/>
            <a:chOff x="435736" y="861758"/>
            <a:chExt cx="4478364" cy="56677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3743A2E-B875-4FCB-9D08-A8CB6103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36" y="861758"/>
              <a:ext cx="4253900" cy="566776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BE204D-EC93-4B60-B6C0-1DFFAA4D9394}"/>
                </a:ext>
              </a:extLst>
            </p:cNvPr>
            <p:cNvSpPr/>
            <p:nvPr/>
          </p:nvSpPr>
          <p:spPr>
            <a:xfrm>
              <a:off x="803371" y="1420451"/>
              <a:ext cx="3253724" cy="291185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546A33-1BCE-419A-B3CD-684F54BD7235}"/>
                </a:ext>
              </a:extLst>
            </p:cNvPr>
            <p:cNvSpPr txBox="1"/>
            <p:nvPr/>
          </p:nvSpPr>
          <p:spPr>
            <a:xfrm>
              <a:off x="2548581" y="971828"/>
              <a:ext cx="2365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RGB 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조절 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input range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A03BF9-8880-41CC-98CC-3E2469598DC1}"/>
                </a:ext>
              </a:extLst>
            </p:cNvPr>
            <p:cNvSpPr/>
            <p:nvPr/>
          </p:nvSpPr>
          <p:spPr>
            <a:xfrm>
              <a:off x="592826" y="4569697"/>
              <a:ext cx="2026087" cy="978847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02EDF2-8450-4F90-A8D7-BCD728BED7F6}"/>
                </a:ext>
              </a:extLst>
            </p:cNvPr>
            <p:cNvSpPr txBox="1"/>
            <p:nvPr/>
          </p:nvSpPr>
          <p:spPr>
            <a:xfrm>
              <a:off x="2618913" y="4474946"/>
              <a:ext cx="1162498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92D050"/>
                  </a:solidFill>
                </a:rPr>
                <a:t>Canvas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92D050"/>
                  </a:solidFill>
                </a:rPr>
                <a:t>Video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92D050"/>
                  </a:solidFill>
                </a:rPr>
                <a:t>Snapshot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8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B5798-946B-4012-904B-15B3418B6343}"/>
              </a:ext>
            </a:extLst>
          </p:cNvPr>
          <p:cNvSpPr txBox="1"/>
          <p:nvPr/>
        </p:nvSpPr>
        <p:spPr>
          <a:xfrm>
            <a:off x="372862" y="328474"/>
            <a:ext cx="3518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Exercise Video and Canvas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F532D8-E345-48C8-9615-9F59646B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849020"/>
            <a:ext cx="5191125" cy="1466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6EE715-0E28-41F6-8A25-1DBEDAAB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2436306"/>
            <a:ext cx="4752975" cy="10763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FD6E0D-D7B1-40FE-83AA-8E4B783B149C}"/>
              </a:ext>
            </a:extLst>
          </p:cNvPr>
          <p:cNvGrpSpPr/>
          <p:nvPr/>
        </p:nvGrpSpPr>
        <p:grpSpPr>
          <a:xfrm>
            <a:off x="6096000" y="1433128"/>
            <a:ext cx="4724400" cy="3771900"/>
            <a:chOff x="6096000" y="2436306"/>
            <a:chExt cx="4724400" cy="37719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352B6D-E1A1-4497-83C3-BFA7E1F5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2436306"/>
              <a:ext cx="4724400" cy="37719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A7EDD1-DB1F-4D51-8E11-1FA7A68F63A9}"/>
                </a:ext>
              </a:extLst>
            </p:cNvPr>
            <p:cNvSpPr/>
            <p:nvPr/>
          </p:nvSpPr>
          <p:spPr>
            <a:xfrm>
              <a:off x="6255022" y="2769584"/>
              <a:ext cx="4424815" cy="228181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82B1C4A-62DC-48E9-8A73-7164A2765DCB}"/>
              </a:ext>
            </a:extLst>
          </p:cNvPr>
          <p:cNvSpPr txBox="1"/>
          <p:nvPr/>
        </p:nvSpPr>
        <p:spPr>
          <a:xfrm>
            <a:off x="5374439" y="5344797"/>
            <a:ext cx="616752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92D050"/>
                </a:solidFill>
              </a:rPr>
              <a:t>video.srcObject</a:t>
            </a:r>
            <a:r>
              <a:rPr lang="en-US" altLang="ko-KR" sz="1600" b="1" dirty="0">
                <a:solidFill>
                  <a:srgbClr val="92D050"/>
                </a:solidFill>
              </a:rPr>
              <a:t> = </a:t>
            </a:r>
            <a:r>
              <a:rPr lang="ko-KR" altLang="en-US" sz="1600" b="1" dirty="0">
                <a:solidFill>
                  <a:srgbClr val="92D050"/>
                </a:solidFill>
              </a:rPr>
              <a:t>크롬</a:t>
            </a:r>
            <a:r>
              <a:rPr lang="en-US" altLang="ko-KR" sz="1600" b="1" dirty="0">
                <a:solidFill>
                  <a:srgbClr val="92D050"/>
                </a:solidFill>
              </a:rPr>
              <a:t>, </a:t>
            </a:r>
            <a:r>
              <a:rPr lang="ko-KR" altLang="en-US" sz="1600" b="1" dirty="0">
                <a:solidFill>
                  <a:srgbClr val="92D050"/>
                </a:solidFill>
              </a:rPr>
              <a:t>파이어폭스에서 이용 가능 </a:t>
            </a:r>
            <a:endParaRPr lang="en-US" altLang="ko-KR" sz="16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92D050"/>
                </a:solidFill>
              </a:rPr>
              <a:t>기본 </a:t>
            </a:r>
            <a:r>
              <a:rPr lang="en-US" altLang="ko-KR" sz="16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92D050"/>
                </a:solidFill>
              </a:rPr>
              <a:t>video.src</a:t>
            </a:r>
            <a:r>
              <a:rPr lang="en-US" altLang="ko-KR" sz="1600" b="1" dirty="0">
                <a:solidFill>
                  <a:srgbClr val="92D050"/>
                </a:solidFill>
              </a:rPr>
              <a:t> = </a:t>
            </a:r>
            <a:r>
              <a:rPr lang="en-US" altLang="ko-KR" sz="1600" b="1" dirty="0" err="1">
                <a:solidFill>
                  <a:srgbClr val="92D050"/>
                </a:solidFill>
              </a:rPr>
              <a:t>window.URL.createObjectURL</a:t>
            </a:r>
            <a:r>
              <a:rPr lang="en-US" altLang="ko-KR" sz="1600" b="1" dirty="0">
                <a:solidFill>
                  <a:srgbClr val="92D050"/>
                </a:solidFill>
              </a:rPr>
              <a:t>(</a:t>
            </a:r>
            <a:r>
              <a:rPr lang="en-US" altLang="ko-KR" sz="1600" b="1" dirty="0" err="1">
                <a:solidFill>
                  <a:srgbClr val="92D050"/>
                </a:solidFill>
              </a:rPr>
              <a:t>localMediaStream</a:t>
            </a:r>
            <a:r>
              <a:rPr lang="en-US" altLang="ko-KR" sz="1600" b="1" dirty="0">
                <a:solidFill>
                  <a:srgbClr val="92D050"/>
                </a:solidFill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6D3758-9C42-4ADD-90AC-E0F2C3BEEB88}"/>
              </a:ext>
            </a:extLst>
          </p:cNvPr>
          <p:cNvCxnSpPr>
            <a:cxnSpLocks/>
          </p:cNvCxnSpPr>
          <p:nvPr/>
        </p:nvCxnSpPr>
        <p:spPr>
          <a:xfrm>
            <a:off x="1512163" y="2831977"/>
            <a:ext cx="458383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0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A17FAF-93BC-42AB-92E7-ADC2EC4F9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92" y="2492384"/>
            <a:ext cx="3095625" cy="24955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5C1C6A-8D8E-4B6F-9E16-64DBF5C08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2" y="415636"/>
            <a:ext cx="8052955" cy="60267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0DEDF3-31A1-4017-B067-C175A12CD595}"/>
              </a:ext>
            </a:extLst>
          </p:cNvPr>
          <p:cNvSpPr/>
          <p:nvPr/>
        </p:nvSpPr>
        <p:spPr>
          <a:xfrm>
            <a:off x="359773" y="860885"/>
            <a:ext cx="2853944" cy="69270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DAA8BE-4F0F-414E-B6B1-E71A8AE93439}"/>
              </a:ext>
            </a:extLst>
          </p:cNvPr>
          <p:cNvSpPr/>
          <p:nvPr/>
        </p:nvSpPr>
        <p:spPr>
          <a:xfrm>
            <a:off x="359773" y="1652487"/>
            <a:ext cx="3280072" cy="692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2D2480-4508-4C89-B941-FEA2BE5D8124}"/>
              </a:ext>
            </a:extLst>
          </p:cNvPr>
          <p:cNvSpPr/>
          <p:nvPr/>
        </p:nvSpPr>
        <p:spPr>
          <a:xfrm>
            <a:off x="519570" y="2915328"/>
            <a:ext cx="7328290" cy="47230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E07932-D343-4E42-A9D7-72A5407615A1}"/>
              </a:ext>
            </a:extLst>
          </p:cNvPr>
          <p:cNvSpPr/>
          <p:nvPr/>
        </p:nvSpPr>
        <p:spPr>
          <a:xfrm>
            <a:off x="519570" y="3538053"/>
            <a:ext cx="5277548" cy="24590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73D85-00B4-4323-9459-DA65CD144697}"/>
              </a:ext>
            </a:extLst>
          </p:cNvPr>
          <p:cNvSpPr txBox="1"/>
          <p:nvPr/>
        </p:nvSpPr>
        <p:spPr>
          <a:xfrm>
            <a:off x="4879759" y="2567896"/>
            <a:ext cx="155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</a:rPr>
              <a:t>Canvas </a:t>
            </a:r>
            <a:r>
              <a:rPr lang="ko-KR" altLang="en-US" sz="1600" b="1" dirty="0">
                <a:solidFill>
                  <a:srgbClr val="92D050"/>
                </a:solidFill>
              </a:rPr>
              <a:t>그리기</a:t>
            </a:r>
            <a:endParaRPr lang="en-US" altLang="ko-KR" sz="1600" b="1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1740-E9B8-4845-A137-0B48E7EF9987}"/>
              </a:ext>
            </a:extLst>
          </p:cNvPr>
          <p:cNvSpPr txBox="1"/>
          <p:nvPr/>
        </p:nvSpPr>
        <p:spPr>
          <a:xfrm>
            <a:off x="10043270" y="3538053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r – g - b – a </a:t>
            </a:r>
            <a:r>
              <a:rPr lang="ko-KR" altLang="en-US" sz="1600" b="1" dirty="0">
                <a:solidFill>
                  <a:srgbClr val="FFC000"/>
                </a:solidFill>
              </a:rPr>
              <a:t>반복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059D06-7D6A-4237-981A-36ABEA2BE5AD}"/>
              </a:ext>
            </a:extLst>
          </p:cNvPr>
          <p:cNvCxnSpPr>
            <a:cxnSpLocks/>
          </p:cNvCxnSpPr>
          <p:nvPr/>
        </p:nvCxnSpPr>
        <p:spPr>
          <a:xfrm>
            <a:off x="4672613" y="3793425"/>
            <a:ext cx="396536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B7003F-23F7-4B03-8D76-67AFC5105C67}"/>
              </a:ext>
            </a:extLst>
          </p:cNvPr>
          <p:cNvSpPr/>
          <p:nvPr/>
        </p:nvSpPr>
        <p:spPr>
          <a:xfrm>
            <a:off x="9443109" y="3305214"/>
            <a:ext cx="579780" cy="858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94567-D1E3-48B8-ACD5-9457D4A6FE48}"/>
              </a:ext>
            </a:extLst>
          </p:cNvPr>
          <p:cNvCxnSpPr>
            <a:cxnSpLocks/>
          </p:cNvCxnSpPr>
          <p:nvPr/>
        </p:nvCxnSpPr>
        <p:spPr>
          <a:xfrm>
            <a:off x="3213717" y="5890035"/>
            <a:ext cx="288228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ED4763-F6B1-445F-8F25-EF76AAFA778D}"/>
              </a:ext>
            </a:extLst>
          </p:cNvPr>
          <p:cNvSpPr/>
          <p:nvPr/>
        </p:nvSpPr>
        <p:spPr>
          <a:xfrm>
            <a:off x="519570" y="3876742"/>
            <a:ext cx="2587614" cy="156527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68BAEA-978F-4D27-AE8F-242BC5BC475D}"/>
              </a:ext>
            </a:extLst>
          </p:cNvPr>
          <p:cNvCxnSpPr>
            <a:cxnSpLocks/>
          </p:cNvCxnSpPr>
          <p:nvPr/>
        </p:nvCxnSpPr>
        <p:spPr>
          <a:xfrm>
            <a:off x="2234215" y="5447632"/>
            <a:ext cx="0" cy="3713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C47DE5-93DB-4797-83ED-E14810681B2E}"/>
              </a:ext>
            </a:extLst>
          </p:cNvPr>
          <p:cNvSpPr txBox="1"/>
          <p:nvPr/>
        </p:nvSpPr>
        <p:spPr>
          <a:xfrm>
            <a:off x="6096000" y="5718044"/>
            <a:ext cx="217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바꾼 픽셀 정보 </a:t>
            </a:r>
            <a:r>
              <a:rPr lang="en-US" altLang="ko-KR" sz="1600" b="1" dirty="0">
                <a:solidFill>
                  <a:srgbClr val="FFC0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3027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9F5A83-008F-4ACA-A54B-3079F241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39" y="142395"/>
            <a:ext cx="5221432" cy="618259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00C9DC-6724-4AE2-AA2D-0B1DBE37AA75}"/>
              </a:ext>
            </a:extLst>
          </p:cNvPr>
          <p:cNvGrpSpPr/>
          <p:nvPr/>
        </p:nvGrpSpPr>
        <p:grpSpPr>
          <a:xfrm>
            <a:off x="60309" y="142395"/>
            <a:ext cx="5619750" cy="2590800"/>
            <a:chOff x="354718" y="337704"/>
            <a:chExt cx="5619750" cy="25908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F0BE777-77B7-4DCF-9376-C1822A8A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18" y="337704"/>
              <a:ext cx="5619750" cy="2590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96E0B9-EC04-4E35-8D63-1880A5AAEB9B}"/>
                </a:ext>
              </a:extLst>
            </p:cNvPr>
            <p:cNvSpPr/>
            <p:nvPr/>
          </p:nvSpPr>
          <p:spPr>
            <a:xfrm>
              <a:off x="663093" y="1007791"/>
              <a:ext cx="4636876" cy="26171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DCC075-4030-4BF2-850B-65D0DDC3792B}"/>
                </a:ext>
              </a:extLst>
            </p:cNvPr>
            <p:cNvSpPr txBox="1"/>
            <p:nvPr/>
          </p:nvSpPr>
          <p:spPr>
            <a:xfrm>
              <a:off x="3592497" y="669237"/>
              <a:ext cx="1367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r-g-b</a:t>
              </a:r>
              <a:r>
                <a:rPr lang="ko-KR" altLang="en-US" sz="1600" b="1" dirty="0">
                  <a:solidFill>
                    <a:srgbClr val="FFC000"/>
                  </a:solidFill>
                </a:rPr>
                <a:t>를 접근</a:t>
              </a:r>
              <a:endParaRPr lang="en-US" altLang="ko-KR" sz="16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0675D2-37BC-4953-AC35-C7B4CEFA3473}"/>
                </a:ext>
              </a:extLst>
            </p:cNvPr>
            <p:cNvSpPr/>
            <p:nvPr/>
          </p:nvSpPr>
          <p:spPr>
            <a:xfrm>
              <a:off x="794778" y="1455632"/>
              <a:ext cx="4336515" cy="734016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E15318-D27A-42BD-9DD5-A1DA926E100F}"/>
                </a:ext>
              </a:extLst>
            </p:cNvPr>
            <p:cNvSpPr txBox="1"/>
            <p:nvPr/>
          </p:nvSpPr>
          <p:spPr>
            <a:xfrm>
              <a:off x="3592497" y="2220522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색상 값 변환</a:t>
              </a:r>
              <a:endParaRPr lang="en-US" altLang="ko-KR" sz="1600" b="1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26BF1C-EA2C-4B4C-9101-88DA9A34EB40}"/>
              </a:ext>
            </a:extLst>
          </p:cNvPr>
          <p:cNvGrpSpPr/>
          <p:nvPr/>
        </p:nvGrpSpPr>
        <p:grpSpPr>
          <a:xfrm>
            <a:off x="60309" y="2794964"/>
            <a:ext cx="5914159" cy="1948295"/>
            <a:chOff x="60309" y="3848646"/>
            <a:chExt cx="5914159" cy="19482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3ACAAF-1439-4F07-83B5-13E821A9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9" y="3848646"/>
              <a:ext cx="5914159" cy="19482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212802-2320-48BD-A57B-1911D25267FB}"/>
                </a:ext>
              </a:extLst>
            </p:cNvPr>
            <p:cNvSpPr/>
            <p:nvPr/>
          </p:nvSpPr>
          <p:spPr>
            <a:xfrm>
              <a:off x="354718" y="4448887"/>
              <a:ext cx="4336515" cy="734016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6A6AE9-884E-4D00-8C67-31E69AF23B48}"/>
                </a:ext>
              </a:extLst>
            </p:cNvPr>
            <p:cNvSpPr txBox="1"/>
            <p:nvPr/>
          </p:nvSpPr>
          <p:spPr>
            <a:xfrm>
              <a:off x="3152437" y="5213777"/>
              <a:ext cx="2525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92D050"/>
                  </a:solidFill>
                </a:rPr>
                <a:t>색상에 대한 </a:t>
              </a:r>
              <a:r>
                <a:rPr lang="ko-KR" altLang="en-US" sz="1600" b="1" dirty="0" err="1">
                  <a:solidFill>
                    <a:srgbClr val="92D050"/>
                  </a:solidFill>
                </a:rPr>
                <a:t>위치값</a:t>
              </a:r>
              <a:r>
                <a:rPr lang="ko-KR" altLang="en-US" sz="1600" b="1" dirty="0">
                  <a:solidFill>
                    <a:srgbClr val="92D050"/>
                  </a:solidFill>
                </a:rPr>
                <a:t> 변환</a:t>
              </a:r>
              <a:endParaRPr lang="en-US" altLang="ko-KR" sz="1600" b="1" dirty="0">
                <a:solidFill>
                  <a:srgbClr val="92D050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B97AB54-0445-485F-94AC-FF0BE1880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606" y="4560072"/>
            <a:ext cx="2844717" cy="21555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03A3D7-FE91-4960-A153-7360396B9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555" y="3336760"/>
            <a:ext cx="3116232" cy="13987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46E88B-6FB6-47E6-9EBB-D9B084AE905E}"/>
              </a:ext>
            </a:extLst>
          </p:cNvPr>
          <p:cNvSpPr/>
          <p:nvPr/>
        </p:nvSpPr>
        <p:spPr>
          <a:xfrm>
            <a:off x="6215460" y="445474"/>
            <a:ext cx="5134811" cy="9039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F2C0E-ACEE-4972-9932-D5CD1848AE72}"/>
              </a:ext>
            </a:extLst>
          </p:cNvPr>
          <p:cNvSpPr txBox="1"/>
          <p:nvPr/>
        </p:nvSpPr>
        <p:spPr>
          <a:xfrm>
            <a:off x="8211846" y="1010852"/>
            <a:ext cx="341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</a:rPr>
              <a:t>Input[type=range]</a:t>
            </a:r>
            <a:r>
              <a:rPr lang="ko-KR" altLang="en-US" sz="1600" b="1" dirty="0">
                <a:solidFill>
                  <a:srgbClr val="92D050"/>
                </a:solidFill>
              </a:rPr>
              <a:t>로 받는 </a:t>
            </a:r>
            <a:r>
              <a:rPr lang="en-US" altLang="ko-KR" sz="1600" b="1" dirty="0">
                <a:solidFill>
                  <a:srgbClr val="92D050"/>
                </a:solidFill>
              </a:rPr>
              <a:t>Data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ABEBCA-29EB-42ED-87A1-9EFE4C83FC42}"/>
              </a:ext>
            </a:extLst>
          </p:cNvPr>
          <p:cNvCxnSpPr>
            <a:cxnSpLocks/>
          </p:cNvCxnSpPr>
          <p:nvPr/>
        </p:nvCxnSpPr>
        <p:spPr>
          <a:xfrm>
            <a:off x="10830757" y="1349406"/>
            <a:ext cx="0" cy="204579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F632AE-9576-44F4-A012-D2136F8A0367}"/>
              </a:ext>
            </a:extLst>
          </p:cNvPr>
          <p:cNvSpPr/>
          <p:nvPr/>
        </p:nvSpPr>
        <p:spPr>
          <a:xfrm>
            <a:off x="8739555" y="3336760"/>
            <a:ext cx="3218699" cy="13987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ADA0ED-9538-44AB-9F33-AAEF64D93EBC}"/>
              </a:ext>
            </a:extLst>
          </p:cNvPr>
          <p:cNvSpPr/>
          <p:nvPr/>
        </p:nvSpPr>
        <p:spPr>
          <a:xfrm>
            <a:off x="6566777" y="4942078"/>
            <a:ext cx="2053440" cy="2691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4D9DB-BFC4-47B6-8ABE-764AD4FB8900}"/>
              </a:ext>
            </a:extLst>
          </p:cNvPr>
          <p:cNvSpPr txBox="1"/>
          <p:nvPr/>
        </p:nvSpPr>
        <p:spPr>
          <a:xfrm>
            <a:off x="8632918" y="4907357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alpha</a:t>
            </a:r>
            <a:r>
              <a:rPr lang="ko-KR" altLang="en-US" sz="1600" b="1" dirty="0">
                <a:solidFill>
                  <a:srgbClr val="FFC000"/>
                </a:solidFill>
              </a:rPr>
              <a:t>값을 변환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4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332BC1-9B0B-4E98-96F7-D7CB1AC3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2" y="370550"/>
            <a:ext cx="9477375" cy="3790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977147-C908-47BB-B6CE-246F7294934C}"/>
              </a:ext>
            </a:extLst>
          </p:cNvPr>
          <p:cNvSpPr/>
          <p:nvPr/>
        </p:nvSpPr>
        <p:spPr>
          <a:xfrm>
            <a:off x="449093" y="867829"/>
            <a:ext cx="2800134" cy="5259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93EF4-FA1B-4CD4-8E2C-927F6DCE4573}"/>
              </a:ext>
            </a:extLst>
          </p:cNvPr>
          <p:cNvSpPr txBox="1"/>
          <p:nvPr/>
        </p:nvSpPr>
        <p:spPr>
          <a:xfrm>
            <a:off x="3249227" y="7922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오디오 재생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37099E-844B-44EE-9861-1E0E60F3E55B}"/>
              </a:ext>
            </a:extLst>
          </p:cNvPr>
          <p:cNvSpPr/>
          <p:nvPr/>
        </p:nvSpPr>
        <p:spPr>
          <a:xfrm>
            <a:off x="449092" y="1551444"/>
            <a:ext cx="7398767" cy="52596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E11069-B1D9-4256-AAAA-FF48001D4DBD}"/>
              </a:ext>
            </a:extLst>
          </p:cNvPr>
          <p:cNvSpPr/>
          <p:nvPr/>
        </p:nvSpPr>
        <p:spPr>
          <a:xfrm>
            <a:off x="449092" y="2235059"/>
            <a:ext cx="7771630" cy="119394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70FFE-C5B9-45F2-BC75-4CDFB7B981AD}"/>
              </a:ext>
            </a:extLst>
          </p:cNvPr>
          <p:cNvSpPr txBox="1"/>
          <p:nvPr/>
        </p:nvSpPr>
        <p:spPr>
          <a:xfrm>
            <a:off x="449092" y="4412202"/>
            <a:ext cx="7064113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A</a:t>
            </a:r>
            <a:r>
              <a:rPr lang="ko-KR" altLang="en-US" sz="1600" b="1" dirty="0"/>
              <a:t> 태그 속성을 가진 </a:t>
            </a:r>
            <a:r>
              <a:rPr lang="en-US" altLang="ko-KR" sz="1600" b="1" dirty="0"/>
              <a:t>Element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link</a:t>
            </a:r>
            <a:r>
              <a:rPr lang="ko-KR" altLang="en-US" sz="1600" b="1" dirty="0"/>
              <a:t>의 이름으로 생성 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해당 </a:t>
            </a:r>
            <a:r>
              <a:rPr lang="en-US" altLang="ko-KR" sz="1600" b="1" dirty="0"/>
              <a:t>a </a:t>
            </a:r>
            <a:r>
              <a:rPr lang="ko-KR" altLang="en-US" sz="1600" b="1" dirty="0"/>
              <a:t>태그의 </a:t>
            </a:r>
            <a:r>
              <a:rPr lang="en-US" altLang="ko-KR" sz="1600" b="1" dirty="0" err="1"/>
              <a:t>href</a:t>
            </a:r>
            <a:r>
              <a:rPr lang="en-US" altLang="ko-KR" sz="1600" b="1" dirty="0"/>
              <a:t>(=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값에 추출한 </a:t>
            </a:r>
            <a:r>
              <a:rPr lang="en-US" altLang="ko-KR" sz="1600" b="1" dirty="0"/>
              <a:t>canvas </a:t>
            </a:r>
            <a:r>
              <a:rPr lang="en-US" altLang="ko-KR" sz="1600" b="1" dirty="0" err="1"/>
              <a:t>imaga</a:t>
            </a:r>
            <a:r>
              <a:rPr lang="en-US" altLang="ko-KR" sz="1600" b="1" dirty="0"/>
              <a:t> data URL</a:t>
            </a:r>
            <a:r>
              <a:rPr lang="ko-KR" altLang="en-US" sz="1600" b="1" dirty="0"/>
              <a:t>을 연결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A </a:t>
            </a:r>
            <a:r>
              <a:rPr lang="ko-KR" altLang="en-US" sz="1600" b="1" dirty="0"/>
              <a:t>태그에 클릭 시</a:t>
            </a:r>
            <a:r>
              <a:rPr lang="en-US" altLang="ko-KR" sz="1600" b="1" dirty="0"/>
              <a:t>, download </a:t>
            </a:r>
            <a:r>
              <a:rPr lang="ko-KR" altLang="en-US" sz="1600" b="1" dirty="0"/>
              <a:t>속성을 추가 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A </a:t>
            </a:r>
            <a:r>
              <a:rPr lang="ko-KR" altLang="en-US" sz="1600" b="1" dirty="0"/>
              <a:t>태그 내에 </a:t>
            </a:r>
            <a:r>
              <a:rPr lang="en-US" altLang="ko-KR" sz="1600" b="1" dirty="0" err="1"/>
              <a:t>img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태그의 정보를 삽입 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/>
              <a:t>A </a:t>
            </a:r>
            <a:r>
              <a:rPr lang="ko-KR" altLang="en-US" sz="1600" b="1" dirty="0"/>
              <a:t>태그를 </a:t>
            </a:r>
            <a:r>
              <a:rPr lang="en-US" altLang="ko-KR" sz="1600" b="1" dirty="0" err="1"/>
              <a:t>div.strip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prepend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A856F0-44D8-464E-8B86-84B4D7A24844}"/>
              </a:ext>
            </a:extLst>
          </p:cNvPr>
          <p:cNvCxnSpPr>
            <a:cxnSpLocks/>
          </p:cNvCxnSpPr>
          <p:nvPr/>
        </p:nvCxnSpPr>
        <p:spPr>
          <a:xfrm>
            <a:off x="6409678" y="3429000"/>
            <a:ext cx="0" cy="98320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7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124</Words>
  <Application>Microsoft Office PowerPoint</Application>
  <PresentationFormat>와이드스크린</PresentationFormat>
  <Paragraphs>24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549</cp:revision>
  <dcterms:created xsi:type="dcterms:W3CDTF">2020-03-31T04:33:01Z</dcterms:created>
  <dcterms:modified xsi:type="dcterms:W3CDTF">2020-04-07T05:32:43Z</dcterms:modified>
</cp:coreProperties>
</file>