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1" r:id="rId2"/>
    <p:sldId id="293" r:id="rId3"/>
    <p:sldId id="294" r:id="rId4"/>
    <p:sldId id="292" r:id="rId5"/>
    <p:sldId id="295" r:id="rId6"/>
    <p:sldId id="29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5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4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33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40611-B118-4E74-A860-FD5A85EE0AB3}"/>
              </a:ext>
            </a:extLst>
          </p:cNvPr>
          <p:cNvSpPr txBox="1"/>
          <p:nvPr/>
        </p:nvSpPr>
        <p:spPr>
          <a:xfrm>
            <a:off x="372862" y="319596"/>
            <a:ext cx="28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Propagation(</a:t>
            </a:r>
            <a:r>
              <a:rPr lang="ko-KR" altLang="en-US" sz="2000" b="1" dirty="0"/>
              <a:t>확산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3A2850-DC76-4452-B5BD-60D54318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37" y="2162768"/>
            <a:ext cx="2352675" cy="183832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9EB1CD3C-6494-4D0D-BAE6-F933CE38D5C7}"/>
              </a:ext>
            </a:extLst>
          </p:cNvPr>
          <p:cNvGrpSpPr/>
          <p:nvPr/>
        </p:nvGrpSpPr>
        <p:grpSpPr>
          <a:xfrm>
            <a:off x="3826455" y="1901800"/>
            <a:ext cx="8267891" cy="4943717"/>
            <a:chOff x="3536873" y="719706"/>
            <a:chExt cx="8267891" cy="494371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CBA3B2-CCEE-4710-BD66-DDBF8FB9EED5}"/>
                </a:ext>
              </a:extLst>
            </p:cNvPr>
            <p:cNvGrpSpPr/>
            <p:nvPr/>
          </p:nvGrpSpPr>
          <p:grpSpPr>
            <a:xfrm>
              <a:off x="3536873" y="719706"/>
              <a:ext cx="6689555" cy="4161487"/>
              <a:chOff x="3261666" y="282494"/>
              <a:chExt cx="6689555" cy="416148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B65FB41-595C-4D5E-B66E-34295C623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4271" y="719706"/>
                <a:ext cx="6076950" cy="3724275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B2572-FE95-413F-9A70-EBD401E4A18B}"/>
                  </a:ext>
                </a:extLst>
              </p:cNvPr>
              <p:cNvSpPr txBox="1"/>
              <p:nvPr/>
            </p:nvSpPr>
            <p:spPr>
              <a:xfrm>
                <a:off x="6502858" y="2479410"/>
                <a:ext cx="8197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three</a:t>
                </a:r>
                <a:endParaRPr lang="ko-KR" altLang="en-US" sz="2000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BCB284-8F10-4C07-AA40-2DFFE2DC321E}"/>
                  </a:ext>
                </a:extLst>
              </p:cNvPr>
              <p:cNvSpPr txBox="1"/>
              <p:nvPr/>
            </p:nvSpPr>
            <p:spPr>
              <a:xfrm>
                <a:off x="4666049" y="1462625"/>
                <a:ext cx="6434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two</a:t>
                </a:r>
                <a:endParaRPr lang="ko-KR" altLang="en-US" sz="2000" b="1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80D14F-10CB-484E-A820-29945039CD04}"/>
                  </a:ext>
                </a:extLst>
              </p:cNvPr>
              <p:cNvSpPr txBox="1"/>
              <p:nvPr/>
            </p:nvSpPr>
            <p:spPr>
              <a:xfrm>
                <a:off x="3964200" y="766635"/>
                <a:ext cx="6399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one</a:t>
                </a:r>
                <a:endParaRPr lang="ko-KR" altLang="en-US" sz="20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541157-B9E6-44B4-9680-5C0AF121A953}"/>
                  </a:ext>
                </a:extLst>
              </p:cNvPr>
              <p:cNvSpPr txBox="1"/>
              <p:nvPr/>
            </p:nvSpPr>
            <p:spPr>
              <a:xfrm>
                <a:off x="3261666" y="282494"/>
                <a:ext cx="6639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bod</a:t>
                </a:r>
                <a:endParaRPr lang="ko-KR" altLang="en-US" sz="2000" b="1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A4842E-7765-4615-90C1-BAE6DE9C0768}"/>
                </a:ext>
              </a:extLst>
            </p:cNvPr>
            <p:cNvSpPr txBox="1"/>
            <p:nvPr/>
          </p:nvSpPr>
          <p:spPr>
            <a:xfrm>
              <a:off x="4136126" y="4955537"/>
              <a:ext cx="766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Symbol" panose="05050102010706020507" pitchFamily="18" charset="2"/>
                <a:buChar char="Þ"/>
              </a:pPr>
              <a:r>
                <a:rPr lang="en-US" altLang="ko-KR" sz="2000" b="1" dirty="0"/>
                <a:t>Three</a:t>
              </a:r>
              <a:r>
                <a:rPr lang="ko-KR" altLang="en-US" sz="2000" b="1" dirty="0"/>
                <a:t>를 클릭했을 때</a:t>
              </a:r>
              <a:r>
                <a:rPr lang="en-US" altLang="ko-KR" sz="2000" b="1" dirty="0"/>
                <a:t>, </a:t>
              </a:r>
              <a:r>
                <a:rPr lang="en-US" altLang="ko-KR" sz="2000" b="1" dirty="0" err="1"/>
                <a:t>classList</a:t>
              </a:r>
              <a:r>
                <a:rPr lang="ko-KR" altLang="en-US" sz="2000" b="1" dirty="0"/>
                <a:t>를 추출하면</a:t>
              </a:r>
              <a:br>
                <a:rPr lang="en-US" altLang="ko-KR" sz="2000" b="1" dirty="0"/>
              </a:br>
              <a:r>
                <a:rPr lang="en-US" altLang="ko-KR" sz="2000" b="1" dirty="0">
                  <a:highlight>
                    <a:srgbClr val="FFFF00"/>
                  </a:highlight>
                </a:rPr>
                <a:t>Three -&gt; two -&gt; one -&gt; bod </a:t>
              </a:r>
              <a:r>
                <a:rPr lang="ko-KR" altLang="en-US" sz="2000" b="1" dirty="0"/>
                <a:t>의 순서로 </a:t>
              </a:r>
              <a:r>
                <a:rPr lang="en-US" altLang="ko-KR" sz="2000" b="1" dirty="0"/>
                <a:t>Propagation</a:t>
              </a:r>
              <a:r>
                <a:rPr lang="ko-KR" altLang="en-US" sz="2000" b="1" dirty="0"/>
                <a:t>이 진행</a:t>
              </a:r>
              <a:endParaRPr lang="en-US" altLang="ko-KR" sz="2000" b="1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39E9DD2-0445-43C1-83D4-BFA65BD713C3}"/>
              </a:ext>
            </a:extLst>
          </p:cNvPr>
          <p:cNvSpPr txBox="1"/>
          <p:nvPr/>
        </p:nvSpPr>
        <p:spPr>
          <a:xfrm>
            <a:off x="884918" y="780761"/>
            <a:ext cx="867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Propagation : click </a:t>
            </a:r>
            <a:r>
              <a:rPr lang="ko-KR" altLang="en-US" b="1" dirty="0"/>
              <a:t>이벤트 발생 시</a:t>
            </a:r>
            <a:r>
              <a:rPr lang="en-US" altLang="ko-KR" b="1" dirty="0"/>
              <a:t>, </a:t>
            </a:r>
            <a:r>
              <a:rPr lang="ko-KR" altLang="en-US" b="1" dirty="0"/>
              <a:t>해당 </a:t>
            </a:r>
            <a:r>
              <a:rPr lang="en-US" altLang="ko-KR" b="1" dirty="0"/>
              <a:t>Element</a:t>
            </a:r>
            <a:r>
              <a:rPr lang="ko-KR" altLang="en-US" b="1" dirty="0"/>
              <a:t>의 부모가 있다면 부모를 탐색</a:t>
            </a:r>
            <a:r>
              <a:rPr lang="en-US" altLang="ko-KR" b="1" dirty="0"/>
              <a:t>, </a:t>
            </a:r>
            <a:br>
              <a:rPr lang="en-US" altLang="ko-KR" b="1" dirty="0"/>
            </a:br>
            <a:r>
              <a:rPr lang="en-US" altLang="ko-KR" b="1" dirty="0"/>
              <a:t>		</a:t>
            </a:r>
            <a:r>
              <a:rPr lang="ko-KR" altLang="en-US" b="1" dirty="0"/>
              <a:t>그 상위의 부모까지 계속해서 탐색하는 상황을 말함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53A5F98-6D9D-452B-8F93-A434D387AB5A}"/>
              </a:ext>
            </a:extLst>
          </p:cNvPr>
          <p:cNvGrpSpPr/>
          <p:nvPr/>
        </p:nvGrpSpPr>
        <p:grpSpPr>
          <a:xfrm>
            <a:off x="454280" y="1614086"/>
            <a:ext cx="5553076" cy="286732"/>
            <a:chOff x="90295" y="1614086"/>
            <a:chExt cx="5553076" cy="286732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DFA68D1-FC03-4202-B552-7BF35A0C0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96" y="1615068"/>
              <a:ext cx="5553075" cy="28575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1852419-D264-4970-B8AC-5510D43634A8}"/>
                </a:ext>
              </a:extLst>
            </p:cNvPr>
            <p:cNvSpPr/>
            <p:nvPr/>
          </p:nvSpPr>
          <p:spPr>
            <a:xfrm>
              <a:off x="90295" y="1614086"/>
              <a:ext cx="4438693" cy="28575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999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40611-B118-4E74-A860-FD5A85EE0AB3}"/>
              </a:ext>
            </a:extLst>
          </p:cNvPr>
          <p:cNvSpPr txBox="1"/>
          <p:nvPr/>
        </p:nvSpPr>
        <p:spPr>
          <a:xfrm>
            <a:off x="372862" y="319596"/>
            <a:ext cx="28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Propagation(</a:t>
            </a:r>
            <a:r>
              <a:rPr lang="ko-KR" altLang="en-US" sz="2000" b="1" dirty="0"/>
              <a:t>확산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9E9DD2-0445-43C1-83D4-BFA65BD713C3}"/>
              </a:ext>
            </a:extLst>
          </p:cNvPr>
          <p:cNvSpPr txBox="1"/>
          <p:nvPr/>
        </p:nvSpPr>
        <p:spPr>
          <a:xfrm>
            <a:off x="884918" y="780761"/>
            <a:ext cx="601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브라우저는 </a:t>
            </a:r>
            <a:r>
              <a:rPr lang="en-US" altLang="ko-KR" b="1" dirty="0" err="1"/>
              <a:t>addEventListener</a:t>
            </a:r>
            <a:r>
              <a:rPr lang="en-US" altLang="ko-KR" b="1" dirty="0"/>
              <a:t> Click</a:t>
            </a:r>
            <a:r>
              <a:rPr lang="ko-KR" altLang="en-US" b="1" dirty="0"/>
              <a:t>을 어떻게 알아챌까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74BD7-CEAA-4EEC-BF49-42B7DF75F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3" y="1704493"/>
            <a:ext cx="5222316" cy="3871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BEBEC9-8E86-4AA4-BF5A-0A8259B71B76}"/>
              </a:ext>
            </a:extLst>
          </p:cNvPr>
          <p:cNvSpPr txBox="1"/>
          <p:nvPr/>
        </p:nvSpPr>
        <p:spPr>
          <a:xfrm>
            <a:off x="5787991" y="1871490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Event Bubbling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5185A9-5037-4555-953B-44756B2F1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492" y="3429000"/>
            <a:ext cx="7234993" cy="271222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984AF8-0980-488A-80BB-0B1707C563C3}"/>
              </a:ext>
            </a:extLst>
          </p:cNvPr>
          <p:cNvSpPr/>
          <p:nvPr/>
        </p:nvSpPr>
        <p:spPr>
          <a:xfrm>
            <a:off x="6854222" y="4385003"/>
            <a:ext cx="4890935" cy="3024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71F6DF-7013-4516-B569-BEFA07BAA964}"/>
              </a:ext>
            </a:extLst>
          </p:cNvPr>
          <p:cNvSpPr txBox="1"/>
          <p:nvPr/>
        </p:nvSpPr>
        <p:spPr>
          <a:xfrm>
            <a:off x="115463" y="5603960"/>
            <a:ext cx="272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최하위 </a:t>
            </a:r>
            <a:r>
              <a:rPr lang="en-US" altLang="ko-KR" b="1" dirty="0"/>
              <a:t>Element : three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09A418-77C2-4A3B-B41F-C516B570D6F1}"/>
              </a:ext>
            </a:extLst>
          </p:cNvPr>
          <p:cNvSpPr/>
          <p:nvPr/>
        </p:nvSpPr>
        <p:spPr>
          <a:xfrm>
            <a:off x="4843459" y="5805357"/>
            <a:ext cx="5916277" cy="33587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595D71-2DC3-4112-9E20-0CDC1DACD5B2}"/>
              </a:ext>
            </a:extLst>
          </p:cNvPr>
          <p:cNvSpPr txBox="1"/>
          <p:nvPr/>
        </p:nvSpPr>
        <p:spPr>
          <a:xfrm>
            <a:off x="5312278" y="2768174"/>
            <a:ext cx="63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브라우저는 기본적으로 </a:t>
            </a:r>
            <a:r>
              <a:rPr lang="en-US" altLang="ko-KR" b="1" dirty="0"/>
              <a:t>Bubbling </a:t>
            </a:r>
            <a:r>
              <a:rPr lang="ko-KR" altLang="en-US" b="1" dirty="0"/>
              <a:t>방식으로</a:t>
            </a:r>
            <a:r>
              <a:rPr lang="en-US" altLang="ko-KR" b="1" dirty="0"/>
              <a:t> </a:t>
            </a:r>
            <a:r>
              <a:rPr lang="ko-KR" altLang="en-US" b="1" dirty="0"/>
              <a:t>이벤트를 감지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5CCEAF-A4D8-4F85-8B10-49D7CE906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512" y="4385003"/>
            <a:ext cx="1395768" cy="110005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C37BB1F-865E-419D-9797-0C5913DF53BD}"/>
              </a:ext>
            </a:extLst>
          </p:cNvPr>
          <p:cNvCxnSpPr>
            <a:cxnSpLocks/>
          </p:cNvCxnSpPr>
          <p:nvPr/>
        </p:nvCxnSpPr>
        <p:spPr>
          <a:xfrm>
            <a:off x="4420280" y="4446248"/>
            <a:ext cx="0" cy="10388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3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40611-B118-4E74-A860-FD5A85EE0AB3}"/>
              </a:ext>
            </a:extLst>
          </p:cNvPr>
          <p:cNvSpPr txBox="1"/>
          <p:nvPr/>
        </p:nvSpPr>
        <p:spPr>
          <a:xfrm>
            <a:off x="372862" y="319596"/>
            <a:ext cx="28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Propagation(</a:t>
            </a:r>
            <a:r>
              <a:rPr lang="ko-KR" altLang="en-US" sz="2000" b="1" dirty="0"/>
              <a:t>확산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9E9DD2-0445-43C1-83D4-BFA65BD713C3}"/>
              </a:ext>
            </a:extLst>
          </p:cNvPr>
          <p:cNvSpPr txBox="1"/>
          <p:nvPr/>
        </p:nvSpPr>
        <p:spPr>
          <a:xfrm>
            <a:off x="884918" y="780761"/>
            <a:ext cx="601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브라우저는 </a:t>
            </a:r>
            <a:r>
              <a:rPr lang="en-US" altLang="ko-KR" b="1" dirty="0" err="1"/>
              <a:t>addEventListener</a:t>
            </a:r>
            <a:r>
              <a:rPr lang="en-US" altLang="ko-KR" b="1" dirty="0"/>
              <a:t> Click</a:t>
            </a:r>
            <a:r>
              <a:rPr lang="ko-KR" altLang="en-US" b="1" dirty="0"/>
              <a:t>을 어떻게 알아챌까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BEBEC9-8E86-4AA4-BF5A-0A8259B71B76}"/>
              </a:ext>
            </a:extLst>
          </p:cNvPr>
          <p:cNvSpPr txBox="1"/>
          <p:nvPr/>
        </p:nvSpPr>
        <p:spPr>
          <a:xfrm>
            <a:off x="5870021" y="1865317"/>
            <a:ext cx="196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Event capsule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71F6DF-7013-4516-B569-BEFA07BAA964}"/>
              </a:ext>
            </a:extLst>
          </p:cNvPr>
          <p:cNvSpPr txBox="1"/>
          <p:nvPr/>
        </p:nvSpPr>
        <p:spPr>
          <a:xfrm>
            <a:off x="6991" y="5396574"/>
            <a:ext cx="263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최하위 </a:t>
            </a:r>
            <a:r>
              <a:rPr lang="en-US" altLang="ko-KR" b="1" dirty="0"/>
              <a:t>Element : three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F8C078-576A-41B9-AB62-A370EC53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" y="1525413"/>
            <a:ext cx="5026350" cy="3871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8F2FA1-04E7-496B-9E00-7CEA3FBA71E6}"/>
              </a:ext>
            </a:extLst>
          </p:cNvPr>
          <p:cNvSpPr txBox="1"/>
          <p:nvPr/>
        </p:nvSpPr>
        <p:spPr>
          <a:xfrm>
            <a:off x="5312278" y="2425303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최상위 요소 </a:t>
            </a:r>
            <a:r>
              <a:rPr lang="en-US" altLang="ko-KR" b="1" dirty="0"/>
              <a:t>~ </a:t>
            </a:r>
            <a:r>
              <a:rPr lang="ko-KR" altLang="en-US" b="1" dirty="0"/>
              <a:t>최하위 요소의 순서로 이벤트를 감지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FF3476-C66C-4E4A-BCB3-369B8953C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278" y="3068556"/>
            <a:ext cx="5553075" cy="3133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656BCF-AC58-4577-A6F5-CC3479327232}"/>
              </a:ext>
            </a:extLst>
          </p:cNvPr>
          <p:cNvSpPr/>
          <p:nvPr/>
        </p:nvSpPr>
        <p:spPr>
          <a:xfrm>
            <a:off x="6232786" y="4109794"/>
            <a:ext cx="1490788" cy="30240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C496-69A9-48E0-A38C-7A81907A86C4}"/>
              </a:ext>
            </a:extLst>
          </p:cNvPr>
          <p:cNvSpPr txBox="1"/>
          <p:nvPr/>
        </p:nvSpPr>
        <p:spPr>
          <a:xfrm>
            <a:off x="6392545" y="4501457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Capsule </a:t>
            </a:r>
            <a:r>
              <a:rPr lang="ko-KR" altLang="en-US" b="1" dirty="0">
                <a:solidFill>
                  <a:srgbClr val="FFC000"/>
                </a:solidFill>
              </a:rPr>
              <a:t>방식으로 이벤트를 </a:t>
            </a:r>
            <a:r>
              <a:rPr lang="ko-KR" altLang="en-US" b="1" dirty="0" err="1">
                <a:solidFill>
                  <a:srgbClr val="FFC000"/>
                </a:solidFill>
              </a:rPr>
              <a:t>감지하겠담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FAE34D-FAF1-4FC2-938E-B8D987E45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356" y="4412202"/>
            <a:ext cx="1165113" cy="106456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AE8926-6686-4A45-AC17-58FE24871252}"/>
              </a:ext>
            </a:extLst>
          </p:cNvPr>
          <p:cNvCxnSpPr>
            <a:cxnSpLocks/>
          </p:cNvCxnSpPr>
          <p:nvPr/>
        </p:nvCxnSpPr>
        <p:spPr>
          <a:xfrm flipV="1">
            <a:off x="3676356" y="4501457"/>
            <a:ext cx="0" cy="895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2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2A866DD-8009-4600-9FB7-A0956402D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09" y="301471"/>
            <a:ext cx="9772650" cy="3733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7E88F-625A-4EA0-8438-538878B76C2C}"/>
              </a:ext>
            </a:extLst>
          </p:cNvPr>
          <p:cNvSpPr/>
          <p:nvPr/>
        </p:nvSpPr>
        <p:spPr>
          <a:xfrm>
            <a:off x="817407" y="3197895"/>
            <a:ext cx="2653762" cy="2999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5D3D1-40B3-454B-AB37-681F5B47F576}"/>
              </a:ext>
            </a:extLst>
          </p:cNvPr>
          <p:cNvSpPr txBox="1"/>
          <p:nvPr/>
        </p:nvSpPr>
        <p:spPr>
          <a:xfrm>
            <a:off x="3533935" y="3024682"/>
            <a:ext cx="526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Capsule, Bubbling </a:t>
            </a:r>
            <a:r>
              <a:rPr lang="ko-KR" altLang="en-US" b="1" dirty="0">
                <a:solidFill>
                  <a:srgbClr val="FFC000"/>
                </a:solidFill>
              </a:rPr>
              <a:t>중 어떤 방식도 따르지 않고</a:t>
            </a:r>
            <a:r>
              <a:rPr lang="en-US" altLang="ko-KR" b="1" dirty="0">
                <a:solidFill>
                  <a:srgbClr val="FFC000"/>
                </a:solidFill>
              </a:rPr>
              <a:t>, </a:t>
            </a:r>
          </a:p>
          <a:p>
            <a:r>
              <a:rPr lang="ko-KR" altLang="en-US" b="1" dirty="0">
                <a:solidFill>
                  <a:srgbClr val="FFC000"/>
                </a:solidFill>
              </a:rPr>
              <a:t>이벤트가 발생한 해당 </a:t>
            </a:r>
            <a:r>
              <a:rPr lang="en-US" altLang="ko-KR" b="1" dirty="0">
                <a:solidFill>
                  <a:srgbClr val="FFC000"/>
                </a:solidFill>
              </a:rPr>
              <a:t>Element</a:t>
            </a:r>
            <a:r>
              <a:rPr lang="ko-KR" altLang="en-US" b="1" dirty="0">
                <a:solidFill>
                  <a:srgbClr val="FFC000"/>
                </a:solidFill>
              </a:rPr>
              <a:t>만을 인식</a:t>
            </a:r>
          </a:p>
        </p:txBody>
      </p:sp>
    </p:spTree>
    <p:extLst>
      <p:ext uri="{BB962C8B-B14F-4D97-AF65-F5344CB8AC3E}">
        <p14:creationId xmlns:p14="http://schemas.microsoft.com/office/powerpoint/2010/main" val="127592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5186F9-9270-4373-B961-A84024D4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0" y="252828"/>
            <a:ext cx="9848850" cy="25527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CF37F92-BB4C-494A-A699-A673C50E7EE0}"/>
              </a:ext>
            </a:extLst>
          </p:cNvPr>
          <p:cNvSpPr/>
          <p:nvPr/>
        </p:nvSpPr>
        <p:spPr>
          <a:xfrm>
            <a:off x="310718" y="2112885"/>
            <a:ext cx="9777552" cy="69264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B7FE32-1CEA-4C64-BFE3-BD7C8ED12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8" y="2974625"/>
            <a:ext cx="4580015" cy="3792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800ABC-D23D-4710-A999-6585D22E7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845" y="2976264"/>
            <a:ext cx="5163967" cy="35817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16266A-BA12-4A88-80B4-794A2E703B12}"/>
              </a:ext>
            </a:extLst>
          </p:cNvPr>
          <p:cNvSpPr/>
          <p:nvPr/>
        </p:nvSpPr>
        <p:spPr>
          <a:xfrm>
            <a:off x="310718" y="5745332"/>
            <a:ext cx="3968319" cy="8126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54DEC-37CD-4E2F-8770-C2D3D7C13E04}"/>
              </a:ext>
            </a:extLst>
          </p:cNvPr>
          <p:cNvSpPr txBox="1"/>
          <p:nvPr/>
        </p:nvSpPr>
        <p:spPr>
          <a:xfrm>
            <a:off x="887756" y="504026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Input</a:t>
            </a:r>
            <a:r>
              <a:rPr lang="ko-KR" altLang="en-US" b="1" dirty="0">
                <a:solidFill>
                  <a:srgbClr val="FFC000"/>
                </a:solidFill>
              </a:rPr>
              <a:t>의 </a:t>
            </a:r>
            <a:r>
              <a:rPr lang="en-US" altLang="ko-KR" b="1" dirty="0">
                <a:solidFill>
                  <a:srgbClr val="FFC000"/>
                </a:solidFill>
              </a:rPr>
              <a:t>click</a:t>
            </a:r>
            <a:r>
              <a:rPr lang="ko-KR" altLang="en-US" b="1" dirty="0">
                <a:solidFill>
                  <a:srgbClr val="FFC000"/>
                </a:solidFill>
              </a:rPr>
              <a:t>을 인식하는 코드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E519FE-A790-4DB8-9F5C-935F1A5B800F}"/>
              </a:ext>
            </a:extLst>
          </p:cNvPr>
          <p:cNvCxnSpPr>
            <a:cxnSpLocks/>
          </p:cNvCxnSpPr>
          <p:nvPr/>
        </p:nvCxnSpPr>
        <p:spPr>
          <a:xfrm flipV="1">
            <a:off x="4174652" y="3566358"/>
            <a:ext cx="94523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19B92A-ECCE-447E-9661-587FEF410A7B}"/>
              </a:ext>
            </a:extLst>
          </p:cNvPr>
          <p:cNvSpPr txBox="1"/>
          <p:nvPr/>
        </p:nvSpPr>
        <p:spPr>
          <a:xfrm>
            <a:off x="8157025" y="335953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Input </a:t>
            </a:r>
            <a:r>
              <a:rPr lang="ko-KR" altLang="en-US" b="1" dirty="0">
                <a:solidFill>
                  <a:srgbClr val="FFFF00"/>
                </a:solidFill>
              </a:rPr>
              <a:t>요소를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005CE7-39AE-49BB-AACD-44DEB541F972}"/>
              </a:ext>
            </a:extLst>
          </p:cNvPr>
          <p:cNvSpPr/>
          <p:nvPr/>
        </p:nvSpPr>
        <p:spPr>
          <a:xfrm>
            <a:off x="5163845" y="3728862"/>
            <a:ext cx="5163967" cy="93655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91F13-E297-490B-874A-244225DAD325}"/>
              </a:ext>
            </a:extLst>
          </p:cNvPr>
          <p:cNvSpPr txBox="1"/>
          <p:nvPr/>
        </p:nvSpPr>
        <p:spPr>
          <a:xfrm>
            <a:off x="7738642" y="574533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속성부여 및</a:t>
            </a:r>
            <a:r>
              <a:rPr lang="en-US" altLang="ko-KR" b="1" dirty="0">
                <a:solidFill>
                  <a:srgbClr val="FFFF00"/>
                </a:solidFill>
              </a:rPr>
              <a:t> </a:t>
            </a:r>
            <a:r>
              <a:rPr lang="ko-KR" altLang="en-US" b="1" dirty="0">
                <a:solidFill>
                  <a:srgbClr val="FFFF00"/>
                </a:solidFill>
              </a:rPr>
              <a:t>관계 설정</a:t>
            </a:r>
          </a:p>
        </p:txBody>
      </p:sp>
    </p:spTree>
    <p:extLst>
      <p:ext uri="{BB962C8B-B14F-4D97-AF65-F5344CB8AC3E}">
        <p14:creationId xmlns:p14="http://schemas.microsoft.com/office/powerpoint/2010/main" val="294961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3BC0D05-7BBE-4FC4-B3A8-E44EF788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5" y="482029"/>
            <a:ext cx="9744075" cy="1685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3B35394-1002-4F63-BDB8-7E6BB16CE22B}"/>
              </a:ext>
            </a:extLst>
          </p:cNvPr>
          <p:cNvSpPr/>
          <p:nvPr/>
        </p:nvSpPr>
        <p:spPr>
          <a:xfrm>
            <a:off x="302718" y="482030"/>
            <a:ext cx="7607286" cy="39686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941973-F295-42E9-A90E-CABB88F7E46F}"/>
              </a:ext>
            </a:extLst>
          </p:cNvPr>
          <p:cNvSpPr/>
          <p:nvPr/>
        </p:nvSpPr>
        <p:spPr>
          <a:xfrm>
            <a:off x="2308193" y="1128990"/>
            <a:ext cx="7448366" cy="3003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7A8863-AF85-4923-85B6-63D4F0463807}"/>
              </a:ext>
            </a:extLst>
          </p:cNvPr>
          <p:cNvSpPr/>
          <p:nvPr/>
        </p:nvSpPr>
        <p:spPr>
          <a:xfrm>
            <a:off x="827103" y="1471680"/>
            <a:ext cx="6541364" cy="3003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95E542-13E1-4ED1-8B2F-ADDF94EEE0C6}"/>
              </a:ext>
            </a:extLst>
          </p:cNvPr>
          <p:cNvGrpSpPr/>
          <p:nvPr/>
        </p:nvGrpSpPr>
        <p:grpSpPr>
          <a:xfrm>
            <a:off x="113189" y="2406542"/>
            <a:ext cx="12007466" cy="2276630"/>
            <a:chOff x="113189" y="2814915"/>
            <a:chExt cx="12007466" cy="227663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8217103-131F-4CDD-9BFE-13F802425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8980" y="3485012"/>
              <a:ext cx="5781675" cy="1447800"/>
            </a:xfrm>
            <a:prstGeom prst="rect">
              <a:avLst/>
            </a:prstGeom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A2CA44C-51AF-481B-9A47-EF5AAAA36582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5417268" y="4208912"/>
              <a:ext cx="83412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AF3010-F447-476E-9FC9-354F4A2F1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067" y="3429000"/>
              <a:ext cx="5247409" cy="166254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6151C3-C8CB-4733-A480-33103AA62870}"/>
                </a:ext>
              </a:extLst>
            </p:cNvPr>
            <p:cNvSpPr/>
            <p:nvPr/>
          </p:nvSpPr>
          <p:spPr>
            <a:xfrm>
              <a:off x="113189" y="3428232"/>
              <a:ext cx="4751774" cy="3181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D4467AD-DC0D-4DA9-8BFE-2D1AB6BE0D68}"/>
                </a:ext>
              </a:extLst>
            </p:cNvPr>
            <p:cNvSpPr/>
            <p:nvPr/>
          </p:nvSpPr>
          <p:spPr>
            <a:xfrm>
              <a:off x="6338980" y="3660531"/>
              <a:ext cx="5503832" cy="334420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7F5D2C-5E28-42FF-9846-36F0B7575612}"/>
                </a:ext>
              </a:extLst>
            </p:cNvPr>
            <p:cNvSpPr txBox="1"/>
            <p:nvPr/>
          </p:nvSpPr>
          <p:spPr>
            <a:xfrm>
              <a:off x="6251397" y="2814915"/>
              <a:ext cx="53467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Input</a:t>
              </a:r>
              <a:r>
                <a:rPr lang="ko-KR" altLang="en-US" b="1" dirty="0"/>
                <a:t> </a:t>
              </a:r>
              <a:r>
                <a:rPr lang="en-US" altLang="ko-KR" b="1" dirty="0"/>
                <a:t>&gt;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li &gt; ul </a:t>
              </a:r>
              <a:r>
                <a:rPr lang="ko-KR" altLang="en-US" b="1" dirty="0"/>
                <a:t>의</a:t>
              </a:r>
              <a:r>
                <a:rPr lang="en-US" altLang="ko-KR" b="1" dirty="0"/>
                <a:t> bottom</a:t>
              </a:r>
              <a:r>
                <a:rPr lang="ko-KR" altLang="en-US" b="1" dirty="0"/>
                <a:t> </a:t>
              </a:r>
              <a:r>
                <a:rPr lang="en-US" altLang="ko-KR" b="1" dirty="0"/>
                <a:t>up </a:t>
              </a:r>
              <a:r>
                <a:rPr lang="ko-KR" altLang="en-US" b="1" dirty="0"/>
                <a:t>형식에서</a:t>
              </a:r>
              <a:endParaRPr lang="en-US" altLang="ko-KR" b="1" dirty="0"/>
            </a:p>
            <a:p>
              <a:r>
                <a:rPr lang="ko-KR" altLang="en-US" b="1" dirty="0">
                  <a:highlight>
                    <a:srgbClr val="FFFF00"/>
                  </a:highlight>
                </a:rPr>
                <a:t>최상위인 </a:t>
              </a:r>
              <a:r>
                <a:rPr lang="en-US" altLang="ko-KR" b="1" dirty="0">
                  <a:highlight>
                    <a:srgbClr val="FFFF00"/>
                  </a:highlight>
                </a:rPr>
                <a:t>ul Element</a:t>
              </a:r>
              <a:r>
                <a:rPr lang="ko-KR" altLang="en-US" b="1" dirty="0">
                  <a:highlight>
                    <a:srgbClr val="FFFF00"/>
                  </a:highlight>
                </a:rPr>
                <a:t>를 </a:t>
              </a:r>
              <a:r>
                <a:rPr lang="en-US" altLang="ko-KR" b="1" dirty="0">
                  <a:highlight>
                    <a:srgbClr val="FFFF00"/>
                  </a:highlight>
                </a:rPr>
                <a:t>target</a:t>
              </a:r>
              <a:r>
                <a:rPr lang="ko-KR" altLang="en-US" b="1" dirty="0">
                  <a:highlight>
                    <a:srgbClr val="FFFF00"/>
                  </a:highlight>
                </a:rPr>
                <a:t>으로 지정한다면</a:t>
              </a:r>
              <a:r>
                <a:rPr lang="en-US" altLang="ko-KR" b="1" dirty="0">
                  <a:highlight>
                    <a:srgbClr val="FFFF00"/>
                  </a:highlight>
                </a:rPr>
                <a:t>???</a:t>
              </a:r>
              <a:endParaRPr lang="ko-KR" altLang="en-US" b="1" dirty="0">
                <a:highlight>
                  <a:srgbClr val="FFFF00"/>
                </a:highlight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AD4DE1-A3D6-4B17-89EC-E738D3F2679A}"/>
              </a:ext>
            </a:extLst>
          </p:cNvPr>
          <p:cNvSpPr txBox="1"/>
          <p:nvPr/>
        </p:nvSpPr>
        <p:spPr>
          <a:xfrm>
            <a:off x="1441142" y="5155807"/>
            <a:ext cx="882645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b="1" dirty="0"/>
              <a:t>Bubbling</a:t>
            </a:r>
            <a:r>
              <a:rPr lang="ko-KR" altLang="en-US" b="1" dirty="0"/>
              <a:t>으로 브라우저가 접근하더라도 최상위 </a:t>
            </a:r>
            <a:r>
              <a:rPr lang="en-US" altLang="ko-KR" b="1" dirty="0"/>
              <a:t>ul</a:t>
            </a:r>
            <a:r>
              <a:rPr lang="ko-KR" altLang="en-US" b="1" dirty="0"/>
              <a:t>에 이벤트를 지정했기 때문에 </a:t>
            </a:r>
            <a:br>
              <a:rPr lang="en-US" altLang="ko-KR" b="1" dirty="0"/>
            </a:br>
            <a:r>
              <a:rPr lang="ko-KR" altLang="en-US" b="1" dirty="0"/>
              <a:t>하위 요소를 추가한다고 해서 이벤트를 감지하지 못하는 상황이 발생하지 않는다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9904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149</Words>
  <Application>Microsoft Office PowerPoint</Application>
  <PresentationFormat>와이드스크린</PresentationFormat>
  <Paragraphs>29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646</cp:revision>
  <dcterms:created xsi:type="dcterms:W3CDTF">2020-03-31T04:33:01Z</dcterms:created>
  <dcterms:modified xsi:type="dcterms:W3CDTF">2020-04-22T08:47:54Z</dcterms:modified>
</cp:coreProperties>
</file>