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7" r:id="rId2"/>
    <p:sldId id="288" r:id="rId3"/>
    <p:sldId id="289" r:id="rId4"/>
    <p:sldId id="290" r:id="rId5"/>
    <p:sldId id="29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EFF6-E52D-4F31-9BAF-F6F577E8B66E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1F53-8E2D-473E-8D51-2E5DEFEE5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3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C1F53-8E2D-473E-8D51-2E5DEFEE58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58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C1F53-8E2D-473E-8D51-2E5DEFEE58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949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4EE3-6C49-46C4-8704-723A15F0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FD225-841A-411F-BBB8-909DE584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E0A9B-928E-430E-BFFA-32B5A6D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3128-8E90-4806-9F8F-5B4F116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48A27-4343-4869-8F18-4EDC110E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9270-9512-434C-984A-C939551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C34C8-C056-4B1F-A6DA-6A9AA3B1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832BD-93EC-47B3-90C1-4A63D6DA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EF8D5-0EA6-4772-8315-5ADD7209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E4411-3153-440B-8004-FDCDEE8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1326A-C632-4695-B8C1-8B9A884A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C4B81-F654-409E-9C54-435ADCAA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89C1-EBC9-4D6E-B304-E22EC1A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DCE97-A721-4F99-9FB1-52A694E0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BB274-058C-432A-9410-DE89BDA0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3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B32E-2C47-41BF-8C6D-2E679420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99B0D-2C91-46AC-BD84-CF0392D2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8B9EF-E90B-4650-A5CB-2EC198D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D105E-2F4C-4E6C-B3EE-D4D9171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F6C0D-CB2F-4F14-900A-7C074BB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F45D-E91B-473C-8ED5-4B7CF3F8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E2E0A-68D3-48A7-87C7-4BBA77AA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CF819-7C5E-4333-A750-96BF390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6011-FDFD-4189-BFD4-8AC51FF6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7F3C-1B29-41E8-BDAB-5065ADC6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EDD3-1208-4A52-9A3A-55F9A13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C875C-F40F-4CD9-AD9E-DC5FC944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74DEF-2226-402A-BFA4-57E0C3C1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1E561-7F9C-445C-BEC4-65AE99A7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C28C3-840A-447A-9940-EB9F758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541ED-9473-4DF1-B5CE-C3CD910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59FD-14A9-40B0-B2E5-AF1346D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CB4ED-3D6B-4281-BCA9-E1AA090C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468E6-72C3-433B-8672-5FF5D330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9270B-878D-4126-8396-98D26AFA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7D05B-FB23-4DF2-BEBB-4EA0FE48B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B8B05-A816-4262-94AC-2ED2F028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8B050-1BAC-4BF2-BB93-13C76ABE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F3B0A-56A1-432A-899D-39EB036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EC35-E912-4C21-9BEC-49B7C6A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864CD-F624-4D7C-B239-978DC6D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C7EAC-A226-4678-B08A-7D14D93F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837F7-AD3A-4BA7-AC5A-5368AC77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E725A-5A32-446C-81FB-00D25B5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A65FA-6643-4375-AE44-51A81606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E433F-432D-41B3-92EB-91DF8E0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3026-AB72-4B94-93B7-D95D9813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B8D8-7A39-435F-A8E5-99BC22F5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1E8DE-FBF2-4183-AF9B-1DA99806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C863E-B853-4676-876C-03A82EC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BD55F-2F6B-4027-9F92-305E4727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7EF5A-A234-423E-87EC-E4C4D6B9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B66F7-D4EB-43EB-91C0-6D82E9B3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F5BCC-1032-427B-9999-C2F35106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9F49E-17CA-4867-9618-C17B5A2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19132-79E0-423D-8B2A-E80E9BEF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2F181-5C48-4B39-A282-3920496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63DA5-460B-4335-9ABB-3197F68E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DF237-287A-4E33-891B-8FEC739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ADFB6-67D2-4F35-817B-B17F137B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1AAA2-11C1-45E8-A764-E88DBF51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DA53-E2E1-45BE-A1CA-6B345267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B3D63-1FE3-452E-91C2-BF8739AC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DFFA83F-3628-4B02-90A0-B55EDFA4E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2" y="1053067"/>
            <a:ext cx="6276975" cy="2124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FFFC6B-902F-4FF8-BFE9-F615D32F87B6}"/>
              </a:ext>
            </a:extLst>
          </p:cNvPr>
          <p:cNvSpPr txBox="1"/>
          <p:nvPr/>
        </p:nvSpPr>
        <p:spPr>
          <a:xfrm>
            <a:off x="372862" y="328474"/>
            <a:ext cx="4354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Window.SpeechRecognition</a:t>
            </a:r>
            <a:r>
              <a:rPr lang="en-US" altLang="ko-KR" sz="2000" b="1" dirty="0"/>
              <a:t>  </a:t>
            </a:r>
            <a:r>
              <a:rPr lang="ko-KR" altLang="en-US" sz="2000" b="1" dirty="0"/>
              <a:t>사용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5CB9F9-6BF1-4014-8A97-CA4D1E3A77F2}"/>
              </a:ext>
            </a:extLst>
          </p:cNvPr>
          <p:cNvSpPr/>
          <p:nvPr/>
        </p:nvSpPr>
        <p:spPr>
          <a:xfrm>
            <a:off x="596051" y="1243489"/>
            <a:ext cx="4854837" cy="74510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1D5618-D058-417C-88F8-B54D4EEFC63A}"/>
              </a:ext>
            </a:extLst>
          </p:cNvPr>
          <p:cNvSpPr/>
          <p:nvPr/>
        </p:nvSpPr>
        <p:spPr>
          <a:xfrm>
            <a:off x="596050" y="2130948"/>
            <a:ext cx="6276975" cy="104619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A0A58-7893-4336-8BD4-9514F8C07A42}"/>
              </a:ext>
            </a:extLst>
          </p:cNvPr>
          <p:cNvSpPr txBox="1"/>
          <p:nvPr/>
        </p:nvSpPr>
        <p:spPr>
          <a:xfrm>
            <a:off x="748061" y="3319492"/>
            <a:ext cx="11371896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SpeechRecognition</a:t>
            </a:r>
            <a:r>
              <a:rPr lang="ko-KR" altLang="en-US" b="1" dirty="0"/>
              <a:t>을 생성자를 사용해 만든 이유</a:t>
            </a:r>
            <a:endParaRPr lang="en-US" altLang="ko-KR" b="1" dirty="0"/>
          </a:p>
          <a:p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생성자를 사용하면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SpeechRecognition</a:t>
            </a:r>
            <a:r>
              <a:rPr lang="en-US" altLang="ko-KR" sz="1600" b="1" dirty="0"/>
              <a:t> Object</a:t>
            </a:r>
            <a:r>
              <a:rPr lang="ko-KR" altLang="en-US" sz="1600" b="1" dirty="0"/>
              <a:t>의 </a:t>
            </a:r>
            <a:r>
              <a:rPr lang="ko-KR" altLang="en-US" sz="1600" b="1" dirty="0">
                <a:highlight>
                  <a:srgbClr val="FFFF00"/>
                </a:highlight>
              </a:rPr>
              <a:t>모든 요소를 포함한 하나의 변수</a:t>
            </a:r>
            <a:r>
              <a:rPr lang="ko-KR" altLang="en-US" sz="1600" b="1" dirty="0"/>
              <a:t>를 만든다 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이는 </a:t>
            </a:r>
            <a:r>
              <a:rPr lang="en-US" altLang="ko-KR" sz="1600" b="1" dirty="0">
                <a:highlight>
                  <a:srgbClr val="FFFF00"/>
                </a:highlight>
              </a:rPr>
              <a:t>recognition2</a:t>
            </a:r>
            <a:r>
              <a:rPr lang="en-US" altLang="ko-KR" sz="1600" b="1" dirty="0"/>
              <a:t> = new </a:t>
            </a:r>
            <a:r>
              <a:rPr lang="en-US" altLang="ko-KR" sz="1600" b="1" dirty="0" err="1"/>
              <a:t>SpeechRecognition</a:t>
            </a:r>
            <a:r>
              <a:rPr lang="en-US" altLang="ko-KR" sz="1600" b="1" dirty="0"/>
              <a:t>()</a:t>
            </a:r>
            <a:r>
              <a:rPr lang="ko-KR" altLang="en-US" sz="1600" b="1" dirty="0"/>
              <a:t>을 선언한다면 </a:t>
            </a:r>
            <a:r>
              <a:rPr lang="en-US" altLang="ko-KR" sz="1600" b="1" dirty="0"/>
              <a:t>recognition</a:t>
            </a:r>
            <a:r>
              <a:rPr lang="ko-KR" altLang="en-US" sz="1600" b="1" dirty="0"/>
              <a:t>과 모든 요소가 같은 </a:t>
            </a:r>
            <a:br>
              <a:rPr lang="en-US" altLang="ko-KR" sz="1600" b="1" dirty="0"/>
            </a:br>
            <a:r>
              <a:rPr lang="ko-KR" altLang="en-US" sz="1600" b="1" dirty="0">
                <a:highlight>
                  <a:srgbClr val="FFFF00"/>
                </a:highlight>
              </a:rPr>
              <a:t>새로운 </a:t>
            </a:r>
            <a:r>
              <a:rPr lang="en-US" altLang="ko-KR" sz="1600" b="1" dirty="0">
                <a:highlight>
                  <a:srgbClr val="FFFF00"/>
                </a:highlight>
              </a:rPr>
              <a:t>Object</a:t>
            </a:r>
            <a:r>
              <a:rPr lang="ko-KR" altLang="en-US" sz="1600" b="1" dirty="0">
                <a:highlight>
                  <a:srgbClr val="FFFF00"/>
                </a:highlight>
              </a:rPr>
              <a:t>를 선언</a:t>
            </a:r>
            <a:r>
              <a:rPr lang="ko-KR" altLang="en-US" sz="1600" b="1" dirty="0"/>
              <a:t>할 수 있다는 말이 된다 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즉</a:t>
            </a:r>
            <a:r>
              <a:rPr lang="en-US" altLang="ko-KR" sz="1600" b="1" dirty="0"/>
              <a:t>, </a:t>
            </a:r>
            <a:r>
              <a:rPr lang="en-US" altLang="ko-KR" sz="1600" b="1" dirty="0">
                <a:highlight>
                  <a:srgbClr val="FFFF00"/>
                </a:highlight>
              </a:rPr>
              <a:t>recognition</a:t>
            </a:r>
            <a:r>
              <a:rPr lang="ko-KR" altLang="en-US" sz="1600" b="1" dirty="0">
                <a:highlight>
                  <a:srgbClr val="FFFF00"/>
                </a:highlight>
              </a:rPr>
              <a:t>의 요소를 변경한다고 해도 </a:t>
            </a:r>
            <a:r>
              <a:rPr lang="en-US" altLang="ko-KR" sz="1600" b="1" dirty="0">
                <a:highlight>
                  <a:srgbClr val="FFFF00"/>
                </a:highlight>
              </a:rPr>
              <a:t>recognition2</a:t>
            </a:r>
            <a:r>
              <a:rPr lang="ko-KR" altLang="en-US" sz="1600" b="1" dirty="0">
                <a:highlight>
                  <a:srgbClr val="FFFF00"/>
                </a:highlight>
              </a:rPr>
              <a:t>는 기본 </a:t>
            </a:r>
            <a:r>
              <a:rPr lang="en-US" altLang="ko-KR" sz="1600" b="1" dirty="0" err="1">
                <a:highlight>
                  <a:srgbClr val="FFFF00"/>
                </a:highlight>
              </a:rPr>
              <a:t>SpeechRecognition</a:t>
            </a:r>
            <a:r>
              <a:rPr lang="ko-KR" altLang="en-US" sz="1600" b="1" dirty="0">
                <a:highlight>
                  <a:srgbClr val="FFFF00"/>
                </a:highlight>
              </a:rPr>
              <a:t>의 요소를 유지</a:t>
            </a:r>
            <a:r>
              <a:rPr lang="ko-KR" altLang="en-US" sz="1600" b="1" dirty="0"/>
              <a:t>할 수 있다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 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600" b="1" dirty="0"/>
              <a:t>따라서</a:t>
            </a:r>
            <a:r>
              <a:rPr lang="en-US" altLang="ko-KR" sz="1600" b="1" dirty="0"/>
              <a:t>, Date, Image, Regex </a:t>
            </a:r>
            <a:r>
              <a:rPr lang="ko-KR" altLang="en-US" sz="1600" b="1" dirty="0"/>
              <a:t>등의 </a:t>
            </a:r>
            <a:r>
              <a:rPr lang="ko-KR" altLang="en-US" sz="1600" b="1" dirty="0">
                <a:highlight>
                  <a:srgbClr val="FFFF00"/>
                </a:highlight>
              </a:rPr>
              <a:t>객체 자체를 이용하는 경우</a:t>
            </a:r>
            <a:r>
              <a:rPr lang="ko-KR" altLang="en-US" sz="1600" b="1" dirty="0"/>
              <a:t>에는 생성자를 사용해 선언해주는 것이 유리할 수 있다</a:t>
            </a:r>
            <a:r>
              <a:rPr lang="en-US" altLang="ko-KR" sz="1600" b="1" dirty="0"/>
              <a:t>!! </a:t>
            </a:r>
          </a:p>
          <a:p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7179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ECBD69-6856-4E2A-A8E9-F2BF447E33CD}"/>
              </a:ext>
            </a:extLst>
          </p:cNvPr>
          <p:cNvSpPr txBox="1"/>
          <p:nvPr/>
        </p:nvSpPr>
        <p:spPr>
          <a:xfrm>
            <a:off x="372862" y="328474"/>
            <a:ext cx="4354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Window.SpeechRecognition</a:t>
            </a:r>
            <a:r>
              <a:rPr lang="en-US" altLang="ko-KR" sz="2000" b="1" dirty="0"/>
              <a:t>  </a:t>
            </a:r>
            <a:r>
              <a:rPr lang="ko-KR" altLang="en-US" sz="2000" b="1" dirty="0"/>
              <a:t>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FE0445-A2CF-4FBA-83B9-6160BCA9D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64" y="990137"/>
            <a:ext cx="6810375" cy="9715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9CEE615-DA77-4F95-9F9F-688597F5C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64" y="1961687"/>
            <a:ext cx="4362450" cy="106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E93B39-3A62-4531-BD61-2D06F8A12CA4}"/>
              </a:ext>
            </a:extLst>
          </p:cNvPr>
          <p:cNvSpPr txBox="1"/>
          <p:nvPr/>
        </p:nvSpPr>
        <p:spPr>
          <a:xfrm>
            <a:off x="1073398" y="1700134"/>
            <a:ext cx="3603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rgbClr val="FFC000"/>
                </a:solidFill>
              </a:rPr>
              <a:t>Div</a:t>
            </a:r>
            <a:r>
              <a:rPr lang="en-US" altLang="ko-KR" sz="1600" b="1" dirty="0">
                <a:solidFill>
                  <a:srgbClr val="FFC000"/>
                </a:solidFill>
              </a:rPr>
              <a:t> </a:t>
            </a:r>
            <a:r>
              <a:rPr lang="ko-KR" altLang="en-US" sz="1600" b="1" dirty="0">
                <a:solidFill>
                  <a:srgbClr val="FFC000"/>
                </a:solidFill>
              </a:rPr>
              <a:t>태그를 전역으로 변경할 수 있다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60121D-CB33-4DA4-96AE-A66C817BC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270" y="1632352"/>
            <a:ext cx="6505575" cy="50577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2AA4D33-C7CF-4868-9A3A-AB2D33E18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00" y="3171546"/>
            <a:ext cx="3857232" cy="152714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79EABA-C0C1-4CDB-885C-74A33C8504D9}"/>
              </a:ext>
            </a:extLst>
          </p:cNvPr>
          <p:cNvSpPr/>
          <p:nvPr/>
        </p:nvSpPr>
        <p:spPr>
          <a:xfrm>
            <a:off x="4820574" y="2316039"/>
            <a:ext cx="3799643" cy="103972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C739CB4-1493-414C-A89E-4BF8A05899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1226" y="153551"/>
            <a:ext cx="2637767" cy="1744712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0E53E0-290D-4D93-959C-FAE1BA4FDEE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039340" y="1025907"/>
            <a:ext cx="3101886" cy="235115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40EA59-8AD8-4AD3-8C22-44AD1B340D74}"/>
              </a:ext>
            </a:extLst>
          </p:cNvPr>
          <p:cNvSpPr/>
          <p:nvPr/>
        </p:nvSpPr>
        <p:spPr>
          <a:xfrm>
            <a:off x="7175517" y="271525"/>
            <a:ext cx="2137159" cy="64287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7D28B72-8137-485C-90B3-E668814D2A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4680" y="66725"/>
            <a:ext cx="2537224" cy="1360284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83BCDA1-30A9-4F26-B363-9F9D76950B9B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9312676" y="592962"/>
            <a:ext cx="466317" cy="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B9C2D3-ED6B-4822-884F-A72814C4D228}"/>
              </a:ext>
            </a:extLst>
          </p:cNvPr>
          <p:cNvSpPr/>
          <p:nvPr/>
        </p:nvSpPr>
        <p:spPr>
          <a:xfrm>
            <a:off x="9778993" y="103466"/>
            <a:ext cx="2137159" cy="50725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6EFCCA3-04FD-4102-B152-C0321A4F661A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0847573" y="610718"/>
            <a:ext cx="0" cy="12875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ADCFBF0F-82C8-4701-9D47-8513C6A2082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5619"/>
          <a:stretch/>
        </p:blipFill>
        <p:spPr>
          <a:xfrm>
            <a:off x="9668107" y="1961687"/>
            <a:ext cx="2358930" cy="1452723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1C1E41-0E77-47D6-8DE3-7C74AFF2B62F}"/>
              </a:ext>
            </a:extLst>
          </p:cNvPr>
          <p:cNvSpPr/>
          <p:nvPr/>
        </p:nvSpPr>
        <p:spPr>
          <a:xfrm>
            <a:off x="4820573" y="4071215"/>
            <a:ext cx="5690588" cy="103972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0C9F78-EB55-46C2-8C99-65E27537A282}"/>
              </a:ext>
            </a:extLst>
          </p:cNvPr>
          <p:cNvSpPr/>
          <p:nvPr/>
        </p:nvSpPr>
        <p:spPr>
          <a:xfrm>
            <a:off x="4650636" y="5451695"/>
            <a:ext cx="5203578" cy="6117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05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C33CB-2D13-4593-8CB1-2E0AE123B285}"/>
              </a:ext>
            </a:extLst>
          </p:cNvPr>
          <p:cNvSpPr txBox="1"/>
          <p:nvPr/>
        </p:nvSpPr>
        <p:spPr>
          <a:xfrm>
            <a:off x="372862" y="328474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음성 인식 </a:t>
            </a:r>
            <a:r>
              <a:rPr lang="en-US" altLang="ko-KR" sz="2000" b="1" dirty="0"/>
              <a:t>API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06959-D556-4B4D-BDE9-4A29BE2A7B64}"/>
              </a:ext>
            </a:extLst>
          </p:cNvPr>
          <p:cNvSpPr txBox="1"/>
          <p:nvPr/>
        </p:nvSpPr>
        <p:spPr>
          <a:xfrm>
            <a:off x="712550" y="887011"/>
            <a:ext cx="8154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b="1" dirty="0" err="1"/>
              <a:t>SpeechSynthesis</a:t>
            </a:r>
            <a:r>
              <a:rPr lang="en-US" altLang="ko-KR" sz="1600" b="1" dirty="0"/>
              <a:t> : </a:t>
            </a:r>
            <a:r>
              <a:rPr lang="ko-KR" altLang="en-US" sz="1600" b="1" dirty="0"/>
              <a:t>텍스트 </a:t>
            </a:r>
            <a:r>
              <a:rPr lang="en-US" altLang="ko-KR" sz="1600" b="1" dirty="0"/>
              <a:t>-&gt; </a:t>
            </a:r>
            <a:r>
              <a:rPr lang="ko-KR" altLang="en-US" sz="1600" b="1" dirty="0"/>
              <a:t>음성 </a:t>
            </a:r>
            <a:r>
              <a:rPr lang="en-US" altLang="ko-KR" sz="1600" b="1" dirty="0"/>
              <a:t>--- IE</a:t>
            </a:r>
            <a:r>
              <a:rPr lang="ko-KR" altLang="en-US" sz="1600" b="1" dirty="0"/>
              <a:t>를 제외한 대부분의 브라우저에서 지원</a:t>
            </a:r>
            <a:endParaRPr lang="en-US" altLang="ko-KR" sz="1600" b="1" dirty="0"/>
          </a:p>
          <a:p>
            <a:pPr marL="342900" indent="-342900">
              <a:buAutoNum type="arabicPeriod"/>
            </a:pPr>
            <a:endParaRPr lang="en-US" altLang="ko-KR" sz="1600" b="1" dirty="0"/>
          </a:p>
          <a:p>
            <a:pPr marL="342900" indent="-342900">
              <a:buAutoNum type="arabicPeriod"/>
            </a:pPr>
            <a:r>
              <a:rPr lang="en-US" altLang="ko-KR" sz="1600" b="1" dirty="0" err="1"/>
              <a:t>SpeechRecogition</a:t>
            </a:r>
            <a:r>
              <a:rPr lang="en-US" altLang="ko-KR" sz="1600" b="1" dirty="0"/>
              <a:t> : </a:t>
            </a:r>
            <a:r>
              <a:rPr lang="ko-KR" altLang="en-US" sz="1600" b="1" dirty="0"/>
              <a:t>음성 </a:t>
            </a:r>
            <a:r>
              <a:rPr lang="en-US" altLang="ko-KR" sz="1600" b="1" dirty="0"/>
              <a:t>-&gt; </a:t>
            </a:r>
            <a:r>
              <a:rPr lang="ko-KR" altLang="en-US" sz="1600" b="1" dirty="0"/>
              <a:t>텍스트 </a:t>
            </a:r>
            <a:r>
              <a:rPr lang="en-US" altLang="ko-KR" sz="1600" b="1" dirty="0"/>
              <a:t>--- </a:t>
            </a:r>
            <a:r>
              <a:rPr lang="ko-KR" altLang="en-US" sz="1600" b="1" dirty="0"/>
              <a:t>크롬에서만 지원</a:t>
            </a:r>
            <a:endParaRPr lang="en-US" altLang="ko-KR" sz="16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4E54EA-469A-45FD-8A85-7DC49C35D0D7}"/>
              </a:ext>
            </a:extLst>
          </p:cNvPr>
          <p:cNvGrpSpPr/>
          <p:nvPr/>
        </p:nvGrpSpPr>
        <p:grpSpPr>
          <a:xfrm>
            <a:off x="239697" y="2202386"/>
            <a:ext cx="5238393" cy="4196037"/>
            <a:chOff x="372862" y="2202386"/>
            <a:chExt cx="5238393" cy="419603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08FEB-4B6E-4F2B-BDCC-701567473CFA}"/>
                </a:ext>
              </a:extLst>
            </p:cNvPr>
            <p:cNvSpPr txBox="1"/>
            <p:nvPr/>
          </p:nvSpPr>
          <p:spPr>
            <a:xfrm>
              <a:off x="372862" y="2202386"/>
              <a:ext cx="1473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Symbol" panose="05050102010706020507" pitchFamily="18" charset="2"/>
                <a:buChar char="Þ"/>
              </a:pPr>
              <a:r>
                <a:rPr lang="en-US" altLang="ko-KR" sz="1600" b="1" dirty="0"/>
                <a:t>Properties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B27D5B5-AAAE-4556-AD8B-DFF74E308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862" y="2648536"/>
              <a:ext cx="5238393" cy="3749887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0DE2FB1-C1E5-4466-84EA-4CC0E7B6B991}"/>
              </a:ext>
            </a:extLst>
          </p:cNvPr>
          <p:cNvGrpSpPr/>
          <p:nvPr/>
        </p:nvGrpSpPr>
        <p:grpSpPr>
          <a:xfrm>
            <a:off x="5612167" y="2202386"/>
            <a:ext cx="5677252" cy="2009868"/>
            <a:chOff x="5612167" y="2202386"/>
            <a:chExt cx="5677252" cy="20098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40F087-1AF4-4500-A450-4AC8351FE11B}"/>
                </a:ext>
              </a:extLst>
            </p:cNvPr>
            <p:cNvSpPr txBox="1"/>
            <p:nvPr/>
          </p:nvSpPr>
          <p:spPr>
            <a:xfrm>
              <a:off x="5612167" y="2202386"/>
              <a:ext cx="13356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Symbol" panose="05050102010706020507" pitchFamily="18" charset="2"/>
                <a:buChar char="Þ"/>
              </a:pPr>
              <a:r>
                <a:rPr lang="en-US" altLang="ko-KR" sz="1600" b="1" dirty="0"/>
                <a:t>Methods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FF31096-52F8-4F7A-992E-7EB9BDBB9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1010" y="2645746"/>
              <a:ext cx="5628409" cy="1566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034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C33CB-2D13-4593-8CB1-2E0AE123B285}"/>
              </a:ext>
            </a:extLst>
          </p:cNvPr>
          <p:cNvSpPr txBox="1"/>
          <p:nvPr/>
        </p:nvSpPr>
        <p:spPr>
          <a:xfrm>
            <a:off x="372862" y="328474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음성 인식 </a:t>
            </a:r>
            <a:r>
              <a:rPr lang="en-US" altLang="ko-KR" sz="2000" b="1" dirty="0"/>
              <a:t>API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06959-D556-4B4D-BDE9-4A29BE2A7B64}"/>
              </a:ext>
            </a:extLst>
          </p:cNvPr>
          <p:cNvSpPr txBox="1"/>
          <p:nvPr/>
        </p:nvSpPr>
        <p:spPr>
          <a:xfrm>
            <a:off x="712550" y="887011"/>
            <a:ext cx="8154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b="1" dirty="0" err="1"/>
              <a:t>SpeechSynthesis</a:t>
            </a:r>
            <a:r>
              <a:rPr lang="en-US" altLang="ko-KR" sz="1600" b="1" dirty="0"/>
              <a:t> : </a:t>
            </a:r>
            <a:r>
              <a:rPr lang="ko-KR" altLang="en-US" sz="1600" b="1" dirty="0"/>
              <a:t>텍스트 </a:t>
            </a:r>
            <a:r>
              <a:rPr lang="en-US" altLang="ko-KR" sz="1600" b="1" dirty="0"/>
              <a:t>-&gt; </a:t>
            </a:r>
            <a:r>
              <a:rPr lang="ko-KR" altLang="en-US" sz="1600" b="1" dirty="0"/>
              <a:t>음성 </a:t>
            </a:r>
            <a:r>
              <a:rPr lang="en-US" altLang="ko-KR" sz="1600" b="1" dirty="0"/>
              <a:t>--- IE</a:t>
            </a:r>
            <a:r>
              <a:rPr lang="ko-KR" altLang="en-US" sz="1600" b="1" dirty="0"/>
              <a:t>를 제외한 대부분의 브라우저에서 지원</a:t>
            </a:r>
            <a:endParaRPr lang="en-US" altLang="ko-KR" sz="1600" b="1" dirty="0"/>
          </a:p>
          <a:p>
            <a:pPr marL="342900" indent="-342900">
              <a:buAutoNum type="arabicPeriod"/>
            </a:pPr>
            <a:endParaRPr lang="en-US" altLang="ko-KR" sz="1600" b="1" dirty="0"/>
          </a:p>
          <a:p>
            <a:pPr marL="342900" indent="-342900">
              <a:buAutoNum type="arabicPeriod"/>
            </a:pPr>
            <a:r>
              <a:rPr lang="en-US" altLang="ko-KR" sz="1600" b="1" dirty="0" err="1"/>
              <a:t>SpeechRecogition</a:t>
            </a:r>
            <a:r>
              <a:rPr lang="en-US" altLang="ko-KR" sz="1600" b="1" dirty="0"/>
              <a:t> : </a:t>
            </a:r>
            <a:r>
              <a:rPr lang="ko-KR" altLang="en-US" sz="1600" b="1" dirty="0"/>
              <a:t>음성 </a:t>
            </a:r>
            <a:r>
              <a:rPr lang="en-US" altLang="ko-KR" sz="1600" b="1" dirty="0"/>
              <a:t>-&gt; </a:t>
            </a:r>
            <a:r>
              <a:rPr lang="ko-KR" altLang="en-US" sz="1600" b="1" dirty="0"/>
              <a:t>텍스트 </a:t>
            </a:r>
            <a:r>
              <a:rPr lang="en-US" altLang="ko-KR" sz="1600" b="1" dirty="0"/>
              <a:t>--- </a:t>
            </a:r>
            <a:r>
              <a:rPr lang="ko-KR" altLang="en-US" sz="1600" b="1" dirty="0"/>
              <a:t>크롬에서만 지원</a:t>
            </a:r>
            <a:endParaRPr lang="en-US" altLang="ko-KR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08FEB-4B6E-4F2B-BDCC-701567473CFA}"/>
              </a:ext>
            </a:extLst>
          </p:cNvPr>
          <p:cNvSpPr txBox="1"/>
          <p:nvPr/>
        </p:nvSpPr>
        <p:spPr>
          <a:xfrm>
            <a:off x="239697" y="2202386"/>
            <a:ext cx="1780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600" b="1" dirty="0" err="1"/>
              <a:t>EventHandler</a:t>
            </a:r>
            <a:endParaRPr lang="en-US" altLang="ko-KR" sz="16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12331DD-B09A-418D-9F59-716539334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62" y="2540940"/>
            <a:ext cx="1971675" cy="39052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363F45-D9DA-4FD6-A1C8-51DC335F4230}"/>
              </a:ext>
            </a:extLst>
          </p:cNvPr>
          <p:cNvSpPr/>
          <p:nvPr/>
        </p:nvSpPr>
        <p:spPr>
          <a:xfrm>
            <a:off x="577880" y="2671949"/>
            <a:ext cx="1766657" cy="107442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0C1BA2-0E0F-46D6-A5F2-49855CB0927B}"/>
              </a:ext>
            </a:extLst>
          </p:cNvPr>
          <p:cNvSpPr txBox="1"/>
          <p:nvPr/>
        </p:nvSpPr>
        <p:spPr>
          <a:xfrm>
            <a:off x="2344537" y="2898638"/>
            <a:ext cx="1337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C000"/>
                </a:solidFill>
              </a:rPr>
              <a:t>해당 속성의</a:t>
            </a:r>
            <a:endParaRPr lang="en-US" altLang="ko-KR" sz="1600" b="1" dirty="0">
              <a:solidFill>
                <a:srgbClr val="FFC000"/>
              </a:solidFill>
            </a:endParaRPr>
          </a:p>
          <a:p>
            <a:r>
              <a:rPr lang="en-US" altLang="ko-KR" sz="1600" b="1" dirty="0">
                <a:solidFill>
                  <a:srgbClr val="FFC000"/>
                </a:solidFill>
              </a:rPr>
              <a:t>Start </a:t>
            </a:r>
            <a:r>
              <a:rPr lang="ko-KR" altLang="en-US" sz="1600" b="1" dirty="0">
                <a:solidFill>
                  <a:srgbClr val="FFC000"/>
                </a:solidFill>
              </a:rPr>
              <a:t>메소드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3C3CD5-2F50-443F-A7AB-060FA8127E33}"/>
              </a:ext>
            </a:extLst>
          </p:cNvPr>
          <p:cNvSpPr/>
          <p:nvPr/>
        </p:nvSpPr>
        <p:spPr>
          <a:xfrm>
            <a:off x="577879" y="3852580"/>
            <a:ext cx="1766657" cy="643416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03B97F-6E36-47A5-91A4-06970D2AB935}"/>
              </a:ext>
            </a:extLst>
          </p:cNvPr>
          <p:cNvSpPr txBox="1"/>
          <p:nvPr/>
        </p:nvSpPr>
        <p:spPr>
          <a:xfrm>
            <a:off x="2344537" y="3915653"/>
            <a:ext cx="1282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92D050"/>
                </a:solidFill>
              </a:rPr>
              <a:t>해당 속성의</a:t>
            </a:r>
            <a:endParaRPr lang="en-US" altLang="ko-KR" sz="1600" b="1" dirty="0">
              <a:solidFill>
                <a:srgbClr val="92D050"/>
              </a:solidFill>
            </a:endParaRPr>
          </a:p>
          <a:p>
            <a:r>
              <a:rPr lang="en-US" altLang="ko-KR" sz="1600" b="1" dirty="0">
                <a:solidFill>
                  <a:srgbClr val="92D050"/>
                </a:solidFill>
              </a:rPr>
              <a:t>End </a:t>
            </a:r>
            <a:r>
              <a:rPr lang="ko-KR" altLang="en-US" sz="1600" b="1" dirty="0">
                <a:solidFill>
                  <a:srgbClr val="92D050"/>
                </a:solidFill>
              </a:rPr>
              <a:t>메소드</a:t>
            </a:r>
            <a:endParaRPr lang="en-US" altLang="ko-KR" sz="1600" b="1" dirty="0">
              <a:solidFill>
                <a:srgbClr val="92D05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D465F1-F717-4DDA-9B1C-D6547669EBF7}"/>
              </a:ext>
            </a:extLst>
          </p:cNvPr>
          <p:cNvSpPr/>
          <p:nvPr/>
        </p:nvSpPr>
        <p:spPr>
          <a:xfrm>
            <a:off x="560957" y="5701431"/>
            <a:ext cx="1054780" cy="74475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8B1586-763B-43BB-B5DA-BEA9FCAE5788}"/>
              </a:ext>
            </a:extLst>
          </p:cNvPr>
          <p:cNvSpPr txBox="1"/>
          <p:nvPr/>
        </p:nvSpPr>
        <p:spPr>
          <a:xfrm>
            <a:off x="1803832" y="5753611"/>
            <a:ext cx="1334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FF00"/>
                </a:solidFill>
              </a:rPr>
              <a:t>전체에 대한</a:t>
            </a:r>
            <a:endParaRPr lang="en-US" altLang="ko-KR" sz="1600" b="1" dirty="0">
              <a:solidFill>
                <a:srgbClr val="FFFF00"/>
              </a:solidFill>
            </a:endParaRPr>
          </a:p>
          <a:p>
            <a:r>
              <a:rPr lang="en-US" altLang="ko-KR" sz="1600" b="1" dirty="0">
                <a:solidFill>
                  <a:srgbClr val="FFFF00"/>
                </a:solidFill>
              </a:rPr>
              <a:t>Start &amp; End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A15AF09-7E33-4033-9E44-EC7EE143FBAD}"/>
              </a:ext>
            </a:extLst>
          </p:cNvPr>
          <p:cNvCxnSpPr>
            <a:cxnSpLocks/>
          </p:cNvCxnSpPr>
          <p:nvPr/>
        </p:nvCxnSpPr>
        <p:spPr>
          <a:xfrm flipV="1">
            <a:off x="1851701" y="4696106"/>
            <a:ext cx="2232027" cy="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BB7E9FFF-65FA-4178-A759-F72F08D42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211" y="1876435"/>
            <a:ext cx="4601306" cy="2135054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3D38F08-FCE3-43ED-A52D-122BD67E78DE}"/>
              </a:ext>
            </a:extLst>
          </p:cNvPr>
          <p:cNvCxnSpPr/>
          <p:nvPr/>
        </p:nvCxnSpPr>
        <p:spPr>
          <a:xfrm>
            <a:off x="5548544" y="2523184"/>
            <a:ext cx="2050741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D2C2B32-74A0-43C7-AC30-9E8926B364D5}"/>
              </a:ext>
            </a:extLst>
          </p:cNvPr>
          <p:cNvCxnSpPr/>
          <p:nvPr/>
        </p:nvCxnSpPr>
        <p:spPr>
          <a:xfrm>
            <a:off x="6773221" y="3467916"/>
            <a:ext cx="127334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E7C83B53-9FDE-429E-9725-B19E934E3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211" y="4054506"/>
            <a:ext cx="4176661" cy="99537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04DA1AF-FF45-4955-B313-51516B2D0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9465" y="5089466"/>
            <a:ext cx="2003756" cy="1763045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CA21149-CBEE-44C9-A1EF-D7B4B83DDD29}"/>
              </a:ext>
            </a:extLst>
          </p:cNvPr>
          <p:cNvCxnSpPr>
            <a:cxnSpLocks/>
          </p:cNvCxnSpPr>
          <p:nvPr/>
        </p:nvCxnSpPr>
        <p:spPr>
          <a:xfrm>
            <a:off x="4353800" y="4717448"/>
            <a:ext cx="369277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ACE5A88-7FCE-472C-B291-D48497AACCC2}"/>
              </a:ext>
            </a:extLst>
          </p:cNvPr>
          <p:cNvCxnSpPr>
            <a:cxnSpLocks/>
          </p:cNvCxnSpPr>
          <p:nvPr/>
        </p:nvCxnSpPr>
        <p:spPr>
          <a:xfrm flipV="1">
            <a:off x="1869885" y="5534537"/>
            <a:ext cx="2232027" cy="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09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C33CB-2D13-4593-8CB1-2E0AE123B285}"/>
              </a:ext>
            </a:extLst>
          </p:cNvPr>
          <p:cNvSpPr txBox="1"/>
          <p:nvPr/>
        </p:nvSpPr>
        <p:spPr>
          <a:xfrm>
            <a:off x="372862" y="328474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음성 인식 </a:t>
            </a:r>
            <a:r>
              <a:rPr lang="en-US" altLang="ko-KR" sz="2000" b="1" dirty="0"/>
              <a:t>API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06959-D556-4B4D-BDE9-4A29BE2A7B64}"/>
              </a:ext>
            </a:extLst>
          </p:cNvPr>
          <p:cNvSpPr txBox="1"/>
          <p:nvPr/>
        </p:nvSpPr>
        <p:spPr>
          <a:xfrm>
            <a:off x="712550" y="887011"/>
            <a:ext cx="8154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b="1" dirty="0" err="1"/>
              <a:t>SpeechSynthesis</a:t>
            </a:r>
            <a:r>
              <a:rPr lang="en-US" altLang="ko-KR" sz="1600" b="1" dirty="0"/>
              <a:t> : </a:t>
            </a:r>
            <a:r>
              <a:rPr lang="ko-KR" altLang="en-US" sz="1600" b="1" dirty="0"/>
              <a:t>텍스트 </a:t>
            </a:r>
            <a:r>
              <a:rPr lang="en-US" altLang="ko-KR" sz="1600" b="1" dirty="0"/>
              <a:t>-&gt; </a:t>
            </a:r>
            <a:r>
              <a:rPr lang="ko-KR" altLang="en-US" sz="1600" b="1" dirty="0"/>
              <a:t>음성 </a:t>
            </a:r>
            <a:r>
              <a:rPr lang="en-US" altLang="ko-KR" sz="1600" b="1" dirty="0"/>
              <a:t>--- IE</a:t>
            </a:r>
            <a:r>
              <a:rPr lang="ko-KR" altLang="en-US" sz="1600" b="1" dirty="0"/>
              <a:t>를 제외한 대부분의 브라우저에서 지원</a:t>
            </a:r>
            <a:endParaRPr lang="en-US" altLang="ko-KR" sz="1600" b="1" dirty="0"/>
          </a:p>
          <a:p>
            <a:pPr marL="342900" indent="-342900">
              <a:buAutoNum type="arabicPeriod"/>
            </a:pPr>
            <a:endParaRPr lang="en-US" altLang="ko-KR" sz="1600" b="1" dirty="0"/>
          </a:p>
          <a:p>
            <a:pPr marL="342900" indent="-342900">
              <a:buAutoNum type="arabicPeriod"/>
            </a:pPr>
            <a:r>
              <a:rPr lang="en-US" altLang="ko-KR" sz="1600" b="1" dirty="0" err="1"/>
              <a:t>SpeechRecogition</a:t>
            </a:r>
            <a:r>
              <a:rPr lang="en-US" altLang="ko-KR" sz="1600" b="1" dirty="0"/>
              <a:t> : </a:t>
            </a:r>
            <a:r>
              <a:rPr lang="ko-KR" altLang="en-US" sz="1600" b="1" dirty="0"/>
              <a:t>음성 </a:t>
            </a:r>
            <a:r>
              <a:rPr lang="en-US" altLang="ko-KR" sz="1600" b="1" dirty="0"/>
              <a:t>-&gt; </a:t>
            </a:r>
            <a:r>
              <a:rPr lang="ko-KR" altLang="en-US" sz="1600" b="1" dirty="0"/>
              <a:t>텍스트 </a:t>
            </a:r>
            <a:r>
              <a:rPr lang="en-US" altLang="ko-KR" sz="1600" b="1" dirty="0"/>
              <a:t>--- </a:t>
            </a:r>
            <a:r>
              <a:rPr lang="ko-KR" altLang="en-US" sz="1600" b="1" dirty="0"/>
              <a:t>크롬에서만 지원</a:t>
            </a:r>
            <a:endParaRPr lang="en-US" altLang="ko-KR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08FEB-4B6E-4F2B-BDCC-701567473CFA}"/>
              </a:ext>
            </a:extLst>
          </p:cNvPr>
          <p:cNvSpPr txBox="1"/>
          <p:nvPr/>
        </p:nvSpPr>
        <p:spPr>
          <a:xfrm>
            <a:off x="239697" y="2202386"/>
            <a:ext cx="1780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600" b="1" dirty="0" err="1"/>
              <a:t>EventHandler</a:t>
            </a:r>
            <a:endParaRPr lang="en-US" altLang="ko-KR" sz="16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12331DD-B09A-418D-9F59-716539334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62" y="2540940"/>
            <a:ext cx="1971675" cy="39052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363F45-D9DA-4FD6-A1C8-51DC335F4230}"/>
              </a:ext>
            </a:extLst>
          </p:cNvPr>
          <p:cNvSpPr/>
          <p:nvPr/>
        </p:nvSpPr>
        <p:spPr>
          <a:xfrm>
            <a:off x="577880" y="2671949"/>
            <a:ext cx="1766657" cy="107442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0C1BA2-0E0F-46D6-A5F2-49855CB0927B}"/>
              </a:ext>
            </a:extLst>
          </p:cNvPr>
          <p:cNvSpPr txBox="1"/>
          <p:nvPr/>
        </p:nvSpPr>
        <p:spPr>
          <a:xfrm>
            <a:off x="2344537" y="2898638"/>
            <a:ext cx="1337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C000"/>
                </a:solidFill>
              </a:rPr>
              <a:t>해당 속성의</a:t>
            </a:r>
            <a:endParaRPr lang="en-US" altLang="ko-KR" sz="1600" b="1" dirty="0">
              <a:solidFill>
                <a:srgbClr val="FFC000"/>
              </a:solidFill>
            </a:endParaRPr>
          </a:p>
          <a:p>
            <a:r>
              <a:rPr lang="en-US" altLang="ko-KR" sz="1600" b="1" dirty="0">
                <a:solidFill>
                  <a:srgbClr val="FFC000"/>
                </a:solidFill>
              </a:rPr>
              <a:t>Start </a:t>
            </a:r>
            <a:r>
              <a:rPr lang="ko-KR" altLang="en-US" sz="1600" b="1" dirty="0">
                <a:solidFill>
                  <a:srgbClr val="FFC000"/>
                </a:solidFill>
              </a:rPr>
              <a:t>메소드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3C3CD5-2F50-443F-A7AB-060FA8127E33}"/>
              </a:ext>
            </a:extLst>
          </p:cNvPr>
          <p:cNvSpPr/>
          <p:nvPr/>
        </p:nvSpPr>
        <p:spPr>
          <a:xfrm>
            <a:off x="577879" y="3852580"/>
            <a:ext cx="1766657" cy="643416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03B97F-6E36-47A5-91A4-06970D2AB935}"/>
              </a:ext>
            </a:extLst>
          </p:cNvPr>
          <p:cNvSpPr txBox="1"/>
          <p:nvPr/>
        </p:nvSpPr>
        <p:spPr>
          <a:xfrm>
            <a:off x="2344537" y="3915653"/>
            <a:ext cx="1282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92D050"/>
                </a:solidFill>
              </a:rPr>
              <a:t>해당 속성의</a:t>
            </a:r>
            <a:endParaRPr lang="en-US" altLang="ko-KR" sz="1600" b="1" dirty="0">
              <a:solidFill>
                <a:srgbClr val="92D050"/>
              </a:solidFill>
            </a:endParaRPr>
          </a:p>
          <a:p>
            <a:r>
              <a:rPr lang="en-US" altLang="ko-KR" sz="1600" b="1" dirty="0">
                <a:solidFill>
                  <a:srgbClr val="92D050"/>
                </a:solidFill>
              </a:rPr>
              <a:t>End </a:t>
            </a:r>
            <a:r>
              <a:rPr lang="ko-KR" altLang="en-US" sz="1600" b="1" dirty="0">
                <a:solidFill>
                  <a:srgbClr val="92D050"/>
                </a:solidFill>
              </a:rPr>
              <a:t>메소드</a:t>
            </a:r>
            <a:endParaRPr lang="en-US" altLang="ko-KR" sz="1600" b="1" dirty="0">
              <a:solidFill>
                <a:srgbClr val="92D05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D465F1-F717-4DDA-9B1C-D6547669EBF7}"/>
              </a:ext>
            </a:extLst>
          </p:cNvPr>
          <p:cNvSpPr/>
          <p:nvPr/>
        </p:nvSpPr>
        <p:spPr>
          <a:xfrm>
            <a:off x="560957" y="5701431"/>
            <a:ext cx="1054780" cy="74475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8B1586-763B-43BB-B5DA-BEA9FCAE5788}"/>
              </a:ext>
            </a:extLst>
          </p:cNvPr>
          <p:cNvSpPr txBox="1"/>
          <p:nvPr/>
        </p:nvSpPr>
        <p:spPr>
          <a:xfrm>
            <a:off x="1803832" y="5753611"/>
            <a:ext cx="1334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FF00"/>
                </a:solidFill>
              </a:rPr>
              <a:t>전체에 대한</a:t>
            </a:r>
            <a:endParaRPr lang="en-US" altLang="ko-KR" sz="1600" b="1" dirty="0">
              <a:solidFill>
                <a:srgbClr val="FFFF00"/>
              </a:solidFill>
            </a:endParaRPr>
          </a:p>
          <a:p>
            <a:r>
              <a:rPr lang="en-US" altLang="ko-KR" sz="1600" b="1" dirty="0">
                <a:solidFill>
                  <a:srgbClr val="FFFF00"/>
                </a:solidFill>
              </a:rPr>
              <a:t>Start &amp; End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A15AF09-7E33-4033-9E44-EC7EE143FBAD}"/>
              </a:ext>
            </a:extLst>
          </p:cNvPr>
          <p:cNvCxnSpPr>
            <a:cxnSpLocks/>
          </p:cNvCxnSpPr>
          <p:nvPr/>
        </p:nvCxnSpPr>
        <p:spPr>
          <a:xfrm flipV="1">
            <a:off x="2020377" y="5139993"/>
            <a:ext cx="2232027" cy="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56CCB7FC-7E6D-437E-ABBF-65E682072421}"/>
              </a:ext>
            </a:extLst>
          </p:cNvPr>
          <p:cNvGrpSpPr/>
          <p:nvPr/>
        </p:nvGrpSpPr>
        <p:grpSpPr>
          <a:xfrm>
            <a:off x="4631354" y="4581804"/>
            <a:ext cx="5398621" cy="1116378"/>
            <a:chOff x="4249615" y="2629998"/>
            <a:chExt cx="5398621" cy="111637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266540D-D44F-41CE-8FA3-3F8663500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2404" y="2629998"/>
              <a:ext cx="5395832" cy="1116378"/>
            </a:xfrm>
            <a:prstGeom prst="rect">
              <a:avLst/>
            </a:prstGeom>
          </p:spPr>
        </p:pic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CA21149-CBEE-44C9-A1EF-D7B4B83DDD29}"/>
                </a:ext>
              </a:extLst>
            </p:cNvPr>
            <p:cNvCxnSpPr>
              <a:cxnSpLocks/>
            </p:cNvCxnSpPr>
            <p:nvPr/>
          </p:nvCxnSpPr>
          <p:spPr>
            <a:xfrm>
              <a:off x="5525652" y="3367456"/>
              <a:ext cx="369277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C2115AC-CEA2-46F6-A044-D606C1DBFAEC}"/>
                </a:ext>
              </a:extLst>
            </p:cNvPr>
            <p:cNvCxnSpPr>
              <a:cxnSpLocks/>
            </p:cNvCxnSpPr>
            <p:nvPr/>
          </p:nvCxnSpPr>
          <p:spPr>
            <a:xfrm>
              <a:off x="4249615" y="3666474"/>
              <a:ext cx="184638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36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146</Words>
  <Application>Microsoft Office PowerPoint</Application>
  <PresentationFormat>와이드스크린</PresentationFormat>
  <Paragraphs>40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현재</dc:creator>
  <cp:lastModifiedBy>조 현재</cp:lastModifiedBy>
  <cp:revision>559</cp:revision>
  <dcterms:created xsi:type="dcterms:W3CDTF">2020-03-31T04:33:01Z</dcterms:created>
  <dcterms:modified xsi:type="dcterms:W3CDTF">2020-04-07T06:42:57Z</dcterms:modified>
</cp:coreProperties>
</file>