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CAAADA2-95C8-4C44-92FA-301D6813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2067777"/>
            <a:ext cx="5067943" cy="4482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A63B7B-7970-4C55-B26D-1358DC728D47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ECC0FC-BF35-4A7A-81E5-F624F2D0F6F1}"/>
              </a:ext>
            </a:extLst>
          </p:cNvPr>
          <p:cNvGrpSpPr/>
          <p:nvPr/>
        </p:nvGrpSpPr>
        <p:grpSpPr>
          <a:xfrm>
            <a:off x="372862" y="935145"/>
            <a:ext cx="7620000" cy="1102066"/>
            <a:chOff x="372862" y="1112391"/>
            <a:chExt cx="9220200" cy="1333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6D707D5-829B-4FF8-B97D-01E0ECF27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1855341"/>
              <a:ext cx="9220200" cy="5905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BB9EBB-2E42-425F-A68E-AF9CF5780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62" y="1112391"/>
              <a:ext cx="7239000" cy="742950"/>
            </a:xfrm>
            <a:prstGeom prst="rect">
              <a:avLst/>
            </a:prstGeom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33BEEE-9009-4C23-A5EC-A7E54BE27EFA}"/>
              </a:ext>
            </a:extLst>
          </p:cNvPr>
          <p:cNvCxnSpPr>
            <a:cxnSpLocks/>
          </p:cNvCxnSpPr>
          <p:nvPr/>
        </p:nvCxnSpPr>
        <p:spPr>
          <a:xfrm>
            <a:off x="974662" y="4205997"/>
            <a:ext cx="139711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E247E0-470E-462B-88FF-958DDFDA8D72}"/>
              </a:ext>
            </a:extLst>
          </p:cNvPr>
          <p:cNvSpPr txBox="1"/>
          <p:nvPr/>
        </p:nvSpPr>
        <p:spPr>
          <a:xfrm>
            <a:off x="2650021" y="355163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각 요소에 접근</a:t>
            </a:r>
            <a:endParaRPr lang="en-US" altLang="ko-KR" sz="1200" b="1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C4BBA6-D962-4F86-B5AE-4BE60EEA02D4}"/>
              </a:ext>
            </a:extLst>
          </p:cNvPr>
          <p:cNvSpPr/>
          <p:nvPr/>
        </p:nvSpPr>
        <p:spPr>
          <a:xfrm>
            <a:off x="372862" y="3551295"/>
            <a:ext cx="3701745" cy="2388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93B5CA-2998-48A2-B51F-D0DF2F2FBC4D}"/>
              </a:ext>
            </a:extLst>
          </p:cNvPr>
          <p:cNvCxnSpPr>
            <a:cxnSpLocks/>
          </p:cNvCxnSpPr>
          <p:nvPr/>
        </p:nvCxnSpPr>
        <p:spPr>
          <a:xfrm>
            <a:off x="4074607" y="3595456"/>
            <a:ext cx="7459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FF310CE-1E52-421A-929F-CBFCF919E1CC}"/>
              </a:ext>
            </a:extLst>
          </p:cNvPr>
          <p:cNvCxnSpPr>
            <a:cxnSpLocks/>
          </p:cNvCxnSpPr>
          <p:nvPr/>
        </p:nvCxnSpPr>
        <p:spPr>
          <a:xfrm>
            <a:off x="527235" y="6393396"/>
            <a:ext cx="122588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2D0C40-AC2D-4407-889A-3D3B5CE1CEAD}"/>
              </a:ext>
            </a:extLst>
          </p:cNvPr>
          <p:cNvSpPr txBox="1"/>
          <p:nvPr/>
        </p:nvSpPr>
        <p:spPr>
          <a:xfrm>
            <a:off x="1753118" y="6135711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C000"/>
                </a:solidFill>
              </a:rPr>
              <a:t>Shift</a:t>
            </a:r>
            <a:r>
              <a:rPr lang="ko-KR" altLang="en-US" sz="1200" b="1" dirty="0">
                <a:solidFill>
                  <a:srgbClr val="FFC000"/>
                </a:solidFill>
              </a:rPr>
              <a:t>가 눌릴 것을 대비하여 </a:t>
            </a:r>
            <a:endParaRPr lang="en-US" altLang="ko-KR" sz="1200" b="1" dirty="0">
              <a:solidFill>
                <a:srgbClr val="FFC000"/>
              </a:solidFill>
            </a:endParaRPr>
          </a:p>
          <a:p>
            <a:r>
              <a:rPr lang="ko-KR" altLang="en-US" sz="1200" b="1" dirty="0">
                <a:solidFill>
                  <a:srgbClr val="FFC000"/>
                </a:solidFill>
              </a:rPr>
              <a:t>현재 클릭 값을 저장</a:t>
            </a:r>
            <a:endParaRPr lang="en-US" altLang="ko-KR" sz="1200" b="1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66D8C-2439-4B4E-A14B-64CD895449A9}"/>
              </a:ext>
            </a:extLst>
          </p:cNvPr>
          <p:cNvSpPr txBox="1"/>
          <p:nvPr/>
        </p:nvSpPr>
        <p:spPr>
          <a:xfrm>
            <a:off x="2331391" y="40245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C000"/>
                </a:solidFill>
              </a:rPr>
              <a:t>값을 변경</a:t>
            </a:r>
            <a:endParaRPr lang="en-US" altLang="ko-KR" sz="1200" b="1" dirty="0">
              <a:solidFill>
                <a:srgbClr val="FFC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A8D10F-D3F5-4768-B415-ACB207773AB7}"/>
              </a:ext>
            </a:extLst>
          </p:cNvPr>
          <p:cNvGrpSpPr/>
          <p:nvPr/>
        </p:nvGrpSpPr>
        <p:grpSpPr>
          <a:xfrm>
            <a:off x="5795242" y="2748038"/>
            <a:ext cx="5506829" cy="2729110"/>
            <a:chOff x="4724559" y="2852658"/>
            <a:chExt cx="5506829" cy="2729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F95FA4-D7AE-43BF-9F79-32FABF4CCACA}"/>
                </a:ext>
              </a:extLst>
            </p:cNvPr>
            <p:cNvSpPr txBox="1"/>
            <p:nvPr/>
          </p:nvSpPr>
          <p:spPr>
            <a:xfrm>
              <a:off x="4820575" y="2852658"/>
              <a:ext cx="5131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Shift</a:t>
              </a:r>
              <a:r>
                <a:rPr lang="ko-KR" altLang="en-US" sz="1600" b="1" dirty="0"/>
                <a:t>를 누른 채 클릭하는 작업 </a:t>
              </a:r>
              <a:r>
                <a:rPr lang="en-US" altLang="ko-KR" sz="1600" b="1" dirty="0"/>
                <a:t>= 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두 번의 클릭이 발생</a:t>
              </a:r>
              <a:endParaRPr lang="en-US" altLang="ko-KR" sz="1600" b="1" dirty="0">
                <a:highlight>
                  <a:srgbClr val="FFFF00"/>
                </a:highlight>
              </a:endParaRPr>
            </a:p>
            <a:p>
              <a:r>
                <a:rPr lang="en-US" altLang="ko-KR" sz="1600" b="1" dirty="0">
                  <a:highlight>
                    <a:srgbClr val="00FF00"/>
                  </a:highlight>
                </a:rPr>
                <a:t>This</a:t>
              </a:r>
              <a:r>
                <a:rPr lang="en-US" altLang="ko-KR" sz="1600" b="1" dirty="0"/>
                <a:t> = </a:t>
              </a:r>
              <a:r>
                <a:rPr lang="ko-KR" altLang="en-US" sz="1600" b="1" dirty="0">
                  <a:highlight>
                    <a:srgbClr val="00FF00"/>
                  </a:highlight>
                </a:rPr>
                <a:t>지금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클릭한 </a:t>
              </a:r>
              <a:r>
                <a:rPr lang="en-US" altLang="ko-KR" sz="1600" b="1" dirty="0"/>
                <a:t>checkbox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A17725-0758-4501-8B2E-3C68B51C8FBE}"/>
                </a:ext>
              </a:extLst>
            </p:cNvPr>
            <p:cNvSpPr txBox="1"/>
            <p:nvPr/>
          </p:nvSpPr>
          <p:spPr>
            <a:xfrm>
              <a:off x="4820575" y="3721466"/>
              <a:ext cx="52563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If(</a:t>
              </a:r>
              <a:r>
                <a:rPr lang="en-US" altLang="ko-KR" sz="1600" b="1" dirty="0">
                  <a:highlight>
                    <a:srgbClr val="00FF00"/>
                  </a:highlight>
                </a:rPr>
                <a:t>checkbox === this</a:t>
              </a:r>
              <a:r>
                <a:rPr lang="en-US" altLang="ko-KR" sz="1600" b="1" dirty="0"/>
                <a:t> ||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checkbox === </a:t>
              </a:r>
              <a:r>
                <a:rPr lang="en-US" altLang="ko-KR" sz="1600" b="1" dirty="0" err="1">
                  <a:highlight>
                    <a:srgbClr val="FFFF00"/>
                  </a:highlight>
                </a:rPr>
                <a:t>lastChecked</a:t>
              </a:r>
              <a:r>
                <a:rPr lang="en-US" altLang="ko-KR" sz="1600" b="1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4E486-B6B0-4E43-BC5D-B9D735A1CBFF}"/>
                </a:ext>
              </a:extLst>
            </p:cNvPr>
            <p:cNvSpPr txBox="1"/>
            <p:nvPr/>
          </p:nvSpPr>
          <p:spPr>
            <a:xfrm>
              <a:off x="5133486" y="4026127"/>
              <a:ext cx="1765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지금 클릭한 위치</a:t>
              </a:r>
              <a:endParaRPr lang="en-US" altLang="ko-KR" sz="1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36FD4-1F71-449B-8CC8-0DF66AE13553}"/>
                </a:ext>
              </a:extLst>
            </p:cNvPr>
            <p:cNvSpPr txBox="1"/>
            <p:nvPr/>
          </p:nvSpPr>
          <p:spPr>
            <a:xfrm>
              <a:off x="7502628" y="4026127"/>
              <a:ext cx="1970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이전에 클릭한 위치</a:t>
              </a:r>
              <a:endParaRPr lang="en-US" altLang="ko-KR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5EFEB-3705-4983-B355-6507DC7D1EF3}"/>
                </a:ext>
              </a:extLst>
            </p:cNvPr>
            <p:cNvSpPr txBox="1"/>
            <p:nvPr/>
          </p:nvSpPr>
          <p:spPr>
            <a:xfrm>
              <a:off x="4724559" y="4429080"/>
              <a:ext cx="5506829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b="1" dirty="0"/>
                <a:t>시작 위치에서 </a:t>
              </a:r>
              <a:r>
                <a:rPr lang="en-US" altLang="ko-KR" sz="1600" b="1" dirty="0" err="1"/>
                <a:t>InBetween</a:t>
              </a:r>
              <a:r>
                <a:rPr lang="en-US" altLang="ko-KR" sz="1600" b="1" dirty="0"/>
                <a:t> = True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b="1" dirty="0"/>
                <a:t>마지막 클릭 위치에 도달할 때까지 </a:t>
              </a:r>
              <a:r>
                <a:rPr lang="en-US" altLang="ko-KR" sz="1600" b="1" dirty="0" err="1"/>
                <a:t>inBetween</a:t>
              </a:r>
              <a:r>
                <a:rPr lang="en-US" altLang="ko-KR" sz="1600" b="1" dirty="0"/>
                <a:t> = True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b="1" dirty="0"/>
                <a:t>마지막 클릭 위치일 때 </a:t>
              </a:r>
              <a:r>
                <a:rPr lang="en-US" altLang="ko-KR" sz="1600" b="1" dirty="0" err="1"/>
                <a:t>inBeween</a:t>
              </a:r>
              <a:r>
                <a:rPr lang="en-US" altLang="ko-KR" sz="1600" b="1" dirty="0"/>
                <a:t> = false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731E65-B2FC-4B34-8EEA-66536029E44C}"/>
              </a:ext>
            </a:extLst>
          </p:cNvPr>
          <p:cNvSpPr/>
          <p:nvPr/>
        </p:nvSpPr>
        <p:spPr>
          <a:xfrm>
            <a:off x="741192" y="4781581"/>
            <a:ext cx="1868257" cy="678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F6F4E7-1C73-46B8-917F-654E1739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" y="1299861"/>
            <a:ext cx="7570273" cy="4258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88EBF3-0C6D-4F2E-9126-9E3E7828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15" y="1618418"/>
            <a:ext cx="688206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2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68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384</cp:revision>
  <dcterms:created xsi:type="dcterms:W3CDTF">2020-03-31T04:33:01Z</dcterms:created>
  <dcterms:modified xsi:type="dcterms:W3CDTF">2020-04-02T06:28:45Z</dcterms:modified>
</cp:coreProperties>
</file>