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F5805-659C-4DFD-BC22-355C5F828FCF}"/>
              </a:ext>
            </a:extLst>
          </p:cNvPr>
          <p:cNvSpPr txBox="1"/>
          <p:nvPr/>
        </p:nvSpPr>
        <p:spPr>
          <a:xfrm>
            <a:off x="372862" y="328474"/>
            <a:ext cx="213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console Style</a:t>
            </a:r>
            <a:endParaRPr lang="ko-KR" altLang="en-US" sz="20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D105EB-688F-4CF6-9247-87D58AF4E730}"/>
              </a:ext>
            </a:extLst>
          </p:cNvPr>
          <p:cNvGrpSpPr/>
          <p:nvPr/>
        </p:nvGrpSpPr>
        <p:grpSpPr>
          <a:xfrm>
            <a:off x="1325322" y="1414477"/>
            <a:ext cx="9541355" cy="4199691"/>
            <a:chOff x="556379" y="1014367"/>
            <a:chExt cx="9541355" cy="419969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271818A-4116-4FB9-A426-83A0C9F2A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79" y="1014367"/>
              <a:ext cx="9534525" cy="2609850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CDA5BAA-3CA7-40D2-B26F-91AAC3B5EDE0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1500321"/>
              <a:ext cx="195851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C57FC0-FA1F-4AC5-BC14-77764ABAC1CA}"/>
                </a:ext>
              </a:extLst>
            </p:cNvPr>
            <p:cNvSpPr txBox="1"/>
            <p:nvPr/>
          </p:nvSpPr>
          <p:spPr>
            <a:xfrm>
              <a:off x="2498459" y="151132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FFC000"/>
                  </a:solidFill>
                </a:rPr>
                <a:t>출력부</a:t>
              </a:r>
              <a:endParaRPr lang="ko-KR" altLang="en-US" sz="1600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24217C8-26AA-4910-A3B2-8C767AAE698F}"/>
                </a:ext>
              </a:extLst>
            </p:cNvPr>
            <p:cNvSpPr/>
            <p:nvPr/>
          </p:nvSpPr>
          <p:spPr>
            <a:xfrm>
              <a:off x="1706494" y="1185290"/>
              <a:ext cx="338568" cy="32362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E092085-D2E1-4D8A-AB1D-D482B53CE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1096" y="1185290"/>
              <a:ext cx="305683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573BE2-6B1D-4CA9-BE23-E66C5AD17145}"/>
                </a:ext>
              </a:extLst>
            </p:cNvPr>
            <p:cNvSpPr txBox="1"/>
            <p:nvPr/>
          </p:nvSpPr>
          <p:spPr>
            <a:xfrm>
              <a:off x="4192642" y="1500321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</a:rPr>
                <a:t>CSS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부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39E0B83-28B5-4B3E-B38C-F631A3500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8053" y="2418047"/>
              <a:ext cx="3759681" cy="221123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7D9041D-B93C-40FE-80FE-7815BC9FC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379" y="3591058"/>
              <a:ext cx="5781675" cy="1038225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2F89E9B-A68A-470B-981D-3EE63380B7BB}"/>
                </a:ext>
              </a:extLst>
            </p:cNvPr>
            <p:cNvCxnSpPr>
              <a:cxnSpLocks/>
            </p:cNvCxnSpPr>
            <p:nvPr/>
          </p:nvCxnSpPr>
          <p:spPr>
            <a:xfrm>
              <a:off x="1213451" y="4520208"/>
              <a:ext cx="62404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807D3E-9149-41EE-969E-256EBCDE2798}"/>
                </a:ext>
              </a:extLst>
            </p:cNvPr>
            <p:cNvSpPr txBox="1"/>
            <p:nvPr/>
          </p:nvSpPr>
          <p:spPr>
            <a:xfrm>
              <a:off x="1837493" y="4629283"/>
              <a:ext cx="38471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(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확인 조건</a:t>
              </a:r>
              <a:r>
                <a:rPr lang="en-US" altLang="ko-KR" sz="1600" b="1" dirty="0"/>
                <a:t> , </a:t>
              </a:r>
              <a:r>
                <a:rPr lang="ko-KR" altLang="en-US" sz="1600" b="1" dirty="0"/>
                <a:t>출력</a:t>
              </a:r>
              <a:r>
                <a:rPr lang="en-US" altLang="ko-KR" sz="1600" b="1" dirty="0"/>
                <a:t> )</a:t>
              </a:r>
            </a:p>
            <a:p>
              <a:r>
                <a:rPr lang="en-US" altLang="ko-KR" sz="1600" b="1" dirty="0"/>
                <a:t> &gt; </a:t>
              </a:r>
              <a:r>
                <a:rPr lang="ko-KR" altLang="en-US" sz="1600" b="1" dirty="0"/>
                <a:t>확인 조건에 대해 </a:t>
              </a:r>
              <a:r>
                <a:rPr lang="en-US" altLang="ko-KR" sz="1600" b="1" dirty="0"/>
                <a:t>False</a:t>
              </a:r>
              <a:r>
                <a:rPr lang="ko-KR" altLang="en-US" sz="1600" b="1" dirty="0"/>
                <a:t>일 때만 작동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833CDD-4AEF-417C-96A6-9ED785D53957}"/>
                </a:ext>
              </a:extLst>
            </p:cNvPr>
            <p:cNvSpPr/>
            <p:nvPr/>
          </p:nvSpPr>
          <p:spPr>
            <a:xfrm>
              <a:off x="1875777" y="4196588"/>
              <a:ext cx="2616323" cy="32362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F0B271-EB3A-4286-80CD-692BB066AFA7}"/>
              </a:ext>
            </a:extLst>
          </p:cNvPr>
          <p:cNvSpPr txBox="1"/>
          <p:nvPr/>
        </p:nvSpPr>
        <p:spPr>
          <a:xfrm>
            <a:off x="372862" y="328474"/>
            <a:ext cx="213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console Style</a:t>
            </a:r>
            <a:endParaRPr lang="ko-KR" altLang="en-US" sz="2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961165-435B-4570-B8F2-ACEA952AC55E}"/>
              </a:ext>
            </a:extLst>
          </p:cNvPr>
          <p:cNvGrpSpPr/>
          <p:nvPr/>
        </p:nvGrpSpPr>
        <p:grpSpPr>
          <a:xfrm>
            <a:off x="860394" y="2384995"/>
            <a:ext cx="2585964" cy="1296195"/>
            <a:chOff x="700596" y="1071100"/>
            <a:chExt cx="2585964" cy="12961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BCD1C01-AC72-4EEB-BBA2-2DA170D0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596" y="1071100"/>
              <a:ext cx="2286000" cy="8096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1D2A6F-B71C-4C16-ABD2-D33185194BB0}"/>
                </a:ext>
              </a:extLst>
            </p:cNvPr>
            <p:cNvSpPr txBox="1"/>
            <p:nvPr/>
          </p:nvSpPr>
          <p:spPr>
            <a:xfrm>
              <a:off x="700596" y="2028741"/>
              <a:ext cx="2585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DOM Element</a:t>
              </a:r>
              <a:r>
                <a:rPr lang="ko-KR" altLang="en-US" sz="1600" b="1" dirty="0"/>
                <a:t> 요소 확인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3B3F8B-4499-4139-BDF7-0E2E445A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71" y="1038225"/>
            <a:ext cx="3695700" cy="47815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AB0809-6983-4AAF-A739-6B893FA078D4}"/>
              </a:ext>
            </a:extLst>
          </p:cNvPr>
          <p:cNvCxnSpPr>
            <a:cxnSpLocks/>
          </p:cNvCxnSpPr>
          <p:nvPr/>
        </p:nvCxnSpPr>
        <p:spPr>
          <a:xfrm flipV="1">
            <a:off x="2352583" y="1384917"/>
            <a:ext cx="2778710" cy="13937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52FCE0-D7D4-4157-A2CC-92B62FB65E0A}"/>
              </a:ext>
            </a:extLst>
          </p:cNvPr>
          <p:cNvSpPr/>
          <p:nvPr/>
        </p:nvSpPr>
        <p:spPr>
          <a:xfrm>
            <a:off x="5131293" y="1198005"/>
            <a:ext cx="2616323" cy="3915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9690CA-05FB-4F79-998E-FB41D01EEAA2}"/>
              </a:ext>
            </a:extLst>
          </p:cNvPr>
          <p:cNvCxnSpPr>
            <a:cxnSpLocks/>
          </p:cNvCxnSpPr>
          <p:nvPr/>
        </p:nvCxnSpPr>
        <p:spPr>
          <a:xfrm flipV="1">
            <a:off x="2352583" y="2081814"/>
            <a:ext cx="2778710" cy="9259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531B22-C321-4D48-8A5D-772D5BAE3294}"/>
              </a:ext>
            </a:extLst>
          </p:cNvPr>
          <p:cNvSpPr/>
          <p:nvPr/>
        </p:nvSpPr>
        <p:spPr>
          <a:xfrm>
            <a:off x="5131293" y="1828790"/>
            <a:ext cx="3361678" cy="4412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718B6-B2D1-4A1C-BCBD-7EF119E66827}"/>
              </a:ext>
            </a:extLst>
          </p:cNvPr>
          <p:cNvSpPr txBox="1"/>
          <p:nvPr/>
        </p:nvSpPr>
        <p:spPr>
          <a:xfrm>
            <a:off x="8546435" y="1195314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표면적인 정보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21509-8B81-466F-988E-4433210349CD}"/>
              </a:ext>
            </a:extLst>
          </p:cNvPr>
          <p:cNvSpPr txBox="1"/>
          <p:nvPr/>
        </p:nvSpPr>
        <p:spPr>
          <a:xfrm>
            <a:off x="8546434" y="4034895"/>
            <a:ext cx="3466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 </a:t>
            </a:r>
            <a:r>
              <a:rPr lang="ko-KR" altLang="en-US" sz="1600" b="1" dirty="0"/>
              <a:t>태그에 대해 접근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이용할 수 있는</a:t>
            </a:r>
            <a:br>
              <a:rPr lang="en-US" altLang="ko-KR" sz="1600" b="1" dirty="0"/>
            </a:br>
            <a:r>
              <a:rPr lang="ko-KR" altLang="en-US" sz="1600" b="1" dirty="0"/>
              <a:t>모든 </a:t>
            </a:r>
            <a:r>
              <a:rPr lang="en-US" altLang="ko-KR" sz="1600" b="1" dirty="0"/>
              <a:t>element </a:t>
            </a:r>
            <a:r>
              <a:rPr lang="ko-KR" altLang="en-US" sz="1600" b="1" dirty="0"/>
              <a:t>요소 표시</a:t>
            </a:r>
          </a:p>
        </p:txBody>
      </p:sp>
    </p:spTree>
    <p:extLst>
      <p:ext uri="{BB962C8B-B14F-4D97-AF65-F5344CB8AC3E}">
        <p14:creationId xmlns:p14="http://schemas.microsoft.com/office/powerpoint/2010/main" val="125808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59A9BB-56D4-4449-9632-E5BB0B4816E4}"/>
              </a:ext>
            </a:extLst>
          </p:cNvPr>
          <p:cNvSpPr txBox="1"/>
          <p:nvPr/>
        </p:nvSpPr>
        <p:spPr>
          <a:xfrm>
            <a:off x="372862" y="328474"/>
            <a:ext cx="213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console Style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B166F1-5ABC-4520-A045-CE7949895D26}"/>
              </a:ext>
            </a:extLst>
          </p:cNvPr>
          <p:cNvGrpSpPr/>
          <p:nvPr/>
        </p:nvGrpSpPr>
        <p:grpSpPr>
          <a:xfrm>
            <a:off x="358573" y="1354585"/>
            <a:ext cx="11474853" cy="1638300"/>
            <a:chOff x="372862" y="1265808"/>
            <a:chExt cx="11474853" cy="1638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2B6F43B-E0EE-4FDA-8290-D210FE50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0815" y="1265808"/>
              <a:ext cx="5676900" cy="16383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EE0416E-248C-4CAD-8119-BEBC88C1D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62" y="1265808"/>
              <a:ext cx="5648325" cy="1619250"/>
            </a:xfrm>
            <a:prstGeom prst="rect">
              <a:avLst/>
            </a:prstGeom>
          </p:spPr>
        </p:pic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386DDC-00C9-43BF-8DD4-F03919FA193C}"/>
              </a:ext>
            </a:extLst>
          </p:cNvPr>
          <p:cNvCxnSpPr>
            <a:cxnSpLocks/>
          </p:cNvCxnSpPr>
          <p:nvPr/>
        </p:nvCxnSpPr>
        <p:spPr>
          <a:xfrm>
            <a:off x="1266093" y="1793899"/>
            <a:ext cx="195851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F1D0E9-4A80-4DDB-A908-4C9787A74863}"/>
              </a:ext>
            </a:extLst>
          </p:cNvPr>
          <p:cNvCxnSpPr>
            <a:cxnSpLocks/>
          </p:cNvCxnSpPr>
          <p:nvPr/>
        </p:nvCxnSpPr>
        <p:spPr>
          <a:xfrm>
            <a:off x="1293934" y="2709779"/>
            <a:ext cx="21543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6A6984-749A-4F2A-AFC3-35AEBDEC1899}"/>
              </a:ext>
            </a:extLst>
          </p:cNvPr>
          <p:cNvSpPr txBox="1"/>
          <p:nvPr/>
        </p:nvSpPr>
        <p:spPr>
          <a:xfrm>
            <a:off x="3153581" y="1553600"/>
            <a:ext cx="276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(</a:t>
            </a:r>
            <a:r>
              <a:rPr lang="ko-KR" altLang="en-US" sz="1400" b="1" dirty="0">
                <a:solidFill>
                  <a:srgbClr val="FFC000"/>
                </a:solidFill>
              </a:rPr>
              <a:t>기준</a:t>
            </a:r>
            <a:r>
              <a:rPr lang="en-US" altLang="ko-KR" sz="1400" b="1" dirty="0">
                <a:solidFill>
                  <a:srgbClr val="FFC000"/>
                </a:solidFill>
              </a:rPr>
              <a:t>), </a:t>
            </a:r>
            <a:r>
              <a:rPr lang="ko-KR" altLang="en-US" sz="1400" b="1" dirty="0">
                <a:solidFill>
                  <a:srgbClr val="FFC000"/>
                </a:solidFill>
              </a:rPr>
              <a:t>기준에 대한 그룹 시작점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AB856-65AB-4A06-A86F-8154E5E55902}"/>
              </a:ext>
            </a:extLst>
          </p:cNvPr>
          <p:cNvSpPr txBox="1"/>
          <p:nvPr/>
        </p:nvSpPr>
        <p:spPr>
          <a:xfrm>
            <a:off x="3448296" y="2460744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C000"/>
                </a:solidFill>
              </a:rPr>
              <a:t>기준에 대한 그룹 끝점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31D505-8C94-40FE-AEB3-B07F7F101DBA}"/>
              </a:ext>
            </a:extLst>
          </p:cNvPr>
          <p:cNvCxnSpPr>
            <a:cxnSpLocks/>
          </p:cNvCxnSpPr>
          <p:nvPr/>
        </p:nvCxnSpPr>
        <p:spPr>
          <a:xfrm>
            <a:off x="6979743" y="1816987"/>
            <a:ext cx="14714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B21D45-8C00-482C-B0AF-717B7016BBE5}"/>
              </a:ext>
            </a:extLst>
          </p:cNvPr>
          <p:cNvSpPr txBox="1"/>
          <p:nvPr/>
        </p:nvSpPr>
        <p:spPr>
          <a:xfrm>
            <a:off x="9744044" y="1580234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C000"/>
                </a:solidFill>
              </a:rPr>
              <a:t>그룹 표현 방식 차이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406D90-85AD-4195-9D45-035F35F1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158" y="3385459"/>
            <a:ext cx="3724275" cy="2762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FDBD89-3831-4671-BF87-6258D1B7B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467" y="3385459"/>
            <a:ext cx="3752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4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38C99-4DE9-4429-9F86-3CFE5BA8F76C}"/>
              </a:ext>
            </a:extLst>
          </p:cNvPr>
          <p:cNvSpPr txBox="1"/>
          <p:nvPr/>
        </p:nvSpPr>
        <p:spPr>
          <a:xfrm>
            <a:off x="372862" y="328474"/>
            <a:ext cx="213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console Style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D8A2D2-920E-40CD-95D0-ECD8BF9C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842441"/>
            <a:ext cx="2276475" cy="2847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3F3C8-D9A8-4095-899F-C23AE57207E8}"/>
              </a:ext>
            </a:extLst>
          </p:cNvPr>
          <p:cNvSpPr txBox="1"/>
          <p:nvPr/>
        </p:nvSpPr>
        <p:spPr>
          <a:xfrm>
            <a:off x="108" y="3804274"/>
            <a:ext cx="3709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콘솔 내 사용된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정보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개별로 </a:t>
            </a:r>
            <a:r>
              <a:rPr lang="en-US" altLang="ko-KR" sz="1600" b="1" dirty="0"/>
              <a:t>count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A9D199-E375-4006-8F8A-2130A025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818" y="761478"/>
            <a:ext cx="3505200" cy="30099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978451-4277-4AF5-97CC-5122BB32F859}"/>
              </a:ext>
            </a:extLst>
          </p:cNvPr>
          <p:cNvGrpSpPr/>
          <p:nvPr/>
        </p:nvGrpSpPr>
        <p:grpSpPr>
          <a:xfrm>
            <a:off x="461639" y="4543115"/>
            <a:ext cx="9333002" cy="1695450"/>
            <a:chOff x="461639" y="4401072"/>
            <a:chExt cx="9333002" cy="16954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7E5BE7-82DC-44D7-B878-A17D6DD1E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639" y="4401072"/>
              <a:ext cx="4105275" cy="1695450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09C569-BCA2-4A9F-8BF8-C7EFD98665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07" y="4679142"/>
              <a:ext cx="195851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3EB66E-FBCA-493C-BB1F-FA1BD822AF4C}"/>
                </a:ext>
              </a:extLst>
            </p:cNvPr>
            <p:cNvSpPr txBox="1"/>
            <p:nvPr/>
          </p:nvSpPr>
          <p:spPr>
            <a:xfrm>
              <a:off x="3134696" y="4438111"/>
              <a:ext cx="2589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C000"/>
                  </a:solidFill>
                </a:rPr>
                <a:t>작업에 걸린 시간 측정 시작점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0925A4-6230-4084-81D6-59748933CB08}"/>
                </a:ext>
              </a:extLst>
            </p:cNvPr>
            <p:cNvSpPr txBox="1"/>
            <p:nvPr/>
          </p:nvSpPr>
          <p:spPr>
            <a:xfrm>
              <a:off x="3850805" y="5366704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C000"/>
                  </a:solidFill>
                </a:rPr>
                <a:t>작업에 걸린 시간 측정 끝점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E826DFC-34BB-4A35-937C-49652C6039FC}"/>
                </a:ext>
              </a:extLst>
            </p:cNvPr>
            <p:cNvCxnSpPr>
              <a:cxnSpLocks/>
            </p:cNvCxnSpPr>
            <p:nvPr/>
          </p:nvCxnSpPr>
          <p:spPr>
            <a:xfrm>
              <a:off x="1527867" y="5593703"/>
              <a:ext cx="236979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8DD000-52D2-41B5-9253-F80AA77B9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8966" y="4438111"/>
              <a:ext cx="3495675" cy="160972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630D43-5C5E-47CB-99D1-C09BA7F2B9D8}"/>
                </a:ext>
              </a:extLst>
            </p:cNvPr>
            <p:cNvSpPr/>
            <p:nvPr/>
          </p:nvSpPr>
          <p:spPr>
            <a:xfrm>
              <a:off x="6373342" y="4517332"/>
              <a:ext cx="1785238" cy="36538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10B39D7-7411-4654-AD6D-B8F25DEBF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0" y="1792071"/>
            <a:ext cx="3343275" cy="9715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E26A74-BBAE-4579-B45F-81495C70D0EE}"/>
              </a:ext>
            </a:extLst>
          </p:cNvPr>
          <p:cNvGrpSpPr/>
          <p:nvPr/>
        </p:nvGrpSpPr>
        <p:grpSpPr>
          <a:xfrm>
            <a:off x="6848475" y="842441"/>
            <a:ext cx="2000250" cy="1901617"/>
            <a:chOff x="7265961" y="70074"/>
            <a:chExt cx="2000250" cy="190161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4340480-A4F4-45BC-A8BF-5D7612A78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-4478"/>
            <a:stretch/>
          </p:blipFill>
          <p:spPr>
            <a:xfrm>
              <a:off x="7265961" y="1638316"/>
              <a:ext cx="2000250" cy="33337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BC214F-1813-4DDA-B87D-EB6A2B124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65961" y="70074"/>
              <a:ext cx="1914525" cy="161925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9C57E4-5180-4482-B5C6-23CFAF125493}"/>
              </a:ext>
            </a:extLst>
          </p:cNvPr>
          <p:cNvSpPr txBox="1"/>
          <p:nvPr/>
        </p:nvSpPr>
        <p:spPr>
          <a:xfrm>
            <a:off x="6848475" y="2819323"/>
            <a:ext cx="331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객체 배열의 정보를 </a:t>
            </a:r>
            <a:r>
              <a:rPr lang="en-US" altLang="ko-KR" sz="1600" b="1" dirty="0"/>
              <a:t>Table</a:t>
            </a:r>
            <a:r>
              <a:rPr lang="ko-KR" altLang="en-US" sz="1600" b="1" dirty="0"/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109887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85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384</cp:revision>
  <dcterms:created xsi:type="dcterms:W3CDTF">2020-03-31T04:33:01Z</dcterms:created>
  <dcterms:modified xsi:type="dcterms:W3CDTF">2020-04-02T04:29:17Z</dcterms:modified>
</cp:coreProperties>
</file>