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4" r:id="rId6"/>
    <p:sldId id="281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B2DA2-3309-4250-B36F-8CAB167E476E}"/>
              </a:ext>
            </a:extLst>
          </p:cNvPr>
          <p:cNvSpPr txBox="1"/>
          <p:nvPr/>
        </p:nvSpPr>
        <p:spPr>
          <a:xfrm>
            <a:off x="372862" y="328474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Using Video Elements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D2B88-D5BC-44BE-B827-15834857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913104"/>
            <a:ext cx="8163161" cy="3558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22EC8-2F4F-4CFA-A899-8B55F00EA995}"/>
              </a:ext>
            </a:extLst>
          </p:cNvPr>
          <p:cNvSpPr txBox="1"/>
          <p:nvPr/>
        </p:nvSpPr>
        <p:spPr>
          <a:xfrm>
            <a:off x="8544901" y="4455144"/>
            <a:ext cx="3374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Player__controls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- display : flex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- flex-wrap : wrap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=&gt; </a:t>
            </a:r>
            <a:r>
              <a:rPr lang="ko-KR" altLang="en-US" sz="1600" b="1" dirty="0">
                <a:solidFill>
                  <a:srgbClr val="002060"/>
                </a:solidFill>
              </a:rPr>
              <a:t>내부 요소가 벗어나지 않도록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7B276D-77B1-49B2-A30D-546A96C385B3}"/>
              </a:ext>
            </a:extLst>
          </p:cNvPr>
          <p:cNvGrpSpPr/>
          <p:nvPr/>
        </p:nvGrpSpPr>
        <p:grpSpPr>
          <a:xfrm>
            <a:off x="390616" y="4573348"/>
            <a:ext cx="8163161" cy="2202277"/>
            <a:chOff x="1313895" y="4573348"/>
            <a:chExt cx="8163161" cy="22022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9EC729-7F3A-4AB7-8CD5-E60E1D2DD376}"/>
                </a:ext>
              </a:extLst>
            </p:cNvPr>
            <p:cNvSpPr/>
            <p:nvPr/>
          </p:nvSpPr>
          <p:spPr>
            <a:xfrm>
              <a:off x="1313895" y="4573348"/>
              <a:ext cx="8163161" cy="220227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741CF8-09C4-46BB-B031-56D4A2CEE79C}"/>
                </a:ext>
              </a:extLst>
            </p:cNvPr>
            <p:cNvSpPr/>
            <p:nvPr/>
          </p:nvSpPr>
          <p:spPr>
            <a:xfrm>
              <a:off x="1393794" y="4621597"/>
              <a:ext cx="8031572" cy="1013247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20DA15-27EB-4DDB-B5A0-D2654561CE8F}"/>
                </a:ext>
              </a:extLst>
            </p:cNvPr>
            <p:cNvSpPr/>
            <p:nvPr/>
          </p:nvSpPr>
          <p:spPr>
            <a:xfrm>
              <a:off x="1464679" y="4716309"/>
              <a:ext cx="4083865" cy="83099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A61A47-AD78-4BB0-8E5A-A0BB09DB8504}"/>
                </a:ext>
              </a:extLst>
            </p:cNvPr>
            <p:cNvSpPr txBox="1"/>
            <p:nvPr/>
          </p:nvSpPr>
          <p:spPr>
            <a:xfrm>
              <a:off x="8399572" y="5240092"/>
              <a:ext cx="102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Progress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659AC7-385E-4A81-AD36-F6879F13458A}"/>
                </a:ext>
              </a:extLst>
            </p:cNvPr>
            <p:cNvSpPr txBox="1"/>
            <p:nvPr/>
          </p:nvSpPr>
          <p:spPr>
            <a:xfrm>
              <a:off x="1464679" y="5170782"/>
              <a:ext cx="1687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Progress__filled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53EEBC-908E-42EE-BCB2-F99126AF70E8}"/>
                </a:ext>
              </a:extLst>
            </p:cNvPr>
            <p:cNvSpPr/>
            <p:nvPr/>
          </p:nvSpPr>
          <p:spPr>
            <a:xfrm>
              <a:off x="1396806" y="5697906"/>
              <a:ext cx="1195474" cy="10132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46EA00-03E8-464A-BD9C-ABE9EDA9E27A}"/>
                </a:ext>
              </a:extLst>
            </p:cNvPr>
            <p:cNvSpPr txBox="1"/>
            <p:nvPr/>
          </p:nvSpPr>
          <p:spPr>
            <a:xfrm>
              <a:off x="1359224" y="6372599"/>
              <a:ext cx="845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button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511CC3-2E63-4E27-9C53-0BF597A56543}"/>
                </a:ext>
              </a:extLst>
            </p:cNvPr>
            <p:cNvSpPr/>
            <p:nvPr/>
          </p:nvSpPr>
          <p:spPr>
            <a:xfrm>
              <a:off x="2675191" y="5693754"/>
              <a:ext cx="2198650" cy="1013247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FB2596E-7701-4E6B-BDAC-6BDE904A8E26}"/>
                </a:ext>
              </a:extLst>
            </p:cNvPr>
            <p:cNvSpPr/>
            <p:nvPr/>
          </p:nvSpPr>
          <p:spPr>
            <a:xfrm>
              <a:off x="4919068" y="5701120"/>
              <a:ext cx="2198650" cy="10132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276416-1144-4367-95B7-C53D8F1C0F0B}"/>
                </a:ext>
              </a:extLst>
            </p:cNvPr>
            <p:cNvSpPr txBox="1"/>
            <p:nvPr/>
          </p:nvSpPr>
          <p:spPr>
            <a:xfrm>
              <a:off x="2660802" y="6372599"/>
              <a:ext cx="1511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Input_volume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C2C1EA-4257-4796-B0D7-B59DF2962700}"/>
                </a:ext>
              </a:extLst>
            </p:cNvPr>
            <p:cNvSpPr txBox="1"/>
            <p:nvPr/>
          </p:nvSpPr>
          <p:spPr>
            <a:xfrm>
              <a:off x="4867907" y="6368447"/>
              <a:ext cx="216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Input_playbackRate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87AFDF-81C9-4436-B6E6-ECC3B5C6C74B}"/>
                </a:ext>
              </a:extLst>
            </p:cNvPr>
            <p:cNvSpPr txBox="1"/>
            <p:nvPr/>
          </p:nvSpPr>
          <p:spPr>
            <a:xfrm>
              <a:off x="7220894" y="6368447"/>
              <a:ext cx="845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button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2EC238E-AE88-40A8-AB1B-864087641F3C}"/>
                </a:ext>
              </a:extLst>
            </p:cNvPr>
            <p:cNvSpPr/>
            <p:nvPr/>
          </p:nvSpPr>
          <p:spPr>
            <a:xfrm>
              <a:off x="7180077" y="5700849"/>
              <a:ext cx="1067278" cy="1013247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CCEE3F-7AE3-483D-97EE-CC03DCF3315B}"/>
                </a:ext>
              </a:extLst>
            </p:cNvPr>
            <p:cNvSpPr/>
            <p:nvPr/>
          </p:nvSpPr>
          <p:spPr>
            <a:xfrm>
              <a:off x="8331347" y="5709727"/>
              <a:ext cx="1067278" cy="10132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0DBDE2-E08B-42FB-912C-2EE305726826}"/>
                </a:ext>
              </a:extLst>
            </p:cNvPr>
            <p:cNvSpPr txBox="1"/>
            <p:nvPr/>
          </p:nvSpPr>
          <p:spPr>
            <a:xfrm>
              <a:off x="8395818" y="6368447"/>
              <a:ext cx="845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2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85FBE-D1AC-4F0E-9D0B-8C7B247DEF50}"/>
              </a:ext>
            </a:extLst>
          </p:cNvPr>
          <p:cNvSpPr txBox="1"/>
          <p:nvPr/>
        </p:nvSpPr>
        <p:spPr>
          <a:xfrm>
            <a:off x="372862" y="328474"/>
            <a:ext cx="171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Confirm CSS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28AB1-3D3F-4648-A658-060B0893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3" y="910530"/>
            <a:ext cx="3590925" cy="291465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7605DA-380B-4AFF-B712-1B4AEFC76E75}"/>
              </a:ext>
            </a:extLst>
          </p:cNvPr>
          <p:cNvGrpSpPr/>
          <p:nvPr/>
        </p:nvGrpSpPr>
        <p:grpSpPr>
          <a:xfrm>
            <a:off x="3830110" y="2717182"/>
            <a:ext cx="4418904" cy="3762375"/>
            <a:chOff x="3910012" y="2717182"/>
            <a:chExt cx="4418904" cy="37623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04F0F11-DB9B-40C7-A695-81E0F44FF15A}"/>
                </a:ext>
              </a:extLst>
            </p:cNvPr>
            <p:cNvGrpSpPr/>
            <p:nvPr/>
          </p:nvGrpSpPr>
          <p:grpSpPr>
            <a:xfrm>
              <a:off x="3910012" y="2717182"/>
              <a:ext cx="4371975" cy="3762375"/>
              <a:chOff x="594804" y="1547812"/>
              <a:chExt cx="4371975" cy="376237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E1E555A-C630-444F-A274-CECD33C1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04" y="1547812"/>
                <a:ext cx="4371975" cy="3762375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8AF34A-0D3F-4657-B354-822ED02D7CE0}"/>
                  </a:ext>
                </a:extLst>
              </p:cNvPr>
              <p:cNvSpPr/>
              <p:nvPr/>
            </p:nvSpPr>
            <p:spPr>
              <a:xfrm>
                <a:off x="747721" y="2229371"/>
                <a:ext cx="2377219" cy="95771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4B3F4AA-0E46-4B5F-9A4C-2FACD1D7784F}"/>
                  </a:ext>
                </a:extLst>
              </p:cNvPr>
              <p:cNvSpPr/>
              <p:nvPr/>
            </p:nvSpPr>
            <p:spPr>
              <a:xfrm>
                <a:off x="747722" y="4246081"/>
                <a:ext cx="2084256" cy="5212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3856C9-A684-4ACB-B060-84DB5D7AB4D0}"/>
                  </a:ext>
                </a:extLst>
              </p:cNvPr>
              <p:cNvSpPr/>
              <p:nvPr/>
            </p:nvSpPr>
            <p:spPr>
              <a:xfrm>
                <a:off x="747721" y="3318910"/>
                <a:ext cx="4219058" cy="76858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864D92-6E7E-4CF1-B700-6C83BBEBFC27}"/>
                </a:ext>
              </a:extLst>
            </p:cNvPr>
            <p:cNvSpPr txBox="1"/>
            <p:nvPr/>
          </p:nvSpPr>
          <p:spPr>
            <a:xfrm>
              <a:off x="6287973" y="5283435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</a:rPr>
                <a:t>100%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로 따졌을 때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,</a:t>
              </a:r>
              <a:br>
                <a:rPr lang="en-US" altLang="ko-KR" sz="1600" b="1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-5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만큼 남기고 이동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37AB16-0B2F-4A47-911E-4301F91C2BA0}"/>
              </a:ext>
            </a:extLst>
          </p:cNvPr>
          <p:cNvSpPr/>
          <p:nvPr/>
        </p:nvSpPr>
        <p:spPr>
          <a:xfrm>
            <a:off x="8478175" y="3755254"/>
            <a:ext cx="3275860" cy="20418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74F049-3026-49B8-81FF-016FA9A098A5}"/>
              </a:ext>
            </a:extLst>
          </p:cNvPr>
          <p:cNvCxnSpPr/>
          <p:nvPr/>
        </p:nvCxnSpPr>
        <p:spPr>
          <a:xfrm>
            <a:off x="8993080" y="3825180"/>
            <a:ext cx="0" cy="1900917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FA9267-6858-4A94-94DE-1AA4105E9040}"/>
              </a:ext>
            </a:extLst>
          </p:cNvPr>
          <p:cNvSpPr txBox="1"/>
          <p:nvPr/>
        </p:nvSpPr>
        <p:spPr>
          <a:xfrm>
            <a:off x="8997519" y="387759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100%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EB1044-10F4-4DAA-B2CD-ACAE347488F0}"/>
              </a:ext>
            </a:extLst>
          </p:cNvPr>
          <p:cNvCxnSpPr/>
          <p:nvPr/>
        </p:nvCxnSpPr>
        <p:spPr>
          <a:xfrm>
            <a:off x="10404629" y="3825180"/>
            <a:ext cx="0" cy="39097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4CB275-B3DB-40BB-9625-C76220A771A2}"/>
              </a:ext>
            </a:extLst>
          </p:cNvPr>
          <p:cNvSpPr txBox="1"/>
          <p:nvPr/>
        </p:nvSpPr>
        <p:spPr>
          <a:xfrm>
            <a:off x="10418922" y="3851388"/>
            <a:ext cx="62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-5px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6E655E-07A7-4B6E-8557-CB4470DB6D53}"/>
              </a:ext>
            </a:extLst>
          </p:cNvPr>
          <p:cNvSpPr/>
          <p:nvPr/>
        </p:nvSpPr>
        <p:spPr>
          <a:xfrm>
            <a:off x="214015" y="889793"/>
            <a:ext cx="3590925" cy="841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B2473F-20D5-4174-A87F-01D03640822D}"/>
              </a:ext>
            </a:extLst>
          </p:cNvPr>
          <p:cNvSpPr txBox="1"/>
          <p:nvPr/>
        </p:nvSpPr>
        <p:spPr>
          <a:xfrm>
            <a:off x="8120589" y="5867044"/>
            <a:ext cx="4178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-5px</a:t>
            </a:r>
            <a:r>
              <a:rPr lang="ko-KR" altLang="en-US" sz="1600" b="1" dirty="0">
                <a:solidFill>
                  <a:srgbClr val="92D050"/>
                </a:solidFill>
              </a:rPr>
              <a:t> 만큼을 제외한 </a:t>
            </a:r>
            <a:r>
              <a:rPr lang="en-US" altLang="ko-KR" sz="1600" b="1" dirty="0">
                <a:solidFill>
                  <a:srgbClr val="92D050"/>
                </a:solidFill>
              </a:rPr>
              <a:t>100%</a:t>
            </a:r>
            <a:r>
              <a:rPr lang="ko-KR" altLang="en-US" sz="1600" b="1" dirty="0">
                <a:solidFill>
                  <a:srgbClr val="92D050"/>
                </a:solidFill>
              </a:rPr>
              <a:t>를 </a:t>
            </a:r>
            <a:r>
              <a:rPr lang="en-US" altLang="ko-KR" sz="1600" b="1" dirty="0">
                <a:solidFill>
                  <a:srgbClr val="92D050"/>
                </a:solidFill>
              </a:rPr>
              <a:t>Y</a:t>
            </a:r>
            <a:r>
              <a:rPr lang="ko-KR" altLang="en-US" sz="1600" b="1" dirty="0">
                <a:solidFill>
                  <a:srgbClr val="92D050"/>
                </a:solidFill>
              </a:rPr>
              <a:t>축으로 이동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E25F1-88BC-4371-BA0D-802786FF015F}"/>
              </a:ext>
            </a:extLst>
          </p:cNvPr>
          <p:cNvSpPr txBox="1"/>
          <p:nvPr/>
        </p:nvSpPr>
        <p:spPr>
          <a:xfrm>
            <a:off x="4038040" y="838594"/>
            <a:ext cx="23793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Translate Y</a:t>
            </a:r>
            <a:r>
              <a:rPr lang="ko-KR" altLang="en-US" sz="2000" b="1" dirty="0"/>
              <a:t>축 이동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Bottom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-&gt; Top : -</a:t>
            </a:r>
          </a:p>
          <a:p>
            <a:pPr algn="ctr"/>
            <a:r>
              <a:rPr lang="en-US" altLang="ko-KR" sz="1600" b="1" dirty="0"/>
              <a:t>Top -&gt; Bottom : +</a:t>
            </a:r>
          </a:p>
        </p:txBody>
      </p:sp>
    </p:spTree>
    <p:extLst>
      <p:ext uri="{BB962C8B-B14F-4D97-AF65-F5344CB8AC3E}">
        <p14:creationId xmlns:p14="http://schemas.microsoft.com/office/powerpoint/2010/main" val="349825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89B847C-1E71-45DE-A5D2-49374CF2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9" y="775191"/>
            <a:ext cx="3813810" cy="555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8A116F-2E88-4E9E-9350-FB96A4B28C49}"/>
              </a:ext>
            </a:extLst>
          </p:cNvPr>
          <p:cNvSpPr txBox="1"/>
          <p:nvPr/>
        </p:nvSpPr>
        <p:spPr>
          <a:xfrm>
            <a:off x="372862" y="328474"/>
            <a:ext cx="171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Confirm CSS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41A1E1-4270-4951-A0FB-DBEC7C47B250}"/>
              </a:ext>
            </a:extLst>
          </p:cNvPr>
          <p:cNvSpPr/>
          <p:nvPr/>
        </p:nvSpPr>
        <p:spPr>
          <a:xfrm>
            <a:off x="645023" y="1241467"/>
            <a:ext cx="2377219" cy="957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82ED9-933B-44EC-85A9-1B7B4ACFC336}"/>
              </a:ext>
            </a:extLst>
          </p:cNvPr>
          <p:cNvSpPr txBox="1"/>
          <p:nvPr/>
        </p:nvSpPr>
        <p:spPr>
          <a:xfrm>
            <a:off x="5415377" y="856628"/>
            <a:ext cx="255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B0F0"/>
                </a:solidFill>
              </a:rPr>
              <a:t>Div</a:t>
            </a:r>
            <a:r>
              <a:rPr lang="en-US" altLang="ko-KR" sz="1400" b="1" dirty="0">
                <a:solidFill>
                  <a:srgbClr val="00B0F0"/>
                </a:solidFill>
              </a:rPr>
              <a:t> progress : flex</a:t>
            </a:r>
            <a:r>
              <a:rPr lang="ko-KR" altLang="en-US" sz="1400" b="1" dirty="0">
                <a:solidFill>
                  <a:srgbClr val="00B0F0"/>
                </a:solidFill>
              </a:rPr>
              <a:t> 영역 </a:t>
            </a:r>
            <a:r>
              <a:rPr lang="en-US" altLang="ko-KR" sz="1400" b="1" dirty="0">
                <a:solidFill>
                  <a:srgbClr val="00B0F0"/>
                </a:solidFill>
              </a:rPr>
              <a:t>: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620F4-3D62-4DA6-A8D1-5840CC5C51EE}"/>
              </a:ext>
            </a:extLst>
          </p:cNvPr>
          <p:cNvSpPr txBox="1"/>
          <p:nvPr/>
        </p:nvSpPr>
        <p:spPr>
          <a:xfrm>
            <a:off x="5415377" y="4057567"/>
            <a:ext cx="631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2D050"/>
                </a:solidFill>
              </a:rPr>
              <a:t>Progress__filled</a:t>
            </a:r>
            <a:r>
              <a:rPr lang="ko-KR" altLang="en-US" b="1" dirty="0">
                <a:solidFill>
                  <a:srgbClr val="92D050"/>
                </a:solidFill>
              </a:rPr>
              <a:t>의 </a:t>
            </a:r>
            <a:r>
              <a:rPr lang="en-US" altLang="ko-KR" b="1" dirty="0">
                <a:solidFill>
                  <a:srgbClr val="92D050"/>
                </a:solidFill>
              </a:rPr>
              <a:t>basis 0% ~~~ Progress</a:t>
            </a:r>
            <a:r>
              <a:rPr lang="ko-KR" altLang="en-US" b="1" dirty="0">
                <a:solidFill>
                  <a:srgbClr val="92D050"/>
                </a:solidFill>
              </a:rPr>
              <a:t>의 </a:t>
            </a:r>
            <a:r>
              <a:rPr lang="en-US" altLang="ko-KR" b="1" dirty="0">
                <a:solidFill>
                  <a:srgbClr val="92D050"/>
                </a:solidFill>
              </a:rPr>
              <a:t>basis 100%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45C9AB-FB8B-4419-B494-47D6606AEE23}"/>
              </a:ext>
            </a:extLst>
          </p:cNvPr>
          <p:cNvCxnSpPr>
            <a:cxnSpLocks/>
          </p:cNvCxnSpPr>
          <p:nvPr/>
        </p:nvCxnSpPr>
        <p:spPr>
          <a:xfrm>
            <a:off x="1833632" y="1347193"/>
            <a:ext cx="345681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5530FB-BD41-42BC-B09B-11998A9A6701}"/>
              </a:ext>
            </a:extLst>
          </p:cNvPr>
          <p:cNvSpPr/>
          <p:nvPr/>
        </p:nvSpPr>
        <p:spPr>
          <a:xfrm>
            <a:off x="5521911" y="1241467"/>
            <a:ext cx="5566299" cy="8309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769996-929D-4756-BE61-E657813C990C}"/>
              </a:ext>
            </a:extLst>
          </p:cNvPr>
          <p:cNvCxnSpPr/>
          <p:nvPr/>
        </p:nvCxnSpPr>
        <p:spPr>
          <a:xfrm flipV="1">
            <a:off x="5521911" y="1099168"/>
            <a:ext cx="5566299" cy="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844630-A79F-460A-9AD9-E4654CC3E4FB}"/>
              </a:ext>
            </a:extLst>
          </p:cNvPr>
          <p:cNvSpPr/>
          <p:nvPr/>
        </p:nvSpPr>
        <p:spPr>
          <a:xfrm>
            <a:off x="5539667" y="1259223"/>
            <a:ext cx="124286" cy="782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5190B-19C1-4172-A5EB-C70524D61CA3}"/>
              </a:ext>
            </a:extLst>
          </p:cNvPr>
          <p:cNvSpPr txBox="1"/>
          <p:nvPr/>
        </p:nvSpPr>
        <p:spPr>
          <a:xfrm>
            <a:off x="5415377" y="2179696"/>
            <a:ext cx="3032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</a:rPr>
              <a:t>Div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</a:rPr>
              <a:t>progress__filled</a:t>
            </a:r>
            <a:r>
              <a:rPr lang="en-US" altLang="ko-KR" sz="1400" b="1" dirty="0">
                <a:solidFill>
                  <a:srgbClr val="00B0F0"/>
                </a:solidFill>
              </a:rPr>
              <a:t> : flex</a:t>
            </a:r>
            <a:r>
              <a:rPr lang="ko-KR" altLang="en-US" sz="1400" b="1" dirty="0">
                <a:solidFill>
                  <a:srgbClr val="00B0F0"/>
                </a:solidFill>
              </a:rPr>
              <a:t> 영역 </a:t>
            </a:r>
            <a:r>
              <a:rPr lang="en-US" altLang="ko-KR" sz="1400" b="1" dirty="0">
                <a:solidFill>
                  <a:srgbClr val="00B0F0"/>
                </a:solidFill>
              </a:rPr>
              <a:t>: 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81388C-9F0B-4634-B5FA-76A4B9F2303C}"/>
              </a:ext>
            </a:extLst>
          </p:cNvPr>
          <p:cNvSpPr/>
          <p:nvPr/>
        </p:nvSpPr>
        <p:spPr>
          <a:xfrm>
            <a:off x="643385" y="2486230"/>
            <a:ext cx="2002162" cy="28495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CC11EC-B6A3-41E6-A4C1-1E1FFE6AE7D7}"/>
              </a:ext>
            </a:extLst>
          </p:cNvPr>
          <p:cNvSpPr/>
          <p:nvPr/>
        </p:nvSpPr>
        <p:spPr>
          <a:xfrm>
            <a:off x="643385" y="5728059"/>
            <a:ext cx="2002162" cy="28495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E50675-AB15-476B-965B-2FB5B1A9A62B}"/>
              </a:ext>
            </a:extLst>
          </p:cNvPr>
          <p:cNvCxnSpPr>
            <a:cxnSpLocks/>
          </p:cNvCxnSpPr>
          <p:nvPr/>
        </p:nvCxnSpPr>
        <p:spPr>
          <a:xfrm>
            <a:off x="2663303" y="2761570"/>
            <a:ext cx="2627146" cy="1419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2EA321F-A6D4-4D01-80C6-E7B626A96271}"/>
              </a:ext>
            </a:extLst>
          </p:cNvPr>
          <p:cNvCxnSpPr>
            <a:cxnSpLocks/>
          </p:cNvCxnSpPr>
          <p:nvPr/>
        </p:nvCxnSpPr>
        <p:spPr>
          <a:xfrm>
            <a:off x="5812308" y="1656962"/>
            <a:ext cx="111915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3246-EF48-4654-B230-DA1E4C40037B}"/>
              </a:ext>
            </a:extLst>
          </p:cNvPr>
          <p:cNvSpPr txBox="1"/>
          <p:nvPr/>
        </p:nvSpPr>
        <p:spPr>
          <a:xfrm>
            <a:off x="372862" y="3284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코드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84252-D09E-45EE-ACA8-494D3F3A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2317288"/>
            <a:ext cx="4672965" cy="33528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0EF487-F4A3-4ED3-9B3C-E422C0FDBF54}"/>
              </a:ext>
            </a:extLst>
          </p:cNvPr>
          <p:cNvGrpSpPr/>
          <p:nvPr/>
        </p:nvGrpSpPr>
        <p:grpSpPr>
          <a:xfrm>
            <a:off x="372862" y="2874818"/>
            <a:ext cx="5566299" cy="3983182"/>
            <a:chOff x="372862" y="2874818"/>
            <a:chExt cx="5566299" cy="39831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EF3237-498B-44AB-9220-4EE0EEB40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2874818"/>
              <a:ext cx="4927810" cy="398318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099E4A-1D8E-4FC8-B0E2-5D0D459BB433}"/>
                </a:ext>
              </a:extLst>
            </p:cNvPr>
            <p:cNvSpPr/>
            <p:nvPr/>
          </p:nvSpPr>
          <p:spPr>
            <a:xfrm>
              <a:off x="501341" y="4794424"/>
              <a:ext cx="4700973" cy="144657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5C5EA23-1B08-4A28-92EE-B082ED902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142" y="5912528"/>
              <a:ext cx="2974019" cy="1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D8EE440-885E-42B9-929D-27EDFA1B4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2" y="884021"/>
            <a:ext cx="7019925" cy="117157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6CC956-F2F5-401F-86FC-4DCFD0574799}"/>
              </a:ext>
            </a:extLst>
          </p:cNvPr>
          <p:cNvGrpSpPr/>
          <p:nvPr/>
        </p:nvGrpSpPr>
        <p:grpSpPr>
          <a:xfrm>
            <a:off x="6252841" y="3216473"/>
            <a:ext cx="4924425" cy="3641527"/>
            <a:chOff x="5958334" y="2788311"/>
            <a:chExt cx="4924425" cy="36415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5CF0AC-F62D-4D85-9C9C-BF4B46E1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8334" y="3096088"/>
              <a:ext cx="4924425" cy="3333750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EBE7068-FFE8-4A05-B6C8-3BF3216B095A}"/>
                </a:ext>
              </a:extLst>
            </p:cNvPr>
            <p:cNvCxnSpPr/>
            <p:nvPr/>
          </p:nvCxnSpPr>
          <p:spPr>
            <a:xfrm>
              <a:off x="7977031" y="3384610"/>
              <a:ext cx="223628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90C73-B4D4-48C7-9F03-12FA0ED3ED65}"/>
                </a:ext>
              </a:extLst>
            </p:cNvPr>
            <p:cNvSpPr txBox="1"/>
            <p:nvPr/>
          </p:nvSpPr>
          <p:spPr>
            <a:xfrm>
              <a:off x="7770758" y="2788311"/>
              <a:ext cx="2537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</a:rPr>
                <a:t>( Items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배열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,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itemList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태그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4D8FF3-3AC7-488A-8100-DDBB5FFD0FDF}"/>
                </a:ext>
              </a:extLst>
            </p:cNvPr>
            <p:cNvSpPr/>
            <p:nvPr/>
          </p:nvSpPr>
          <p:spPr>
            <a:xfrm>
              <a:off x="6128518" y="3420121"/>
              <a:ext cx="4700973" cy="242137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7DDC8-2DF7-4A8F-89AC-F67321545821}"/>
                </a:ext>
              </a:extLst>
            </p:cNvPr>
            <p:cNvSpPr txBox="1"/>
            <p:nvPr/>
          </p:nvSpPr>
          <p:spPr>
            <a:xfrm>
              <a:off x="7154210" y="3802169"/>
              <a:ext cx="31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B0F0"/>
                  </a:solidFill>
                </a:rPr>
                <a:t>배열의 각 요소에 접근하여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값을 변경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AC71F2-BC5B-448A-B17B-1D57FC0F3A15}"/>
                </a:ext>
              </a:extLst>
            </p:cNvPr>
            <p:cNvSpPr/>
            <p:nvPr/>
          </p:nvSpPr>
          <p:spPr>
            <a:xfrm>
              <a:off x="6513004" y="4277726"/>
              <a:ext cx="3580908" cy="73815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1B3512-B9C3-44EC-94E3-43D2ACB34855}"/>
                </a:ext>
              </a:extLst>
            </p:cNvPr>
            <p:cNvSpPr txBox="1"/>
            <p:nvPr/>
          </p:nvSpPr>
          <p:spPr>
            <a:xfrm>
              <a:off x="7977031" y="4476918"/>
              <a:ext cx="1869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C000"/>
                  </a:solidFill>
                </a:rPr>
                <a:t>내부에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JS 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변수 연결</a:t>
              </a:r>
              <a:endParaRPr lang="en-US" altLang="ko-KR" sz="14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7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311502-8EAA-4CB3-9F9C-58BD15C85926}"/>
              </a:ext>
            </a:extLst>
          </p:cNvPr>
          <p:cNvGrpSpPr/>
          <p:nvPr/>
        </p:nvGrpSpPr>
        <p:grpSpPr>
          <a:xfrm>
            <a:off x="91738" y="792869"/>
            <a:ext cx="4924425" cy="3641527"/>
            <a:chOff x="5958334" y="2788311"/>
            <a:chExt cx="4924425" cy="36415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0B3064-D321-4497-840E-CF8C35E0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334" y="3096088"/>
              <a:ext cx="4924425" cy="3333750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9E7111-3032-4C74-8972-4C227CC00E86}"/>
                </a:ext>
              </a:extLst>
            </p:cNvPr>
            <p:cNvCxnSpPr/>
            <p:nvPr/>
          </p:nvCxnSpPr>
          <p:spPr>
            <a:xfrm>
              <a:off x="7977031" y="3384610"/>
              <a:ext cx="223628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E4C26B-D409-4809-A8D9-BE2B879939E2}"/>
                </a:ext>
              </a:extLst>
            </p:cNvPr>
            <p:cNvSpPr txBox="1"/>
            <p:nvPr/>
          </p:nvSpPr>
          <p:spPr>
            <a:xfrm>
              <a:off x="7770758" y="2788311"/>
              <a:ext cx="2537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</a:rPr>
                <a:t>( Items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배열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,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itemList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태그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)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C9E8EB-8503-413A-B1A1-E3909820D6EA}"/>
                </a:ext>
              </a:extLst>
            </p:cNvPr>
            <p:cNvSpPr/>
            <p:nvPr/>
          </p:nvSpPr>
          <p:spPr>
            <a:xfrm>
              <a:off x="6128518" y="3420121"/>
              <a:ext cx="4700973" cy="242137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5433D3-31E0-49F2-ABC0-7C0116671B2F}"/>
                </a:ext>
              </a:extLst>
            </p:cNvPr>
            <p:cNvSpPr txBox="1"/>
            <p:nvPr/>
          </p:nvSpPr>
          <p:spPr>
            <a:xfrm>
              <a:off x="7154210" y="3802169"/>
              <a:ext cx="31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B0F0"/>
                  </a:solidFill>
                </a:rPr>
                <a:t>배열의 각 요소에 접근하여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값을 변경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125ACC-1D70-4B2B-BAA9-5BAC226376EB}"/>
                </a:ext>
              </a:extLst>
            </p:cNvPr>
            <p:cNvSpPr/>
            <p:nvPr/>
          </p:nvSpPr>
          <p:spPr>
            <a:xfrm>
              <a:off x="6513004" y="4277726"/>
              <a:ext cx="3580908" cy="73815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1C72B9-A9DB-432F-A352-16FDBD2283A8}"/>
                </a:ext>
              </a:extLst>
            </p:cNvPr>
            <p:cNvSpPr txBox="1"/>
            <p:nvPr/>
          </p:nvSpPr>
          <p:spPr>
            <a:xfrm>
              <a:off x="7977031" y="4476918"/>
              <a:ext cx="1869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C000"/>
                  </a:solidFill>
                </a:rPr>
                <a:t>내부에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JS 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변수 연결</a:t>
              </a:r>
              <a:endParaRPr lang="en-US" altLang="ko-KR" sz="14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7BDB8-D694-4D64-ABBF-26F6A553BF7A}"/>
              </a:ext>
            </a:extLst>
          </p:cNvPr>
          <p:cNvSpPr txBox="1"/>
          <p:nvPr/>
        </p:nvSpPr>
        <p:spPr>
          <a:xfrm>
            <a:off x="372862" y="328474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점화식을 사용하지 않은 이유는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C53AF2-E220-419C-9B20-D8986DB4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47" y="1100730"/>
            <a:ext cx="6903657" cy="3377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31641-324B-4157-881D-80EE74DDC520}"/>
              </a:ext>
            </a:extLst>
          </p:cNvPr>
          <p:cNvSpPr txBox="1"/>
          <p:nvPr/>
        </p:nvSpPr>
        <p:spPr>
          <a:xfrm>
            <a:off x="523979" y="4900060"/>
            <a:ext cx="1103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/>
              <a:t>Input </a:t>
            </a:r>
            <a:r>
              <a:rPr lang="ko-KR" altLang="en-US" b="1" dirty="0"/>
              <a:t>에 대한 </a:t>
            </a:r>
            <a:r>
              <a:rPr lang="en-US" altLang="ko-KR" b="1" dirty="0"/>
              <a:t>value</a:t>
            </a:r>
            <a:r>
              <a:rPr lang="ko-KR" altLang="en-US" b="1" dirty="0"/>
              <a:t>가 가변적일 경우</a:t>
            </a:r>
            <a:r>
              <a:rPr lang="en-US" altLang="ko-KR" b="1" dirty="0"/>
              <a:t>, </a:t>
            </a:r>
            <a:r>
              <a:rPr lang="ko-KR" altLang="en-US" b="1" dirty="0"/>
              <a:t>점화식을 이용하여 </a:t>
            </a:r>
            <a:r>
              <a:rPr lang="en-US" altLang="ko-KR" b="1" dirty="0"/>
              <a:t>map</a:t>
            </a:r>
            <a:r>
              <a:rPr lang="ko-KR" altLang="en-US" b="1" dirty="0"/>
              <a:t>과 </a:t>
            </a:r>
            <a:r>
              <a:rPr lang="en-US" altLang="ko-KR" b="1" dirty="0"/>
              <a:t>replace</a:t>
            </a:r>
            <a:r>
              <a:rPr lang="ko-KR" altLang="en-US" b="1" dirty="0"/>
              <a:t> 함수를 사용하는 것이 맞다 </a:t>
            </a: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단순히 일회성 </a:t>
            </a:r>
            <a:r>
              <a:rPr lang="en-US" altLang="ko-KR" b="1" dirty="0"/>
              <a:t>submit</a:t>
            </a:r>
            <a:r>
              <a:rPr lang="ko-KR" altLang="en-US" b="1" dirty="0"/>
              <a:t>의 경우</a:t>
            </a:r>
            <a:r>
              <a:rPr lang="en-US" altLang="ko-KR" b="1" dirty="0"/>
              <a:t>, </a:t>
            </a:r>
            <a:r>
              <a:rPr lang="ko-KR" altLang="en-US" b="1" dirty="0"/>
              <a:t>점화식보다는 배열의 </a:t>
            </a:r>
            <a:r>
              <a:rPr lang="en-US" altLang="ko-KR" b="1" dirty="0"/>
              <a:t>map </a:t>
            </a:r>
            <a:r>
              <a:rPr lang="ko-KR" altLang="en-US" b="1" dirty="0"/>
              <a:t>함수를 이용하는 것이 좋다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67376A-E889-4E94-B4F3-ABD72822880D}"/>
              </a:ext>
            </a:extLst>
          </p:cNvPr>
          <p:cNvSpPr/>
          <p:nvPr/>
        </p:nvSpPr>
        <p:spPr>
          <a:xfrm>
            <a:off x="5347380" y="2114504"/>
            <a:ext cx="6742623" cy="8417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3BED2-51A4-4611-8CE8-65DF3F942585}"/>
              </a:ext>
            </a:extLst>
          </p:cNvPr>
          <p:cNvSpPr txBox="1"/>
          <p:nvPr/>
        </p:nvSpPr>
        <p:spPr>
          <a:xfrm>
            <a:off x="372862" y="328474"/>
            <a:ext cx="35998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로컬 스토리지 이용하기</a:t>
            </a:r>
            <a:endParaRPr lang="en-US" altLang="ko-KR" sz="2000" b="1" dirty="0"/>
          </a:p>
          <a:p>
            <a:r>
              <a:rPr lang="en-US" altLang="ko-KR" sz="2000" b="1" dirty="0"/>
              <a:t>  </a:t>
            </a:r>
          </a:p>
          <a:p>
            <a:r>
              <a:rPr lang="en-US" altLang="ko-KR" sz="2000" b="1" dirty="0"/>
              <a:t>  - parse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vs </a:t>
            </a:r>
            <a:r>
              <a:rPr lang="en-US" altLang="ko-KR" sz="2000" b="1" dirty="0" err="1"/>
              <a:t>Stringify</a:t>
            </a:r>
            <a:endParaRPr lang="en-US" altLang="ko-KR" sz="2000" b="1" dirty="0"/>
          </a:p>
          <a:p>
            <a:r>
              <a:rPr lang="en-US" altLang="ko-KR" sz="2000" b="1" dirty="0"/>
              <a:t>:parse = object -&gt; string</a:t>
            </a:r>
          </a:p>
          <a:p>
            <a:r>
              <a:rPr lang="en-US" altLang="ko-KR" sz="2000" b="1" dirty="0"/>
              <a:t>:</a:t>
            </a:r>
            <a:r>
              <a:rPr lang="en-US" altLang="ko-KR" sz="2000" b="1" dirty="0" err="1"/>
              <a:t>Stringify</a:t>
            </a:r>
            <a:r>
              <a:rPr lang="en-US" altLang="ko-KR" sz="2000" b="1" dirty="0"/>
              <a:t> = String -&gt; object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B98B2-FA60-4507-9F24-09579D32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0" y="2709081"/>
            <a:ext cx="4295775" cy="2095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E83439-F2E5-4D97-9812-08822FBD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7" y="2829346"/>
            <a:ext cx="5458778" cy="356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7632BE-470E-46BE-A8B9-D79C44D92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7" y="4130382"/>
            <a:ext cx="5753100" cy="39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BD272-BF01-40B8-B49A-3FA931B3BC04}"/>
              </a:ext>
            </a:extLst>
          </p:cNvPr>
          <p:cNvSpPr txBox="1"/>
          <p:nvPr/>
        </p:nvSpPr>
        <p:spPr>
          <a:xfrm>
            <a:off x="247638" y="3233611"/>
            <a:ext cx="419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Key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items</a:t>
            </a:r>
          </a:p>
          <a:p>
            <a:r>
              <a:rPr lang="en-US" altLang="ko-KR" sz="1400" b="1" dirty="0">
                <a:solidFill>
                  <a:srgbClr val="00B0F0"/>
                </a:solidFill>
              </a:rPr>
              <a:t>Data = items </a:t>
            </a:r>
            <a:r>
              <a:rPr lang="ko-KR" altLang="en-US" sz="1400" b="1" dirty="0">
                <a:solidFill>
                  <a:srgbClr val="00B0F0"/>
                </a:solidFill>
              </a:rPr>
              <a:t>배열 요소를 문자열로 바꿔서 저장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552E-8C19-4B4E-985E-5ECE038FD24E}"/>
              </a:ext>
            </a:extLst>
          </p:cNvPr>
          <p:cNvSpPr txBox="1"/>
          <p:nvPr/>
        </p:nvSpPr>
        <p:spPr>
          <a:xfrm>
            <a:off x="247638" y="4650142"/>
            <a:ext cx="572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Key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items</a:t>
            </a:r>
          </a:p>
          <a:p>
            <a:r>
              <a:rPr lang="en-US" altLang="ko-KR" sz="1400" b="1" dirty="0">
                <a:solidFill>
                  <a:srgbClr val="00B0F0"/>
                </a:solidFill>
              </a:rPr>
              <a:t>Items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key</a:t>
            </a:r>
            <a:r>
              <a:rPr lang="ko-KR" altLang="en-US" sz="1400" b="1" dirty="0">
                <a:solidFill>
                  <a:srgbClr val="00B0F0"/>
                </a:solidFill>
              </a:rPr>
              <a:t>에 대응되는 문자열 </a:t>
            </a:r>
            <a:r>
              <a:rPr lang="en-US" altLang="ko-KR" sz="1400" b="1" dirty="0">
                <a:solidFill>
                  <a:srgbClr val="00B0F0"/>
                </a:solidFill>
              </a:rPr>
              <a:t>Data -&gt; Object </a:t>
            </a:r>
            <a:r>
              <a:rPr lang="ko-KR" altLang="en-US" sz="1400" b="1" dirty="0">
                <a:solidFill>
                  <a:srgbClr val="00B0F0"/>
                </a:solidFill>
              </a:rPr>
              <a:t>형식으로 바꾸어 저장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5E49B1-C77D-42E6-AF5B-085D8FDD0CB2}"/>
              </a:ext>
            </a:extLst>
          </p:cNvPr>
          <p:cNvSpPr/>
          <p:nvPr/>
        </p:nvSpPr>
        <p:spPr>
          <a:xfrm>
            <a:off x="247638" y="2860060"/>
            <a:ext cx="2078312" cy="3255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3E136-6588-4DA4-9EA2-80415E88ACF5}"/>
              </a:ext>
            </a:extLst>
          </p:cNvPr>
          <p:cNvSpPr/>
          <p:nvPr/>
        </p:nvSpPr>
        <p:spPr>
          <a:xfrm>
            <a:off x="1491992" y="4154005"/>
            <a:ext cx="2948652" cy="36690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7F416E-566F-418F-A205-E5C4F8C5FCD4}"/>
              </a:ext>
            </a:extLst>
          </p:cNvPr>
          <p:cNvSpPr/>
          <p:nvPr/>
        </p:nvSpPr>
        <p:spPr>
          <a:xfrm>
            <a:off x="7020344" y="2860060"/>
            <a:ext cx="4067865" cy="3255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0C447-34D3-459A-B077-37CBA1B1DA76}"/>
              </a:ext>
            </a:extLst>
          </p:cNvPr>
          <p:cNvSpPr txBox="1"/>
          <p:nvPr/>
        </p:nvSpPr>
        <p:spPr>
          <a:xfrm>
            <a:off x="8949234" y="2521569"/>
            <a:ext cx="289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C000"/>
                </a:solidFill>
              </a:rPr>
              <a:t>Stringify</a:t>
            </a:r>
            <a:r>
              <a:rPr lang="en-US" altLang="ko-KR" sz="1400" b="1" dirty="0">
                <a:solidFill>
                  <a:srgbClr val="FFC000"/>
                </a:solidFill>
              </a:rPr>
              <a:t> </a:t>
            </a:r>
            <a:r>
              <a:rPr lang="ko-KR" altLang="en-US" sz="1400" b="1" dirty="0">
                <a:solidFill>
                  <a:srgbClr val="FFC000"/>
                </a:solidFill>
              </a:rPr>
              <a:t>영향 </a:t>
            </a:r>
            <a:r>
              <a:rPr lang="en-US" altLang="ko-KR" sz="1400" b="1" dirty="0">
                <a:solidFill>
                  <a:srgbClr val="FFC000"/>
                </a:solidFill>
              </a:rPr>
              <a:t>: Object -&gt; String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E4F92D-BE4B-48E7-9F38-B04C4CF58774}"/>
              </a:ext>
            </a:extLst>
          </p:cNvPr>
          <p:cNvSpPr/>
          <p:nvPr/>
        </p:nvSpPr>
        <p:spPr>
          <a:xfrm>
            <a:off x="7020343" y="3355355"/>
            <a:ext cx="1697529" cy="14799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41B12-BF43-4F44-85B0-8EBECD9F2F99}"/>
              </a:ext>
            </a:extLst>
          </p:cNvPr>
          <p:cNvSpPr txBox="1"/>
          <p:nvPr/>
        </p:nvSpPr>
        <p:spPr>
          <a:xfrm>
            <a:off x="7020343" y="4974355"/>
            <a:ext cx="262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Parse </a:t>
            </a:r>
            <a:r>
              <a:rPr lang="ko-KR" altLang="en-US" sz="1400" b="1" dirty="0">
                <a:solidFill>
                  <a:srgbClr val="92D050"/>
                </a:solidFill>
              </a:rPr>
              <a:t>영향 </a:t>
            </a:r>
            <a:r>
              <a:rPr lang="en-US" altLang="ko-KR" sz="1400" b="1" dirty="0">
                <a:solidFill>
                  <a:srgbClr val="92D050"/>
                </a:solidFill>
              </a:rPr>
              <a:t>: String -&gt; Object</a:t>
            </a:r>
          </a:p>
        </p:txBody>
      </p:sp>
    </p:spTree>
    <p:extLst>
      <p:ext uri="{BB962C8B-B14F-4D97-AF65-F5344CB8AC3E}">
        <p14:creationId xmlns:p14="http://schemas.microsoft.com/office/powerpoint/2010/main" val="367573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44E70-6DCB-4757-AFFD-F3ACF6060D79}"/>
              </a:ext>
            </a:extLst>
          </p:cNvPr>
          <p:cNvSpPr txBox="1"/>
          <p:nvPr/>
        </p:nvSpPr>
        <p:spPr>
          <a:xfrm>
            <a:off x="372862" y="328474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실수하기 좋은 문제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태그의 접근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48120B-9433-49DB-8100-10B767E6C684}"/>
              </a:ext>
            </a:extLst>
          </p:cNvPr>
          <p:cNvGrpSpPr/>
          <p:nvPr/>
        </p:nvGrpSpPr>
        <p:grpSpPr>
          <a:xfrm>
            <a:off x="897338" y="1451266"/>
            <a:ext cx="10565999" cy="3955467"/>
            <a:chOff x="320290" y="962995"/>
            <a:chExt cx="10565999" cy="39554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95FE48F-4C2E-42CF-B5DB-69BB329CD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290" y="962995"/>
              <a:ext cx="3415495" cy="395546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CF20DB-2D71-4AF8-BD6A-391291CE3384}"/>
                </a:ext>
              </a:extLst>
            </p:cNvPr>
            <p:cNvGrpSpPr/>
            <p:nvPr/>
          </p:nvGrpSpPr>
          <p:grpSpPr>
            <a:xfrm>
              <a:off x="3809214" y="2398178"/>
              <a:ext cx="7077075" cy="1552575"/>
              <a:chOff x="3809214" y="962995"/>
              <a:chExt cx="7077075" cy="155257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CB7F443F-F790-400D-BA5C-CF5CBC397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9214" y="962995"/>
                <a:ext cx="7077075" cy="155257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35A72-DCD9-46EB-A74E-272D58042DA5}"/>
                  </a:ext>
                </a:extLst>
              </p:cNvPr>
              <p:cNvSpPr txBox="1"/>
              <p:nvPr/>
            </p:nvSpPr>
            <p:spPr>
              <a:xfrm>
                <a:off x="6731356" y="1076955"/>
                <a:ext cx="3039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00B0F0"/>
                    </a:solidFill>
                  </a:rPr>
                  <a:t>li </a:t>
                </a:r>
                <a:r>
                  <a:rPr lang="ko-KR" altLang="en-US" sz="1400" b="1" dirty="0">
                    <a:solidFill>
                      <a:srgbClr val="00B0F0"/>
                    </a:solidFill>
                  </a:rPr>
                  <a:t>태그에 들어갈 요소를 생성</a:t>
                </a:r>
                <a:r>
                  <a:rPr lang="en-US" altLang="ko-KR" sz="1400" b="1" dirty="0">
                    <a:solidFill>
                      <a:srgbClr val="00B0F0"/>
                    </a:solidFill>
                  </a:rPr>
                  <a:t>, </a:t>
                </a:r>
                <a:r>
                  <a:rPr lang="ko-KR" altLang="en-US" sz="1400" b="1" dirty="0">
                    <a:solidFill>
                      <a:srgbClr val="00B0F0"/>
                    </a:solidFill>
                  </a:rPr>
                  <a:t>삽입</a:t>
                </a:r>
                <a:endParaRPr lang="en-US" altLang="ko-KR" sz="14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AF74DC-D58E-46A6-8DB4-DCB5AA6B8612}"/>
                  </a:ext>
                </a:extLst>
              </p:cNvPr>
              <p:cNvSpPr txBox="1"/>
              <p:nvPr/>
            </p:nvSpPr>
            <p:spPr>
              <a:xfrm>
                <a:off x="3809214" y="1585393"/>
                <a:ext cx="2392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00B0F0"/>
                    </a:solidFill>
                  </a:rPr>
                  <a:t>생성한 </a:t>
                </a:r>
                <a:r>
                  <a:rPr lang="en-US" altLang="ko-KR" sz="1400" b="1" dirty="0">
                    <a:solidFill>
                      <a:srgbClr val="00B0F0"/>
                    </a:solidFill>
                  </a:rPr>
                  <a:t>li</a:t>
                </a:r>
                <a:r>
                  <a:rPr lang="ko-KR" altLang="en-US" sz="1400" b="1" dirty="0">
                    <a:solidFill>
                      <a:srgbClr val="00B0F0"/>
                    </a:solidFill>
                  </a:rPr>
                  <a:t>에 대해 접근 시도</a:t>
                </a:r>
                <a:endParaRPr lang="en-US" altLang="ko-KR" sz="14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C8BB5-3AB8-4173-8761-5ECBD86F72DA}"/>
                </a:ext>
              </a:extLst>
            </p:cNvPr>
            <p:cNvSpPr txBox="1"/>
            <p:nvPr/>
          </p:nvSpPr>
          <p:spPr>
            <a:xfrm>
              <a:off x="3809214" y="3950753"/>
              <a:ext cx="4669035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Submit,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loading </a:t>
              </a:r>
              <a:r>
                <a:rPr lang="ko-KR" altLang="en-US" sz="1600" b="1" dirty="0"/>
                <a:t>등으로 인해 </a:t>
              </a:r>
              <a:r>
                <a:rPr lang="en-US" altLang="ko-KR" sz="1600" b="1" dirty="0"/>
                <a:t>li</a:t>
              </a:r>
              <a:r>
                <a:rPr lang="ko-KR" altLang="en-US" sz="1600" b="1" dirty="0"/>
                <a:t>가 생성되는 경우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=&gt; li</a:t>
              </a:r>
              <a:r>
                <a:rPr lang="ko-KR" altLang="en-US" sz="1600" b="1" dirty="0"/>
                <a:t>에 대한 직접적인 접근은 좋지 않다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61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C9FE77-5631-4E50-801A-0027115520E0}"/>
              </a:ext>
            </a:extLst>
          </p:cNvPr>
          <p:cNvSpPr txBox="1"/>
          <p:nvPr/>
        </p:nvSpPr>
        <p:spPr>
          <a:xfrm>
            <a:off x="372862" y="328474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실수하기 좋은 문제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태그의 접근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776A0EE-DFFE-4093-9602-1E3DFC2AD399}"/>
              </a:ext>
            </a:extLst>
          </p:cNvPr>
          <p:cNvGrpSpPr/>
          <p:nvPr/>
        </p:nvGrpSpPr>
        <p:grpSpPr>
          <a:xfrm>
            <a:off x="6096000" y="1720271"/>
            <a:ext cx="5566886" cy="1200150"/>
            <a:chOff x="5597884" y="1884425"/>
            <a:chExt cx="5566886" cy="12001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7FF7F-F4B7-48A3-AB95-97AE4C4382DF}"/>
                </a:ext>
              </a:extLst>
            </p:cNvPr>
            <p:cNvSpPr txBox="1"/>
            <p:nvPr/>
          </p:nvSpPr>
          <p:spPr>
            <a:xfrm>
              <a:off x="5597884" y="2130587"/>
              <a:ext cx="222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Console.log(</a:t>
              </a:r>
              <a:r>
                <a:rPr lang="en-US" altLang="ko-KR" sz="1600" b="1" dirty="0" err="1">
                  <a:solidFill>
                    <a:srgbClr val="FFC000"/>
                  </a:solidFill>
                </a:rPr>
                <a:t>e.target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)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1424D0-EF01-4690-AD83-653E358C1515}"/>
                </a:ext>
              </a:extLst>
            </p:cNvPr>
            <p:cNvGrpSpPr/>
            <p:nvPr/>
          </p:nvGrpSpPr>
          <p:grpSpPr>
            <a:xfrm>
              <a:off x="7792920" y="1884425"/>
              <a:ext cx="3371850" cy="800100"/>
              <a:chOff x="7633121" y="1884425"/>
              <a:chExt cx="3371850" cy="8001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F48779D-B908-4117-A91E-0BA17D795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3121" y="1884425"/>
                <a:ext cx="3371850" cy="8001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5B09DE-C876-49B5-B055-6CD23269AB33}"/>
                  </a:ext>
                </a:extLst>
              </p:cNvPr>
              <p:cNvSpPr/>
              <p:nvPr/>
            </p:nvSpPr>
            <p:spPr>
              <a:xfrm>
                <a:off x="7777382" y="2009771"/>
                <a:ext cx="487730" cy="546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4B899-F29F-4551-9937-C6830F717473}"/>
                </a:ext>
              </a:extLst>
            </p:cNvPr>
            <p:cNvSpPr txBox="1"/>
            <p:nvPr/>
          </p:nvSpPr>
          <p:spPr>
            <a:xfrm>
              <a:off x="5619921" y="2776798"/>
              <a:ext cx="5033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=&gt; </a:t>
              </a:r>
              <a:r>
                <a:rPr lang="ko-KR" altLang="en-US" sz="1400" b="1" dirty="0"/>
                <a:t>필요한 </a:t>
              </a:r>
              <a:r>
                <a:rPr lang="en-US" altLang="ko-KR" sz="1400" b="1" dirty="0"/>
                <a:t>input</a:t>
              </a:r>
              <a:r>
                <a:rPr lang="ko-KR" altLang="en-US" sz="1400" b="1" dirty="0"/>
                <a:t>을 제외한 </a:t>
              </a:r>
              <a:r>
                <a:rPr lang="en-US" altLang="ko-KR" sz="1400" b="1" dirty="0"/>
                <a:t>label </a:t>
              </a:r>
              <a:r>
                <a:rPr lang="ko-KR" altLang="en-US" sz="1400" b="1" dirty="0"/>
                <a:t>이벤트는 받지 않도록 한다</a:t>
              </a:r>
              <a:endParaRPr lang="en-US" altLang="ko-KR" sz="14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6D2AF9F-A98C-4982-AADC-2DBB1E8935E1}"/>
              </a:ext>
            </a:extLst>
          </p:cNvPr>
          <p:cNvGrpSpPr/>
          <p:nvPr/>
        </p:nvGrpSpPr>
        <p:grpSpPr>
          <a:xfrm>
            <a:off x="263111" y="1131338"/>
            <a:ext cx="5541818" cy="3164177"/>
            <a:chOff x="87116" y="1097455"/>
            <a:chExt cx="5541818" cy="316417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55C38A2-750F-4483-9C74-1B4A4C54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16" y="1646587"/>
              <a:ext cx="5541818" cy="261504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543279-B777-4597-92BC-8773A750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62" y="1097455"/>
              <a:ext cx="4514850" cy="2952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59CEB3-98F0-4DE3-BF2B-EC978A840A25}"/>
                </a:ext>
              </a:extLst>
            </p:cNvPr>
            <p:cNvSpPr/>
            <p:nvPr/>
          </p:nvSpPr>
          <p:spPr>
            <a:xfrm>
              <a:off x="256912" y="2107843"/>
              <a:ext cx="3328944" cy="42500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359BAE-6B40-41DC-B370-EC4B861BBCD9}"/>
                </a:ext>
              </a:extLst>
            </p:cNvPr>
            <p:cNvSpPr/>
            <p:nvPr/>
          </p:nvSpPr>
          <p:spPr>
            <a:xfrm>
              <a:off x="239696" y="2909721"/>
              <a:ext cx="3674814" cy="50446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332113-19E9-42AE-90E2-CC0CD487CF5C}"/>
              </a:ext>
            </a:extLst>
          </p:cNvPr>
          <p:cNvGrpSpPr/>
          <p:nvPr/>
        </p:nvGrpSpPr>
        <p:grpSpPr>
          <a:xfrm>
            <a:off x="6118037" y="3682348"/>
            <a:ext cx="5630764" cy="2251450"/>
            <a:chOff x="5597884" y="3620204"/>
            <a:chExt cx="5630764" cy="2251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C8F0BC-6A82-402C-897A-D12160DBEBC2}"/>
                </a:ext>
              </a:extLst>
            </p:cNvPr>
            <p:cNvSpPr txBox="1"/>
            <p:nvPr/>
          </p:nvSpPr>
          <p:spPr>
            <a:xfrm>
              <a:off x="5597884" y="3620204"/>
              <a:ext cx="3583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2D050"/>
                  </a:solidFill>
                </a:rPr>
                <a:t>Console.log(</a:t>
              </a:r>
              <a:r>
                <a:rPr lang="en-US" altLang="ko-KR" sz="1600" b="1" dirty="0" err="1">
                  <a:solidFill>
                    <a:srgbClr val="92D050"/>
                  </a:solidFill>
                </a:rPr>
                <a:t>e.target.dataset.index</a:t>
              </a:r>
              <a:r>
                <a:rPr lang="en-US" altLang="ko-KR" sz="1600" b="1" dirty="0">
                  <a:solidFill>
                    <a:srgbClr val="92D050"/>
                  </a:solidFill>
                </a:rPr>
                <a:t>)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884BC23-8E1B-4BD5-8854-4DF186FB0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7594" y="4004754"/>
              <a:ext cx="4219575" cy="18669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E4DA57-CA94-4CBE-B524-04F58822FC40}"/>
                </a:ext>
              </a:extLst>
            </p:cNvPr>
            <p:cNvSpPr/>
            <p:nvPr/>
          </p:nvSpPr>
          <p:spPr>
            <a:xfrm>
              <a:off x="7937181" y="4429957"/>
              <a:ext cx="1541664" cy="316664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C469CF5-26B3-4631-84DF-F125A5AF6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9311" y="4173476"/>
              <a:ext cx="759337" cy="138367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331A56-EB38-4360-809D-34D2E0A72F22}"/>
                </a:ext>
              </a:extLst>
            </p:cNvPr>
            <p:cNvSpPr/>
            <p:nvPr/>
          </p:nvSpPr>
          <p:spPr>
            <a:xfrm>
              <a:off x="10457816" y="4237781"/>
              <a:ext cx="603761" cy="131937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24143A0-9ED6-4F81-912C-5F25394BAA65}"/>
              </a:ext>
            </a:extLst>
          </p:cNvPr>
          <p:cNvSpPr txBox="1"/>
          <p:nvPr/>
        </p:nvSpPr>
        <p:spPr>
          <a:xfrm>
            <a:off x="1023808" y="5000348"/>
            <a:ext cx="256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Web browse</a:t>
            </a:r>
            <a:r>
              <a:rPr lang="ko-KR" altLang="en-US" sz="1600" b="1" dirty="0"/>
              <a:t>의 </a:t>
            </a:r>
            <a:r>
              <a:rPr lang="en-US" altLang="ko-KR" sz="1600" b="1" dirty="0">
                <a:highlight>
                  <a:srgbClr val="FFFF00"/>
                </a:highlight>
              </a:rPr>
              <a:t>matches 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VS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점화식의 </a:t>
            </a:r>
            <a:r>
              <a:rPr lang="en-US" altLang="ko-KR" sz="1600" b="1" dirty="0">
                <a:highlight>
                  <a:srgbClr val="FFFF00"/>
                </a:highlight>
              </a:rPr>
              <a:t>Match</a:t>
            </a:r>
            <a:r>
              <a:rPr lang="en-US" altLang="ko-KR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9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B9D66-F7BD-488E-876A-87A5320986AE}"/>
              </a:ext>
            </a:extLst>
          </p:cNvPr>
          <p:cNvSpPr txBox="1"/>
          <p:nvPr/>
        </p:nvSpPr>
        <p:spPr>
          <a:xfrm>
            <a:off x="372862" y="328474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Label 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input </a:t>
            </a:r>
            <a:r>
              <a:rPr lang="ko-KR" altLang="en-US" sz="2000" b="1" dirty="0"/>
              <a:t>사용 시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css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74AC0B-BFF2-4F24-B501-19F6DD7F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7" y="1367868"/>
            <a:ext cx="4381500" cy="21526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5582DC4-76BB-44B5-BA5D-490375BEC5E4}"/>
              </a:ext>
            </a:extLst>
          </p:cNvPr>
          <p:cNvGrpSpPr/>
          <p:nvPr/>
        </p:nvGrpSpPr>
        <p:grpSpPr>
          <a:xfrm>
            <a:off x="6060488" y="1367868"/>
            <a:ext cx="3657600" cy="4638675"/>
            <a:chOff x="5350275" y="967758"/>
            <a:chExt cx="3657600" cy="463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4D6A5DC-BE26-476A-B311-7C591965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75" y="967758"/>
              <a:ext cx="3657600" cy="46386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5CB1C28-38CB-4F8C-80EE-D71966F02548}"/>
                </a:ext>
              </a:extLst>
            </p:cNvPr>
            <p:cNvSpPr/>
            <p:nvPr/>
          </p:nvSpPr>
          <p:spPr>
            <a:xfrm>
              <a:off x="5465560" y="1171853"/>
              <a:ext cx="1743108" cy="95878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111721-2852-42C1-BC76-20E71C99F156}"/>
                </a:ext>
              </a:extLst>
            </p:cNvPr>
            <p:cNvSpPr/>
            <p:nvPr/>
          </p:nvSpPr>
          <p:spPr>
            <a:xfrm>
              <a:off x="5465560" y="2545821"/>
              <a:ext cx="1743108" cy="6856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F6EE36-D2D4-4F45-82BC-491A36245F55}"/>
                </a:ext>
              </a:extLst>
            </p:cNvPr>
            <p:cNvSpPr/>
            <p:nvPr/>
          </p:nvSpPr>
          <p:spPr>
            <a:xfrm>
              <a:off x="5465560" y="3674766"/>
              <a:ext cx="2657508" cy="95878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72FC46-032E-43E2-8B63-491D48A42B73}"/>
                </a:ext>
              </a:extLst>
            </p:cNvPr>
            <p:cNvSpPr/>
            <p:nvPr/>
          </p:nvSpPr>
          <p:spPr>
            <a:xfrm>
              <a:off x="5467040" y="4775597"/>
              <a:ext cx="3357364" cy="764069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320</Words>
  <Application>Microsoft Office PowerPoint</Application>
  <PresentationFormat>와이드스크린</PresentationFormat>
  <Paragraphs>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490</cp:revision>
  <dcterms:created xsi:type="dcterms:W3CDTF">2020-03-31T04:33:01Z</dcterms:created>
  <dcterms:modified xsi:type="dcterms:W3CDTF">2020-04-06T06:46:26Z</dcterms:modified>
</cp:coreProperties>
</file>