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E79025-D2F7-40FD-A6CC-FAE1F27C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05" y="1052789"/>
            <a:ext cx="3743325" cy="1609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8AE1B3-3116-4475-A409-89FDFE66A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05" y="2960795"/>
            <a:ext cx="5829300" cy="30670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18837CD-66E5-4499-AC9B-43B03D4D1774}"/>
              </a:ext>
            </a:extLst>
          </p:cNvPr>
          <p:cNvSpPr/>
          <p:nvPr/>
        </p:nvSpPr>
        <p:spPr>
          <a:xfrm>
            <a:off x="665825" y="4811697"/>
            <a:ext cx="5513033" cy="99351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D384-41F7-4ECB-9027-A652DD63E2DB}"/>
              </a:ext>
            </a:extLst>
          </p:cNvPr>
          <p:cNvSpPr txBox="1"/>
          <p:nvPr/>
        </p:nvSpPr>
        <p:spPr>
          <a:xfrm>
            <a:off x="1509202" y="4358936"/>
            <a:ext cx="3422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Clock-face </a:t>
            </a:r>
            <a:r>
              <a:rPr lang="ko-KR" altLang="en-US" sz="1400" dirty="0">
                <a:solidFill>
                  <a:srgbClr val="FFC000"/>
                </a:solidFill>
              </a:rPr>
              <a:t>의 시작점에서 </a:t>
            </a:r>
            <a:r>
              <a:rPr lang="ko-KR" altLang="en-US" sz="1400" dirty="0" err="1">
                <a:solidFill>
                  <a:srgbClr val="FFC000"/>
                </a:solidFill>
              </a:rPr>
              <a:t>이격거리</a:t>
            </a:r>
            <a:r>
              <a:rPr lang="ko-KR" altLang="en-US" sz="1400" dirty="0">
                <a:solidFill>
                  <a:srgbClr val="FFC000"/>
                </a:solidFill>
              </a:rPr>
              <a:t> 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299C44-2B65-4C9E-B291-44FC76DD3655}"/>
              </a:ext>
            </a:extLst>
          </p:cNvPr>
          <p:cNvSpPr txBox="1"/>
          <p:nvPr/>
        </p:nvSpPr>
        <p:spPr>
          <a:xfrm>
            <a:off x="6313468" y="3496887"/>
            <a:ext cx="58785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highlight>
                  <a:srgbClr val="FFFF00"/>
                </a:highlight>
              </a:rPr>
              <a:t>transform-origin</a:t>
            </a:r>
            <a:r>
              <a:rPr lang="en-US" altLang="ko-KR" dirty="0"/>
              <a:t> : </a:t>
            </a:r>
            <a:r>
              <a:rPr lang="ko-KR" altLang="en-US" dirty="0"/>
              <a:t>변화의 시작점을 변경</a:t>
            </a:r>
            <a:br>
              <a:rPr lang="en-US" altLang="ko-KR" dirty="0"/>
            </a:br>
            <a:r>
              <a:rPr lang="en-US" altLang="ko-KR" dirty="0"/>
              <a:t>  &gt; </a:t>
            </a:r>
            <a:r>
              <a:rPr lang="ko-KR" altLang="en-US" dirty="0"/>
              <a:t>기본 </a:t>
            </a:r>
            <a:r>
              <a:rPr lang="en-US" altLang="ko-KR" dirty="0"/>
              <a:t>= 50%, </a:t>
            </a:r>
            <a:r>
              <a:rPr lang="ko-KR" altLang="en-US" dirty="0"/>
              <a:t>가운데를 기점으로 변화</a:t>
            </a:r>
            <a:br>
              <a:rPr lang="en-US" altLang="ko-KR" dirty="0"/>
            </a:br>
            <a:r>
              <a:rPr lang="ko-KR" altLang="en-US" dirty="0"/>
              <a:t> 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이하 </a:t>
            </a:r>
            <a:r>
              <a:rPr lang="en-US" altLang="ko-KR" dirty="0"/>
              <a:t>= </a:t>
            </a:r>
            <a:r>
              <a:rPr lang="ko-KR" altLang="en-US" dirty="0"/>
              <a:t>왼쪽</a:t>
            </a:r>
            <a:r>
              <a:rPr lang="en-US" altLang="ko-KR" dirty="0"/>
              <a:t>, 50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오른 쪽으로 기점 이동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rotate(90deg) : </a:t>
            </a:r>
            <a:r>
              <a:rPr lang="ko-KR" altLang="en-US" dirty="0"/>
              <a:t>시작을 </a:t>
            </a:r>
            <a:r>
              <a:rPr lang="en-US" altLang="ko-KR" dirty="0"/>
              <a:t>12</a:t>
            </a:r>
            <a:r>
              <a:rPr lang="ko-KR" altLang="en-US" dirty="0"/>
              <a:t>시 방향으로 맞춤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Transition, transition-timing-function 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변화 속도와 변화 양상을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357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D1B4D5-19D5-4467-B970-92DC521D1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0" y="1009650"/>
            <a:ext cx="7086600" cy="48387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7BC2325-5F39-4713-A909-28BDAFD81592}"/>
              </a:ext>
            </a:extLst>
          </p:cNvPr>
          <p:cNvSpPr/>
          <p:nvPr/>
        </p:nvSpPr>
        <p:spPr>
          <a:xfrm>
            <a:off x="363984" y="2148396"/>
            <a:ext cx="5637321" cy="50602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DB656A-A904-4BF2-B46A-A2D498E83431}"/>
              </a:ext>
            </a:extLst>
          </p:cNvPr>
          <p:cNvSpPr/>
          <p:nvPr/>
        </p:nvSpPr>
        <p:spPr>
          <a:xfrm>
            <a:off x="363983" y="3055398"/>
            <a:ext cx="6374168" cy="114818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B52456-78FB-44AB-ADF5-0E3F1F672E8F}"/>
              </a:ext>
            </a:extLst>
          </p:cNvPr>
          <p:cNvSpPr/>
          <p:nvPr/>
        </p:nvSpPr>
        <p:spPr>
          <a:xfrm>
            <a:off x="363983" y="4604553"/>
            <a:ext cx="6125594" cy="96174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BD12F-210C-42B8-A09A-D345E967D316}"/>
              </a:ext>
            </a:extLst>
          </p:cNvPr>
          <p:cNvSpPr txBox="1"/>
          <p:nvPr/>
        </p:nvSpPr>
        <p:spPr>
          <a:xfrm>
            <a:off x="7350711" y="1225066"/>
            <a:ext cx="4493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초침 각도</a:t>
            </a:r>
            <a:endParaRPr lang="en-US" altLang="ko-KR" dirty="0"/>
          </a:p>
          <a:p>
            <a:r>
              <a:rPr lang="en-US" altLang="ko-KR" dirty="0"/>
              <a:t> - 20</a:t>
            </a:r>
            <a:r>
              <a:rPr lang="ko-KR" altLang="en-US" dirty="0"/>
              <a:t>초</a:t>
            </a:r>
            <a:r>
              <a:rPr lang="en-US" altLang="ko-KR" dirty="0"/>
              <a:t>/60 = 60</a:t>
            </a:r>
            <a:r>
              <a:rPr lang="ko-KR" altLang="en-US" dirty="0"/>
              <a:t>초를 기준</a:t>
            </a:r>
            <a:r>
              <a:rPr lang="en-US" altLang="ko-KR" dirty="0"/>
              <a:t>, 20</a:t>
            </a:r>
            <a:r>
              <a:rPr lang="ko-KR" altLang="en-US" dirty="0"/>
              <a:t>초가 흐름 </a:t>
            </a:r>
            <a:endParaRPr lang="en-US" altLang="ko-KR" dirty="0"/>
          </a:p>
          <a:p>
            <a:r>
              <a:rPr lang="en-US" altLang="ko-KR" dirty="0"/>
              <a:t> - ((20</a:t>
            </a:r>
            <a:r>
              <a:rPr lang="ko-KR" altLang="en-US" dirty="0"/>
              <a:t>초</a:t>
            </a:r>
            <a:r>
              <a:rPr lang="en-US" altLang="ko-KR" dirty="0"/>
              <a:t>/60)*360) = 1</a:t>
            </a:r>
            <a:r>
              <a:rPr lang="ko-KR" altLang="en-US" dirty="0"/>
              <a:t>도 씩 </a:t>
            </a:r>
            <a:r>
              <a:rPr lang="en-US" altLang="ko-KR" dirty="0"/>
              <a:t>60</a:t>
            </a:r>
            <a:r>
              <a:rPr lang="ko-KR" altLang="en-US" dirty="0"/>
              <a:t>번 움직임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FE891-1077-44F3-AFD5-81C8D6CAFCB4}"/>
              </a:ext>
            </a:extLst>
          </p:cNvPr>
          <p:cNvSpPr txBox="1"/>
          <p:nvPr/>
        </p:nvSpPr>
        <p:spPr>
          <a:xfrm>
            <a:off x="7350710" y="2706158"/>
            <a:ext cx="4493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분침 각도</a:t>
            </a:r>
            <a:endParaRPr lang="en-US" altLang="ko-KR" dirty="0"/>
          </a:p>
          <a:p>
            <a:r>
              <a:rPr lang="en-US" altLang="ko-KR" dirty="0"/>
              <a:t> - 20</a:t>
            </a:r>
            <a:r>
              <a:rPr lang="ko-KR" altLang="en-US" dirty="0"/>
              <a:t>분</a:t>
            </a:r>
            <a:r>
              <a:rPr lang="en-US" altLang="ko-KR" dirty="0"/>
              <a:t>/60 = 60</a:t>
            </a:r>
            <a:r>
              <a:rPr lang="ko-KR" altLang="en-US" dirty="0"/>
              <a:t>분을 기준</a:t>
            </a:r>
            <a:r>
              <a:rPr lang="en-US" altLang="ko-KR" dirty="0"/>
              <a:t>, 20</a:t>
            </a:r>
            <a:r>
              <a:rPr lang="ko-KR" altLang="en-US" dirty="0"/>
              <a:t>분이 흐름 </a:t>
            </a:r>
            <a:endParaRPr lang="en-US" altLang="ko-KR" dirty="0"/>
          </a:p>
          <a:p>
            <a:r>
              <a:rPr lang="en-US" altLang="ko-KR" dirty="0"/>
              <a:t> - ((20</a:t>
            </a:r>
            <a:r>
              <a:rPr lang="ko-KR" altLang="en-US" dirty="0"/>
              <a:t>분</a:t>
            </a:r>
            <a:r>
              <a:rPr lang="en-US" altLang="ko-KR" dirty="0"/>
              <a:t>/60)*360) = 1</a:t>
            </a:r>
            <a:r>
              <a:rPr lang="ko-KR" altLang="en-US" dirty="0"/>
              <a:t>도 씩 </a:t>
            </a:r>
            <a:r>
              <a:rPr lang="en-US" altLang="ko-KR" dirty="0"/>
              <a:t>60</a:t>
            </a:r>
            <a:r>
              <a:rPr lang="ko-KR" altLang="en-US" dirty="0"/>
              <a:t>번 움직임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FAD908-FDF1-47C0-A246-8887DCF029C1}"/>
              </a:ext>
            </a:extLst>
          </p:cNvPr>
          <p:cNvSpPr txBox="1"/>
          <p:nvPr/>
        </p:nvSpPr>
        <p:spPr>
          <a:xfrm>
            <a:off x="7350710" y="4483172"/>
            <a:ext cx="4955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시침 각도</a:t>
            </a:r>
            <a:endParaRPr lang="en-US" altLang="ko-KR" dirty="0"/>
          </a:p>
          <a:p>
            <a:r>
              <a:rPr lang="en-US" altLang="ko-KR" dirty="0"/>
              <a:t> - 2</a:t>
            </a:r>
            <a:r>
              <a:rPr lang="ko-KR" altLang="en-US" dirty="0"/>
              <a:t>시간</a:t>
            </a:r>
            <a:r>
              <a:rPr lang="en-US" altLang="ko-KR" dirty="0"/>
              <a:t>/12 = 12</a:t>
            </a:r>
            <a:r>
              <a:rPr lang="ko-KR" altLang="en-US" dirty="0"/>
              <a:t>시간을 기준</a:t>
            </a:r>
            <a:r>
              <a:rPr lang="en-US" altLang="ko-KR" dirty="0"/>
              <a:t>, 2</a:t>
            </a:r>
            <a:r>
              <a:rPr lang="ko-KR" altLang="en-US" dirty="0"/>
              <a:t>시간이 흐름 </a:t>
            </a:r>
            <a:endParaRPr lang="en-US" altLang="ko-KR" dirty="0"/>
          </a:p>
          <a:p>
            <a:r>
              <a:rPr lang="en-US" altLang="ko-KR" dirty="0"/>
              <a:t> - ((20</a:t>
            </a:r>
            <a:r>
              <a:rPr lang="ko-KR" altLang="en-US" dirty="0"/>
              <a:t>시간</a:t>
            </a:r>
            <a:r>
              <a:rPr lang="en-US" altLang="ko-KR" dirty="0"/>
              <a:t>/12)*360) = 1</a:t>
            </a:r>
            <a:r>
              <a:rPr lang="ko-KR" altLang="en-US" dirty="0"/>
              <a:t>도 씩 </a:t>
            </a:r>
            <a:r>
              <a:rPr lang="en-US" altLang="ko-KR" dirty="0"/>
              <a:t>60</a:t>
            </a:r>
            <a:r>
              <a:rPr lang="ko-KR" altLang="en-US" dirty="0"/>
              <a:t>번 움직임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674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109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46</cp:revision>
  <dcterms:created xsi:type="dcterms:W3CDTF">2020-03-31T04:33:01Z</dcterms:created>
  <dcterms:modified xsi:type="dcterms:W3CDTF">2020-03-31T06:05:44Z</dcterms:modified>
</cp:coreProperties>
</file>