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BF04A52-840F-4854-A30A-DBE32BA92F86}"/>
              </a:ext>
            </a:extLst>
          </p:cNvPr>
          <p:cNvGrpSpPr/>
          <p:nvPr/>
        </p:nvGrpSpPr>
        <p:grpSpPr>
          <a:xfrm>
            <a:off x="348172" y="696066"/>
            <a:ext cx="2990850" cy="3800475"/>
            <a:chOff x="1697577" y="1122194"/>
            <a:chExt cx="2990850" cy="38004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4D37ECC-61E2-4203-8869-81AE339A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577" y="1122194"/>
              <a:ext cx="2990850" cy="38004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8F2F3-FD40-48C9-88C8-A4B5E1C87B5D}"/>
                </a:ext>
              </a:extLst>
            </p:cNvPr>
            <p:cNvSpPr/>
            <p:nvPr/>
          </p:nvSpPr>
          <p:spPr>
            <a:xfrm>
              <a:off x="1808085" y="1433977"/>
              <a:ext cx="1973801" cy="112279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167280-6748-464A-95C0-AC37A7202546}"/>
              </a:ext>
            </a:extLst>
          </p:cNvPr>
          <p:cNvSpPr txBox="1"/>
          <p:nvPr/>
        </p:nvSpPr>
        <p:spPr>
          <a:xfrm>
            <a:off x="3449530" y="1056440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 내 전역 변수와 같은 역할을 수행</a:t>
            </a:r>
            <a:endParaRPr lang="en-US" altLang="ko-KR" dirty="0"/>
          </a:p>
          <a:p>
            <a:r>
              <a:rPr lang="en-US" altLang="ko-KR" dirty="0"/>
              <a:t> : --name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값 으로 지정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D3816F-97E5-40A2-8183-9894D384DF5B}"/>
              </a:ext>
            </a:extLst>
          </p:cNvPr>
          <p:cNvCxnSpPr/>
          <p:nvPr/>
        </p:nvCxnSpPr>
        <p:spPr>
          <a:xfrm>
            <a:off x="2432481" y="1233996"/>
            <a:ext cx="101704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7270FA-16A5-493D-BADB-E1EB3E869089}"/>
              </a:ext>
            </a:extLst>
          </p:cNvPr>
          <p:cNvSpPr/>
          <p:nvPr/>
        </p:nvSpPr>
        <p:spPr>
          <a:xfrm>
            <a:off x="458680" y="2303872"/>
            <a:ext cx="2710648" cy="11850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1222B8-8037-4667-93B0-482A8130533D}"/>
              </a:ext>
            </a:extLst>
          </p:cNvPr>
          <p:cNvCxnSpPr>
            <a:cxnSpLocks/>
          </p:cNvCxnSpPr>
          <p:nvPr/>
        </p:nvCxnSpPr>
        <p:spPr>
          <a:xfrm>
            <a:off x="3169328" y="2558248"/>
            <a:ext cx="65694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48AB56-60FE-4623-918A-3AE1E081232B}"/>
              </a:ext>
            </a:extLst>
          </p:cNvPr>
          <p:cNvSpPr txBox="1"/>
          <p:nvPr/>
        </p:nvSpPr>
        <p:spPr>
          <a:xfrm>
            <a:off x="3844001" y="2365459"/>
            <a:ext cx="26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var (--</a:t>
            </a:r>
            <a:r>
              <a:rPr lang="ko-KR" altLang="en-US" dirty="0">
                <a:highlight>
                  <a:srgbClr val="FFFF00"/>
                </a:highlight>
              </a:rPr>
              <a:t>설정 이름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49F296-FD03-4F7E-85A1-F34F99A6A1D5}"/>
              </a:ext>
            </a:extLst>
          </p:cNvPr>
          <p:cNvGrpSpPr/>
          <p:nvPr/>
        </p:nvGrpSpPr>
        <p:grpSpPr>
          <a:xfrm>
            <a:off x="2961901" y="4284587"/>
            <a:ext cx="9029700" cy="2362200"/>
            <a:chOff x="2961901" y="4284587"/>
            <a:chExt cx="9029700" cy="23622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239A9E-A7B6-4092-AFC8-7660670E1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901" y="4284587"/>
              <a:ext cx="9029700" cy="236220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4C92A8A-BA19-442B-8B98-7F3C6C9B0A99}"/>
                </a:ext>
              </a:extLst>
            </p:cNvPr>
            <p:cNvCxnSpPr/>
            <p:nvPr/>
          </p:nvCxnSpPr>
          <p:spPr>
            <a:xfrm>
              <a:off x="7592502" y="5015883"/>
              <a:ext cx="417929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51C402A-7AC2-4D37-AAB0-9611B2659673}"/>
                </a:ext>
              </a:extLst>
            </p:cNvPr>
            <p:cNvCxnSpPr/>
            <p:nvPr/>
          </p:nvCxnSpPr>
          <p:spPr>
            <a:xfrm>
              <a:off x="4967970" y="5015883"/>
              <a:ext cx="121059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5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19A18A-542E-438F-B775-C8DA09BD57E5}"/>
              </a:ext>
            </a:extLst>
          </p:cNvPr>
          <p:cNvGrpSpPr/>
          <p:nvPr/>
        </p:nvGrpSpPr>
        <p:grpSpPr>
          <a:xfrm>
            <a:off x="457201" y="3561702"/>
            <a:ext cx="7010400" cy="1884471"/>
            <a:chOff x="545977" y="2638425"/>
            <a:chExt cx="7010400" cy="18844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52A4055-7E1A-4FB1-AF54-67CA1AB8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977" y="2638425"/>
              <a:ext cx="5791200" cy="79057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33227C-B4F6-4A8D-AA52-E86B65C5E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977" y="3579921"/>
              <a:ext cx="7010400" cy="94297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B94FD71-8043-4C63-B557-916DBEA2D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34024"/>
            <a:ext cx="9029700" cy="23622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18F45A-083F-48E2-B350-9581C8A8ABEE}"/>
              </a:ext>
            </a:extLst>
          </p:cNvPr>
          <p:cNvCxnSpPr/>
          <p:nvPr/>
        </p:nvCxnSpPr>
        <p:spPr>
          <a:xfrm>
            <a:off x="633102" y="1047564"/>
            <a:ext cx="7516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0C8FEF-088E-4E69-B51F-43C88F36D7DB}"/>
              </a:ext>
            </a:extLst>
          </p:cNvPr>
          <p:cNvCxnSpPr/>
          <p:nvPr/>
        </p:nvCxnSpPr>
        <p:spPr>
          <a:xfrm>
            <a:off x="633102" y="1741504"/>
            <a:ext cx="7516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AB9DB9A-FD7C-4061-B1BB-CC351E9D7BD2}"/>
              </a:ext>
            </a:extLst>
          </p:cNvPr>
          <p:cNvCxnSpPr/>
          <p:nvPr/>
        </p:nvCxnSpPr>
        <p:spPr>
          <a:xfrm>
            <a:off x="633102" y="2408809"/>
            <a:ext cx="7516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C0B203-D220-4AE0-8B38-AA65E9B5E314}"/>
              </a:ext>
            </a:extLst>
          </p:cNvPr>
          <p:cNvCxnSpPr/>
          <p:nvPr/>
        </p:nvCxnSpPr>
        <p:spPr>
          <a:xfrm>
            <a:off x="4289060" y="4299009"/>
            <a:ext cx="16112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249A10-1636-4B24-91C8-E987C70729F3}"/>
              </a:ext>
            </a:extLst>
          </p:cNvPr>
          <p:cNvCxnSpPr/>
          <p:nvPr/>
        </p:nvCxnSpPr>
        <p:spPr>
          <a:xfrm>
            <a:off x="685002" y="4965807"/>
            <a:ext cx="17724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4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EB14C3-5B21-47F0-A230-AA22528BA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89" y="1440957"/>
            <a:ext cx="7848600" cy="2857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8918023-31A9-4C9A-AF13-89ECB446B5FE}"/>
              </a:ext>
            </a:extLst>
          </p:cNvPr>
          <p:cNvSpPr/>
          <p:nvPr/>
        </p:nvSpPr>
        <p:spPr>
          <a:xfrm>
            <a:off x="511945" y="2090806"/>
            <a:ext cx="6838765" cy="9808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4436615-A98B-48D5-8F5E-C3B0EFEC58F7}"/>
              </a:ext>
            </a:extLst>
          </p:cNvPr>
          <p:cNvCxnSpPr>
            <a:cxnSpLocks/>
          </p:cNvCxnSpPr>
          <p:nvPr/>
        </p:nvCxnSpPr>
        <p:spPr>
          <a:xfrm flipV="1">
            <a:off x="6587231" y="3169328"/>
            <a:ext cx="0" cy="5592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5C118B-9F28-4B11-A8AA-B04126D33E5F}"/>
              </a:ext>
            </a:extLst>
          </p:cNvPr>
          <p:cNvCxnSpPr/>
          <p:nvPr/>
        </p:nvCxnSpPr>
        <p:spPr>
          <a:xfrm>
            <a:off x="1269799" y="3943901"/>
            <a:ext cx="3139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D540E3-C908-47DD-ADBC-5E27AE7CE158}"/>
              </a:ext>
            </a:extLst>
          </p:cNvPr>
          <p:cNvCxnSpPr/>
          <p:nvPr/>
        </p:nvCxnSpPr>
        <p:spPr>
          <a:xfrm>
            <a:off x="4516236" y="3943901"/>
            <a:ext cx="345396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ADBD93-AD06-4BD1-85F9-EEDB869BC0CA}"/>
              </a:ext>
            </a:extLst>
          </p:cNvPr>
          <p:cNvSpPr txBox="1"/>
          <p:nvPr/>
        </p:nvSpPr>
        <p:spPr>
          <a:xfrm>
            <a:off x="6951186" y="3251857"/>
            <a:ext cx="30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Int,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string </a:t>
            </a:r>
            <a:r>
              <a:rPr lang="ko-KR" altLang="en-US" b="1" dirty="0">
                <a:solidFill>
                  <a:srgbClr val="FFC000"/>
                </a:solidFill>
              </a:rPr>
              <a:t>단순 </a:t>
            </a:r>
            <a:r>
              <a:rPr lang="en-US" altLang="ko-KR" b="1" dirty="0">
                <a:solidFill>
                  <a:srgbClr val="FFC000"/>
                </a:solidFill>
              </a:rPr>
              <a:t>value </a:t>
            </a:r>
            <a:r>
              <a:rPr lang="ko-KR" altLang="en-US" b="1" dirty="0">
                <a:solidFill>
                  <a:srgbClr val="FFC000"/>
                </a:solidFill>
              </a:rPr>
              <a:t>반환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96C90-6333-4C23-8B36-5A5DAAB3AAAF}"/>
              </a:ext>
            </a:extLst>
          </p:cNvPr>
          <p:cNvSpPr txBox="1"/>
          <p:nvPr/>
        </p:nvSpPr>
        <p:spPr>
          <a:xfrm>
            <a:off x="8371643" y="3668690"/>
            <a:ext cx="351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Range input</a:t>
            </a:r>
            <a:r>
              <a:rPr lang="ko-KR" altLang="en-US" sz="1600" dirty="0"/>
              <a:t>의 값의 경우</a:t>
            </a:r>
            <a:r>
              <a:rPr lang="en-US" altLang="ko-KR" sz="1600" dirty="0"/>
              <a:t>, px</a:t>
            </a:r>
            <a:r>
              <a:rPr lang="ko-KR" altLang="en-US" sz="1600" dirty="0"/>
              <a:t> 단위가</a:t>
            </a:r>
            <a:endParaRPr lang="en-US" altLang="ko-KR" sz="1600" dirty="0"/>
          </a:p>
          <a:p>
            <a:r>
              <a:rPr lang="ko-KR" altLang="en-US" sz="1600" dirty="0"/>
              <a:t>빠진 </a:t>
            </a:r>
            <a:r>
              <a:rPr lang="en-US" altLang="ko-KR" sz="1600" dirty="0"/>
              <a:t>int data</a:t>
            </a:r>
            <a:r>
              <a:rPr lang="ko-KR" altLang="en-US" sz="1600" dirty="0"/>
              <a:t>만을 반환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7AF1E0-DFC6-4F0C-9F07-E29F255D205A}"/>
              </a:ext>
            </a:extLst>
          </p:cNvPr>
          <p:cNvCxnSpPr>
            <a:cxnSpLocks/>
          </p:cNvCxnSpPr>
          <p:nvPr/>
        </p:nvCxnSpPr>
        <p:spPr>
          <a:xfrm>
            <a:off x="2423604" y="1873190"/>
            <a:ext cx="0" cy="2176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2740B3-DA5C-478E-AFEA-0575E59BA681}"/>
              </a:ext>
            </a:extLst>
          </p:cNvPr>
          <p:cNvGrpSpPr/>
          <p:nvPr/>
        </p:nvGrpSpPr>
        <p:grpSpPr>
          <a:xfrm>
            <a:off x="832360" y="4438302"/>
            <a:ext cx="11099229" cy="1522020"/>
            <a:chOff x="415109" y="4997595"/>
            <a:chExt cx="11099229" cy="15220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F6A714-A2C0-4743-89E7-1742C281E92B}"/>
                </a:ext>
              </a:extLst>
            </p:cNvPr>
            <p:cNvSpPr txBox="1"/>
            <p:nvPr/>
          </p:nvSpPr>
          <p:spPr>
            <a:xfrm>
              <a:off x="415109" y="4997595"/>
              <a:ext cx="4423222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err="1"/>
                <a:t>style.setProperty</a:t>
              </a:r>
              <a:r>
                <a:rPr lang="en-US" altLang="ko-KR" sz="1600" b="1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</a:t>
              </a:r>
              <a:r>
                <a:rPr lang="ko-KR" altLang="en-US" sz="1600" dirty="0"/>
                <a:t>기본 형식 </a:t>
              </a:r>
              <a:r>
                <a:rPr lang="en-US" altLang="ko-KR" sz="1600" dirty="0"/>
                <a:t>: document.</a:t>
              </a:r>
              <a:r>
                <a:rPr lang="ko-KR" altLang="en-US" sz="1600" dirty="0"/>
                <a:t>태그</a:t>
              </a:r>
              <a:r>
                <a:rPr lang="en-US" altLang="ko-KR" sz="1600" dirty="0"/>
                <a:t>.</a:t>
              </a:r>
              <a:r>
                <a:rPr lang="en-US" altLang="ko-KR" sz="1600" dirty="0" err="1"/>
                <a:t>style.setProperty</a:t>
              </a:r>
              <a:r>
                <a:rPr lang="en-US" altLang="ko-KR" sz="1600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</a:t>
              </a:r>
              <a:r>
                <a:rPr lang="ko-KR" altLang="en-US" sz="1600" dirty="0"/>
                <a:t>내부에 </a:t>
              </a:r>
              <a:r>
                <a:rPr lang="en-US" altLang="ko-KR" sz="1600" dirty="0"/>
                <a:t>CSS </a:t>
              </a:r>
              <a:r>
                <a:rPr lang="ko-KR" altLang="en-US" sz="1600" dirty="0"/>
                <a:t>변수로 선언된 값을 변경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(</a:t>
              </a:r>
              <a:r>
                <a:rPr lang="ko-KR" altLang="en-US" sz="1600" dirty="0"/>
                <a:t>변경할 </a:t>
              </a:r>
              <a:r>
                <a:rPr lang="en-US" altLang="ko-KR" sz="1600" dirty="0"/>
                <a:t>CSS</a:t>
              </a:r>
              <a:r>
                <a:rPr lang="ko-KR" altLang="en-US" sz="1600" dirty="0"/>
                <a:t>변수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값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우선순위</a:t>
              </a:r>
              <a:r>
                <a:rPr lang="en-US" altLang="ko-KR" sz="1600" dirty="0"/>
                <a:t>) </a:t>
              </a:r>
              <a:r>
                <a:rPr lang="ko-KR" altLang="en-US" sz="1600" dirty="0"/>
                <a:t>와 같이 표현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AE249DF-B4D2-450B-981C-C1C3A00F4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1135" y="5609451"/>
              <a:ext cx="726489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004A34-4BED-4F28-9FA5-718C6A1C2996}"/>
                </a:ext>
              </a:extLst>
            </p:cNvPr>
            <p:cNvSpPr txBox="1"/>
            <p:nvPr/>
          </p:nvSpPr>
          <p:spPr>
            <a:xfrm>
              <a:off x="5496758" y="5317063"/>
              <a:ext cx="6017580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Const </a:t>
              </a:r>
              <a:r>
                <a:rPr lang="en-US" altLang="ko-KR" sz="1600" dirty="0">
                  <a:highlight>
                    <a:srgbClr val="FFFF00"/>
                  </a:highlight>
                </a:rPr>
                <a:t>element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document.querySelector</a:t>
              </a:r>
              <a:r>
                <a:rPr lang="en-US" altLang="ko-KR" sz="1600" dirty="0"/>
                <a:t>(~)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/>
                <a:t>document.</a:t>
              </a:r>
              <a:r>
                <a:rPr lang="en-US" altLang="ko-KR" sz="1600" dirty="0" err="1">
                  <a:highlight>
                    <a:srgbClr val="FFFF00"/>
                  </a:highlight>
                </a:rPr>
                <a:t>element</a:t>
              </a:r>
              <a:r>
                <a:rPr lang="en-US" altLang="ko-KR" sz="1600" dirty="0" err="1"/>
                <a:t>.style.setProperty</a:t>
              </a:r>
              <a:r>
                <a:rPr lang="en-US" altLang="ko-KR" sz="1600" dirty="0"/>
                <a:t>~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5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91</Words>
  <Application>Microsoft Office PowerPoint</Application>
  <PresentationFormat>와이드스크린</PresentationFormat>
  <Paragraphs>13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77</cp:revision>
  <dcterms:created xsi:type="dcterms:W3CDTF">2020-03-31T04:33:01Z</dcterms:created>
  <dcterms:modified xsi:type="dcterms:W3CDTF">2020-03-31T06:50:06Z</dcterms:modified>
</cp:coreProperties>
</file>