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1" r:id="rId2"/>
    <p:sldId id="28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AC1822-0B70-4B86-8F05-5B5D1EC3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" y="507037"/>
            <a:ext cx="7593143" cy="623454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6B2CC85-79FA-4156-9BB2-EFCE927D0554}"/>
              </a:ext>
            </a:extLst>
          </p:cNvPr>
          <p:cNvSpPr/>
          <p:nvPr/>
        </p:nvSpPr>
        <p:spPr>
          <a:xfrm>
            <a:off x="124398" y="6248226"/>
            <a:ext cx="5841395" cy="49335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D64B45-AFC8-4F27-AA3E-71F3126F876E}"/>
              </a:ext>
            </a:extLst>
          </p:cNvPr>
          <p:cNvSpPr/>
          <p:nvPr/>
        </p:nvSpPr>
        <p:spPr>
          <a:xfrm>
            <a:off x="124398" y="886115"/>
            <a:ext cx="4101373" cy="90717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766B5-7943-442A-82C7-61CA5585EDBA}"/>
              </a:ext>
            </a:extLst>
          </p:cNvPr>
          <p:cNvSpPr txBox="1"/>
          <p:nvPr/>
        </p:nvSpPr>
        <p:spPr>
          <a:xfrm>
            <a:off x="4312146" y="1056443"/>
            <a:ext cx="19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span</a:t>
            </a:r>
            <a:r>
              <a:rPr lang="ko-KR" altLang="en-US" sz="1400" b="1" dirty="0">
                <a:solidFill>
                  <a:srgbClr val="FFC000"/>
                </a:solidFill>
              </a:rPr>
              <a:t> 태그 생성</a:t>
            </a:r>
            <a:r>
              <a:rPr lang="en-US" altLang="ko-KR" sz="1400" b="1" dirty="0">
                <a:solidFill>
                  <a:srgbClr val="FFC000"/>
                </a:solidFill>
              </a:rPr>
              <a:t>, </a:t>
            </a:r>
            <a:r>
              <a:rPr lang="ko-KR" altLang="en-US" sz="1400" b="1" dirty="0">
                <a:solidFill>
                  <a:srgbClr val="FFC000"/>
                </a:solidFill>
              </a:rPr>
              <a:t>부착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F68AA2-4D14-4499-AA66-A54C5BFF0FC1}"/>
              </a:ext>
            </a:extLst>
          </p:cNvPr>
          <p:cNvSpPr/>
          <p:nvPr/>
        </p:nvSpPr>
        <p:spPr>
          <a:xfrm>
            <a:off x="139750" y="2321338"/>
            <a:ext cx="4101373" cy="66516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678698-0E98-4723-91EE-FCF5850003C7}"/>
              </a:ext>
            </a:extLst>
          </p:cNvPr>
          <p:cNvCxnSpPr>
            <a:cxnSpLocks/>
          </p:cNvCxnSpPr>
          <p:nvPr/>
        </p:nvCxnSpPr>
        <p:spPr>
          <a:xfrm flipV="1">
            <a:off x="4312146" y="2503505"/>
            <a:ext cx="1129866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5C65223-EE96-42B8-94A1-CF6C4EA1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22" y="1457974"/>
            <a:ext cx="6706859" cy="145630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C51AA-161B-4458-8A4F-4FC3A8949B2F}"/>
              </a:ext>
            </a:extLst>
          </p:cNvPr>
          <p:cNvCxnSpPr/>
          <p:nvPr/>
        </p:nvCxnSpPr>
        <p:spPr>
          <a:xfrm>
            <a:off x="9088958" y="1686758"/>
            <a:ext cx="2187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72D883-CFA5-4570-B5CC-732B3DB4D714}"/>
              </a:ext>
            </a:extLst>
          </p:cNvPr>
          <p:cNvCxnSpPr/>
          <p:nvPr/>
        </p:nvCxnSpPr>
        <p:spPr>
          <a:xfrm>
            <a:off x="5530084" y="1963445"/>
            <a:ext cx="2187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4CB246-78A7-43DB-8882-BCF754666652}"/>
              </a:ext>
            </a:extLst>
          </p:cNvPr>
          <p:cNvCxnSpPr/>
          <p:nvPr/>
        </p:nvCxnSpPr>
        <p:spPr>
          <a:xfrm>
            <a:off x="7717188" y="2459116"/>
            <a:ext cx="2187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F9F9BD2-19AF-42B5-B832-496543235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338" y="2914276"/>
            <a:ext cx="4548615" cy="34625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C03D53-F878-4B74-9301-2E9E91D5D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084" y="2852453"/>
            <a:ext cx="2496254" cy="175714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6E43827-AD48-4915-97DF-D628B0F98702}"/>
              </a:ext>
            </a:extLst>
          </p:cNvPr>
          <p:cNvCxnSpPr>
            <a:cxnSpLocks/>
          </p:cNvCxnSpPr>
          <p:nvPr/>
        </p:nvCxnSpPr>
        <p:spPr>
          <a:xfrm flipH="1">
            <a:off x="2710780" y="3694716"/>
            <a:ext cx="211658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6AB216-2349-49CD-AE90-C892943A0C50}"/>
              </a:ext>
            </a:extLst>
          </p:cNvPr>
          <p:cNvSpPr/>
          <p:nvPr/>
        </p:nvSpPr>
        <p:spPr>
          <a:xfrm>
            <a:off x="2197980" y="4077086"/>
            <a:ext cx="1530642" cy="49334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7FDDC8-5730-4A17-B140-CB4F2822223E}"/>
              </a:ext>
            </a:extLst>
          </p:cNvPr>
          <p:cNvSpPr txBox="1"/>
          <p:nvPr/>
        </p:nvSpPr>
        <p:spPr>
          <a:xfrm>
            <a:off x="6550887" y="2904753"/>
            <a:ext cx="1027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고정 위치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크기</a:t>
            </a:r>
          </a:p>
        </p:txBody>
      </p:sp>
    </p:spTree>
    <p:extLst>
      <p:ext uri="{BB962C8B-B14F-4D97-AF65-F5344CB8AC3E}">
        <p14:creationId xmlns:p14="http://schemas.microsoft.com/office/powerpoint/2010/main" val="248551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005B7-28A8-4A36-97D3-E8EE707B2F8E}"/>
              </a:ext>
            </a:extLst>
          </p:cNvPr>
          <p:cNvSpPr txBox="1"/>
          <p:nvPr/>
        </p:nvSpPr>
        <p:spPr>
          <a:xfrm>
            <a:off x="372862" y="328474"/>
            <a:ext cx="1881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Mouse Events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EDCC0B-BB47-4313-94D7-A24C6B79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95396"/>
            <a:ext cx="11125200" cy="5457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53431AC-4DD6-464F-99F5-DA7EFB729D10}"/>
              </a:ext>
            </a:extLst>
          </p:cNvPr>
          <p:cNvSpPr/>
          <p:nvPr/>
        </p:nvSpPr>
        <p:spPr>
          <a:xfrm>
            <a:off x="551979" y="2362117"/>
            <a:ext cx="1149995" cy="4077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FFC27-BDCB-4FDE-9554-6D984E2FC52F}"/>
              </a:ext>
            </a:extLst>
          </p:cNvPr>
          <p:cNvSpPr/>
          <p:nvPr/>
        </p:nvSpPr>
        <p:spPr>
          <a:xfrm>
            <a:off x="552928" y="1919713"/>
            <a:ext cx="1683710" cy="4077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5869DE-8C83-4780-99AC-49A4C884B769}"/>
              </a:ext>
            </a:extLst>
          </p:cNvPr>
          <p:cNvSpPr/>
          <p:nvPr/>
        </p:nvSpPr>
        <p:spPr>
          <a:xfrm>
            <a:off x="4441878" y="1902290"/>
            <a:ext cx="2429439" cy="4077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B19AE0-82C6-4E89-B2D0-119BD7160672}"/>
              </a:ext>
            </a:extLst>
          </p:cNvPr>
          <p:cNvSpPr/>
          <p:nvPr/>
        </p:nvSpPr>
        <p:spPr>
          <a:xfrm>
            <a:off x="541386" y="2893753"/>
            <a:ext cx="1607010" cy="34594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08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11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534</cp:revision>
  <dcterms:created xsi:type="dcterms:W3CDTF">2020-03-31T04:33:01Z</dcterms:created>
  <dcterms:modified xsi:type="dcterms:W3CDTF">2020-04-08T03:23:54Z</dcterms:modified>
</cp:coreProperties>
</file>