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92" r:id="rId5"/>
    <p:sldId id="373" r:id="rId6"/>
    <p:sldId id="374" r:id="rId7"/>
    <p:sldId id="259" r:id="rId8"/>
    <p:sldId id="37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CB2B-E7BC-4489-B9D7-1B897EBD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9A091-36EA-44B0-8ED4-C2FD1BF8B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6F0CC-99D8-40CF-9160-E62A8EB5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30120-50F0-4744-853F-8E46A3E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0B36C-7A05-4665-9538-43A380D7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5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5E6B7-7979-4EB5-8E40-50467CB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D4E8C-D5AE-4BD1-8E49-ADCBBD0D0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83D76-DF8E-42C5-95BA-36E3374F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15FBF-469A-47C6-B65C-88A5EFE6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4A997-4032-48DE-A9B4-0E0F8E8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2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7E3788-4EE6-407A-B88E-6B40BDB28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58622-9A85-45E5-9F94-F08902A0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BF4A-0E60-40B8-B9A2-9FC9526D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8CE25-4787-4600-96D8-23976AB4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C5DCB-65C2-409B-A9B1-7BC3F162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7242-40CE-44E6-A5EE-B9A01C6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29D50-824A-4F58-9F5A-B2CD7842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E81EE-9A75-43FF-8CCC-B9242F10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CE77D-4824-4443-A923-7457FCA1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59E26-DD83-4E21-B433-A06D7EDF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0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F853-946B-4091-B29B-018CB00A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F0C9A-75A1-4C26-A9FC-EA0DED9B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0070E-6B1D-4B71-B806-F820DC03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F57-A503-4C71-871D-AE93227D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E095B-7D67-4707-9FC3-5321BABA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87B3F-6D1F-40A5-9917-44E2098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7DCD2-B24B-4203-9A0F-7FB0501A8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1A847-A654-4B05-BCE5-163C8361E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8A43-CB1A-467D-BEDE-C84B1F5F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B3936-CCA8-4479-85EB-C124AF41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22284-7E45-4DBA-B73A-A5823FA8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9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B50C4-8ECB-4533-9742-843D129E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F8309-51F1-43E2-B0DB-1DE8190F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375BC-FD1F-4877-87A8-4B99E4AA5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E8E009-8900-429E-99D1-C05F8C43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0C3D6-0D83-4BE0-B898-17726F835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76931-02F1-44C9-AFAD-4F7C6CF2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2A467-E16A-4E7D-BB46-9592806F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966269-E2A1-4660-857A-719F5A3A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7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AC0-E491-4003-86D3-FFE8C220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68FF92-D5CB-4FE7-984C-F1CA79DA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B1A9D-ED60-4394-AB14-1618E58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84303C-831A-4B27-B12E-5D1ED2B5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DE9A43-D4A2-4CC2-9949-03547ED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A4231D-6F45-4161-B27E-887FFF11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ACCBF2-B050-40B7-96C5-88B86779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2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72B72-831E-4EA6-BA09-4D251916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E54BF-41CF-4A8B-997B-EB248932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97EB5-641F-4D02-976D-EF6674848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9B0D1-24FE-4356-9E6C-D40C5D2F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443BA-B77D-40F7-8821-476D759B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32DE8-4C26-4747-A51B-3A29797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1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F8BC-537B-46D0-9519-1AFF60A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82A0B2-0C22-4775-8680-E0EA584A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182E9-447F-4A11-AFED-3137A6DC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E38E6-687C-4E61-A2CA-C5207D51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D83DB-3956-4CF7-968D-EB448288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FCCC3-2C7A-42F2-BF56-B9BF545E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86042D-B691-4C98-ACE9-11703AC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B2EB0-E9E2-4765-9AE6-04EDF4C8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6FBF4-75B8-4E2C-8CDC-63203090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A0FA-AD83-49A6-A09D-6A6E6CE3A7EB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C6DFE-6DD3-4254-A25D-CF9C304A7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B5C10-16DF-4227-A28B-D9386CEB9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8E1E2-2280-4A01-8FB1-0EB8AF59C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3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41D48D-320A-40ED-B0E9-04A01ED2D0E7}"/>
              </a:ext>
            </a:extLst>
          </p:cNvPr>
          <p:cNvSpPr txBox="1"/>
          <p:nvPr/>
        </p:nvSpPr>
        <p:spPr>
          <a:xfrm>
            <a:off x="765780" y="5531217"/>
            <a:ext cx="1098717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</a:rPr>
              <a:t>왜 </a:t>
            </a:r>
            <a:r>
              <a:rPr lang="en-US" altLang="ko-KR" dirty="0">
                <a:highlight>
                  <a:srgbClr val="FFFF00"/>
                </a:highlight>
              </a:rPr>
              <a:t>Next? – </a:t>
            </a:r>
            <a:r>
              <a:rPr lang="ko-KR" altLang="en-US" dirty="0">
                <a:highlight>
                  <a:srgbClr val="FFFF00"/>
                </a:highlight>
              </a:rPr>
              <a:t>검색엔진</a:t>
            </a:r>
            <a:r>
              <a:rPr lang="en-US" altLang="ko-KR" dirty="0">
                <a:highlight>
                  <a:srgbClr val="FFFF00"/>
                </a:highlight>
              </a:rPr>
              <a:t>(SEO)</a:t>
            </a:r>
            <a:r>
              <a:rPr lang="ko-KR" altLang="en-US" dirty="0">
                <a:highlight>
                  <a:srgbClr val="FFFF00"/>
                </a:highlight>
              </a:rPr>
              <a:t> 와 </a:t>
            </a:r>
            <a:r>
              <a:rPr lang="en-US" altLang="ko-KR" dirty="0">
                <a:highlight>
                  <a:srgbClr val="FFFF00"/>
                </a:highlight>
              </a:rPr>
              <a:t>server side rendering </a:t>
            </a:r>
            <a:r>
              <a:rPr lang="ko-KR" altLang="en-US" dirty="0">
                <a:highlight>
                  <a:srgbClr val="FFFF00"/>
                </a:highlight>
              </a:rPr>
              <a:t>의 역할 수행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Server Side Rendering – SPA </a:t>
            </a:r>
            <a:r>
              <a:rPr lang="ko-KR" altLang="en-US" dirty="0"/>
              <a:t>특성 상 처음부터 </a:t>
            </a:r>
            <a:r>
              <a:rPr lang="en-US" altLang="ko-KR" dirty="0"/>
              <a:t>build</a:t>
            </a:r>
            <a:r>
              <a:rPr lang="ko-KR" altLang="en-US" dirty="0"/>
              <a:t>된 전체를 받아오는 것에서 유저가 원하는 페이지만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         </a:t>
            </a:r>
            <a:r>
              <a:rPr lang="ko-KR" altLang="en-US" dirty="0"/>
              <a:t>가져오는 것으로</a:t>
            </a:r>
            <a:r>
              <a:rPr lang="en-US" altLang="ko-KR" dirty="0"/>
              <a:t>!! 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34AF8-1354-4381-93A8-986C0F45F980}"/>
              </a:ext>
            </a:extLst>
          </p:cNvPr>
          <p:cNvSpPr txBox="1"/>
          <p:nvPr/>
        </p:nvSpPr>
        <p:spPr>
          <a:xfrm>
            <a:off x="548640" y="310718"/>
            <a:ext cx="40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PeaceOcean</a:t>
            </a:r>
            <a:r>
              <a:rPr lang="en-US" altLang="ko-KR" sz="2400" dirty="0"/>
              <a:t> 2 - </a:t>
            </a:r>
            <a:r>
              <a:rPr lang="ko-KR" altLang="en-US" sz="2400" dirty="0"/>
              <a:t>개발 계획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AE7871-6BAE-4666-985A-79A8F46110F5}"/>
              </a:ext>
            </a:extLst>
          </p:cNvPr>
          <p:cNvSpPr/>
          <p:nvPr/>
        </p:nvSpPr>
        <p:spPr>
          <a:xfrm>
            <a:off x="1012054" y="1104465"/>
            <a:ext cx="3098307" cy="427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r>
              <a:rPr lang="ko-KR" altLang="en-US" dirty="0"/>
              <a:t> 서버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React, Next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Redux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Redux-saga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Styled Components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99082-7D58-40A3-93B4-626868103B09}"/>
              </a:ext>
            </a:extLst>
          </p:cNvPr>
          <p:cNvSpPr/>
          <p:nvPr/>
        </p:nvSpPr>
        <p:spPr>
          <a:xfrm>
            <a:off x="7304547" y="1104465"/>
            <a:ext cx="3098307" cy="427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r>
              <a:rPr lang="ko-KR" altLang="en-US" dirty="0"/>
              <a:t> 서버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Express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MySQL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Sequelize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Passport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Socket IO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5602B0-6814-4C06-8C3E-DDA4A9BAC09C}"/>
              </a:ext>
            </a:extLst>
          </p:cNvPr>
          <p:cNvCxnSpPr/>
          <p:nvPr/>
        </p:nvCxnSpPr>
        <p:spPr>
          <a:xfrm>
            <a:off x="4358936" y="3244334"/>
            <a:ext cx="2618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7865C8-89A6-48B7-89E0-83100942ED8C}"/>
              </a:ext>
            </a:extLst>
          </p:cNvPr>
          <p:cNvSpPr txBox="1"/>
          <p:nvPr/>
        </p:nvSpPr>
        <p:spPr>
          <a:xfrm flipH="1">
            <a:off x="5114868" y="2689934"/>
            <a:ext cx="188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87913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905AFB-9D8C-4881-B8DE-E9A32707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0" y="844674"/>
            <a:ext cx="5267325" cy="592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ADEA5-A1CF-44C3-ABA1-57DBB9C85D0C}"/>
              </a:ext>
            </a:extLst>
          </p:cNvPr>
          <p:cNvSpPr txBox="1"/>
          <p:nvPr/>
        </p:nvSpPr>
        <p:spPr>
          <a:xfrm>
            <a:off x="548640" y="284085"/>
            <a:ext cx="195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.</a:t>
            </a:r>
            <a:r>
              <a:rPr lang="en-US" altLang="ko-KR" sz="2400" dirty="0" err="1"/>
              <a:t>eslintrc</a:t>
            </a:r>
            <a:r>
              <a:rPr lang="en-US" altLang="ko-KR" sz="2400" dirty="0"/>
              <a:t> </a:t>
            </a:r>
            <a:r>
              <a:rPr lang="ko-KR" altLang="en-US" sz="2400" dirty="0"/>
              <a:t>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6E17F-8B9C-4FCA-85E5-E9607A478363}"/>
              </a:ext>
            </a:extLst>
          </p:cNvPr>
          <p:cNvSpPr txBox="1"/>
          <p:nvPr/>
        </p:nvSpPr>
        <p:spPr>
          <a:xfrm>
            <a:off x="6225117" y="2370857"/>
            <a:ext cx="5816529" cy="257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highlight>
                  <a:srgbClr val="FFFF00"/>
                </a:highlight>
              </a:rPr>
              <a:t>설치 모듈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Npm</a:t>
            </a:r>
            <a:r>
              <a:rPr lang="en-US" altLang="ko-KR" dirty="0"/>
              <a:t> I react react-</a:t>
            </a:r>
            <a:r>
              <a:rPr lang="en-US" altLang="ko-KR" dirty="0" err="1"/>
              <a:t>dom</a:t>
            </a:r>
            <a:r>
              <a:rPr lang="en-US" altLang="ko-KR" dirty="0"/>
              <a:t> next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Npm</a:t>
            </a:r>
            <a:r>
              <a:rPr lang="en-US" altLang="ko-KR" dirty="0"/>
              <a:t> I –D </a:t>
            </a:r>
            <a:r>
              <a:rPr lang="en-US" altLang="ko-KR" dirty="0" err="1"/>
              <a:t>nodemon</a:t>
            </a:r>
            <a:r>
              <a:rPr lang="en-US" altLang="ko-KR" dirty="0"/>
              <a:t> webpack</a:t>
            </a:r>
            <a:r>
              <a:rPr lang="ko-KR" altLang="en-US" dirty="0"/>
              <a:t> </a:t>
            </a:r>
            <a:r>
              <a:rPr lang="en-US" altLang="ko-KR" dirty="0" err="1"/>
              <a:t>eslint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Npm</a:t>
            </a:r>
            <a:r>
              <a:rPr lang="en-US" altLang="ko-KR" dirty="0"/>
              <a:t> I </a:t>
            </a:r>
            <a:r>
              <a:rPr lang="en-US" altLang="ko-KR" dirty="0" err="1"/>
              <a:t>eslint</a:t>
            </a:r>
            <a:r>
              <a:rPr lang="en-US" altLang="ko-KR" dirty="0"/>
              <a:t>-plugin-import &amp; react &amp; react-hooks </a:t>
            </a:r>
          </a:p>
        </p:txBody>
      </p:sp>
    </p:spTree>
    <p:extLst>
      <p:ext uri="{BB962C8B-B14F-4D97-AF65-F5344CB8AC3E}">
        <p14:creationId xmlns:p14="http://schemas.microsoft.com/office/powerpoint/2010/main" val="34527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1D34D-BA0E-4DF9-9740-6037AD673538}"/>
              </a:ext>
            </a:extLst>
          </p:cNvPr>
          <p:cNvSpPr txBox="1"/>
          <p:nvPr/>
        </p:nvSpPr>
        <p:spPr>
          <a:xfrm>
            <a:off x="548640" y="284085"/>
            <a:ext cx="423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.</a:t>
            </a:r>
            <a:r>
              <a:rPr lang="en-US" altLang="ko-KR" sz="2400" dirty="0" err="1"/>
              <a:t>exlintrc</a:t>
            </a:r>
            <a:r>
              <a:rPr lang="en-US" altLang="ko-KR" sz="2400" dirty="0"/>
              <a:t> </a:t>
            </a:r>
            <a:r>
              <a:rPr lang="ko-KR" altLang="en-US" sz="2400" dirty="0"/>
              <a:t>구성 </a:t>
            </a:r>
            <a:r>
              <a:rPr lang="en-US" altLang="ko-KR" sz="2400" dirty="0"/>
              <a:t>2. react prettier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0F42B-78A2-42F4-A10A-A0461CF7C39E}"/>
              </a:ext>
            </a:extLst>
          </p:cNvPr>
          <p:cNvSpPr txBox="1"/>
          <p:nvPr/>
        </p:nvSpPr>
        <p:spPr>
          <a:xfrm>
            <a:off x="1104477" y="1030656"/>
            <a:ext cx="670850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prettier </a:t>
            </a:r>
            <a:r>
              <a:rPr lang="en-US" altLang="ko-KR" dirty="0" err="1"/>
              <a:t>eslint</a:t>
            </a:r>
            <a:r>
              <a:rPr lang="en-US" altLang="ko-KR" dirty="0"/>
              <a:t>-config-prettier </a:t>
            </a:r>
            <a:r>
              <a:rPr lang="en-US" altLang="ko-KR" dirty="0" err="1"/>
              <a:t>eslint</a:t>
            </a:r>
            <a:r>
              <a:rPr lang="en-US" altLang="ko-KR" dirty="0"/>
              <a:t>-plugin-prettier -D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DB3789-83F7-4450-85F0-D23DE5F8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77" y="1677693"/>
            <a:ext cx="3762375" cy="5162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B6C4FF-AC80-494F-926B-5487F6F9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08" y="1733550"/>
            <a:ext cx="5276850" cy="2543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28384-17F5-4AC2-A1B5-68F9028401CA}"/>
              </a:ext>
            </a:extLst>
          </p:cNvPr>
          <p:cNvSpPr txBox="1"/>
          <p:nvPr/>
        </p:nvSpPr>
        <p:spPr>
          <a:xfrm>
            <a:off x="5528513" y="4801968"/>
            <a:ext cx="37528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.</a:t>
            </a:r>
            <a:r>
              <a:rPr lang="en-US" altLang="ko-KR" dirty="0" err="1"/>
              <a:t>eslintrc</a:t>
            </a:r>
            <a:r>
              <a:rPr lang="en-US" altLang="ko-KR" dirty="0"/>
              <a:t> (</a:t>
            </a:r>
            <a:r>
              <a:rPr lang="ko-KR" altLang="en-US" dirty="0"/>
              <a:t>좌</a:t>
            </a:r>
            <a:r>
              <a:rPr lang="en-US" altLang="ko-KR" dirty="0"/>
              <a:t>) , </a:t>
            </a:r>
            <a:r>
              <a:rPr lang="en-US" altLang="ko-KR" dirty="0" err="1"/>
              <a:t>settings.json</a:t>
            </a:r>
            <a:r>
              <a:rPr lang="en-US" altLang="ko-KR" dirty="0"/>
              <a:t> (</a:t>
            </a:r>
            <a:r>
              <a:rPr lang="ko-KR" altLang="en-US" dirty="0"/>
              <a:t>상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0714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8B9DE1-C5CD-4FF5-A51E-83583EAF20FD}"/>
              </a:ext>
            </a:extLst>
          </p:cNvPr>
          <p:cNvSpPr/>
          <p:nvPr/>
        </p:nvSpPr>
        <p:spPr>
          <a:xfrm>
            <a:off x="6611714" y="556069"/>
            <a:ext cx="3444276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-</a:t>
            </a:r>
            <a:r>
              <a:rPr lang="ko-KR" altLang="en-US" dirty="0" err="1"/>
              <a:t>D</a:t>
            </a:r>
            <a:r>
              <a:rPr lang="ko-KR" altLang="en-US" dirty="0"/>
              <a:t> </a:t>
            </a:r>
            <a:r>
              <a:rPr lang="ko-KR" altLang="en-US" dirty="0" err="1"/>
              <a:t>eslint-config-airbnb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-</a:t>
            </a:r>
            <a:r>
              <a:rPr lang="ko-KR" altLang="en-US" dirty="0" err="1"/>
              <a:t>D</a:t>
            </a:r>
            <a:r>
              <a:rPr lang="ko-KR" altLang="en-US" dirty="0"/>
              <a:t> eslint-plugin-jsx-a11y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B3C2B-AF98-4618-8243-AA1A675AED7C}"/>
              </a:ext>
            </a:extLst>
          </p:cNvPr>
          <p:cNvSpPr txBox="1"/>
          <p:nvPr/>
        </p:nvSpPr>
        <p:spPr>
          <a:xfrm>
            <a:off x="548640" y="284085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엄격한 </a:t>
            </a:r>
            <a:r>
              <a:rPr lang="en-US" altLang="ko-KR" sz="2400" dirty="0" err="1"/>
              <a:t>eslint</a:t>
            </a:r>
            <a:r>
              <a:rPr lang="ko-KR" altLang="en-US" sz="2400" dirty="0"/>
              <a:t>를 적용하고 싶을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F7E0F7-41A4-42A2-8E34-F385785A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0" y="844674"/>
            <a:ext cx="5267325" cy="59245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A27DCA-45AC-4E10-9322-E27DAF9B7C5C}"/>
              </a:ext>
            </a:extLst>
          </p:cNvPr>
          <p:cNvCxnSpPr>
            <a:cxnSpLocks/>
          </p:cNvCxnSpPr>
          <p:nvPr/>
        </p:nvCxnSpPr>
        <p:spPr>
          <a:xfrm>
            <a:off x="4693329" y="4517741"/>
            <a:ext cx="11998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C289E9-8B72-4107-8E55-43C7B646F54B}"/>
              </a:ext>
            </a:extLst>
          </p:cNvPr>
          <p:cNvSpPr txBox="1"/>
          <p:nvPr/>
        </p:nvSpPr>
        <p:spPr>
          <a:xfrm>
            <a:off x="6096000" y="4357217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C000"/>
                </a:solidFill>
              </a:rPr>
              <a:t>Eslint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를 </a:t>
            </a:r>
            <a:r>
              <a:rPr lang="en-US" altLang="ko-KR" dirty="0">
                <a:solidFill>
                  <a:srgbClr val="FFC000"/>
                </a:solidFill>
              </a:rPr>
              <a:t>Airbnb </a:t>
            </a:r>
            <a:r>
              <a:rPr lang="ko-KR" altLang="en-US" dirty="0">
                <a:solidFill>
                  <a:srgbClr val="FFC000"/>
                </a:solidFill>
              </a:rPr>
              <a:t>로 적용</a:t>
            </a:r>
          </a:p>
        </p:txBody>
      </p:sp>
    </p:spTree>
    <p:extLst>
      <p:ext uri="{BB962C8B-B14F-4D97-AF65-F5344CB8AC3E}">
        <p14:creationId xmlns:p14="http://schemas.microsoft.com/office/powerpoint/2010/main" val="346576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C2988-7FD3-4506-B596-F39323E769B7}"/>
              </a:ext>
            </a:extLst>
          </p:cNvPr>
          <p:cNvSpPr txBox="1"/>
          <p:nvPr/>
        </p:nvSpPr>
        <p:spPr>
          <a:xfrm>
            <a:off x="548640" y="2840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Next</a:t>
            </a:r>
            <a:r>
              <a:rPr lang="ko-KR" altLang="en-US" sz="2400" dirty="0"/>
              <a:t> </a:t>
            </a:r>
            <a:r>
              <a:rPr lang="en-US" altLang="ko-KR" sz="2400" dirty="0"/>
              <a:t>script </a:t>
            </a:r>
            <a:r>
              <a:rPr lang="ko-KR" altLang="en-US" sz="2400" dirty="0"/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91F7E-518D-4D5E-AF6C-91E45C4479B8}"/>
              </a:ext>
            </a:extLst>
          </p:cNvPr>
          <p:cNvSpPr txBox="1"/>
          <p:nvPr/>
        </p:nvSpPr>
        <p:spPr>
          <a:xfrm>
            <a:off x="1104477" y="1030656"/>
            <a:ext cx="19575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npm</a:t>
            </a:r>
            <a:r>
              <a:rPr lang="en-US" altLang="ko-KR" dirty="0"/>
              <a:t> I –g next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99BDD-43BE-48F7-B270-FC70CA948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85" b="40958"/>
          <a:stretch/>
        </p:blipFill>
        <p:spPr>
          <a:xfrm>
            <a:off x="1214480" y="1769854"/>
            <a:ext cx="5084611" cy="21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F5A0F2-E6DF-41C9-93AE-6256DC89716C}"/>
              </a:ext>
            </a:extLst>
          </p:cNvPr>
          <p:cNvSpPr txBox="1"/>
          <p:nvPr/>
        </p:nvSpPr>
        <p:spPr>
          <a:xfrm>
            <a:off x="548640" y="310718"/>
            <a:ext cx="1586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Page </a:t>
            </a:r>
            <a:r>
              <a:rPr lang="ko-KR" altLang="en-US" sz="2400" dirty="0"/>
              <a:t>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61ED5-A383-42C9-A95F-20E8239B14F5}"/>
              </a:ext>
            </a:extLst>
          </p:cNvPr>
          <p:cNvSpPr txBox="1"/>
          <p:nvPr/>
        </p:nvSpPr>
        <p:spPr>
          <a:xfrm>
            <a:off x="893949" y="852282"/>
            <a:ext cx="637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Page</a:t>
            </a:r>
            <a:r>
              <a:rPr lang="ko-KR" altLang="en-US" dirty="0">
                <a:highlight>
                  <a:srgbClr val="FFFF00"/>
                </a:highlight>
              </a:rPr>
              <a:t> 역할</a:t>
            </a:r>
            <a:r>
              <a:rPr lang="ko-KR" altLang="en-US" dirty="0"/>
              <a:t> </a:t>
            </a:r>
            <a:r>
              <a:rPr lang="en-US" altLang="ko-KR" dirty="0"/>
              <a:t>: react</a:t>
            </a:r>
            <a:r>
              <a:rPr lang="ko-KR" altLang="en-US" dirty="0"/>
              <a:t>의 </a:t>
            </a:r>
            <a:r>
              <a:rPr lang="en-US" altLang="ko-KR" dirty="0"/>
              <a:t>router</a:t>
            </a:r>
            <a:r>
              <a:rPr lang="ko-KR" altLang="en-US" dirty="0"/>
              <a:t> 역할 </a:t>
            </a:r>
            <a:r>
              <a:rPr lang="en-US" altLang="ko-KR" dirty="0"/>
              <a:t>server side rendering </a:t>
            </a:r>
            <a:r>
              <a:rPr lang="ko-KR" altLang="en-US" dirty="0"/>
              <a:t>가능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6E4122-D50F-487B-8451-8BA838DE7060}"/>
              </a:ext>
            </a:extLst>
          </p:cNvPr>
          <p:cNvGrpSpPr/>
          <p:nvPr/>
        </p:nvGrpSpPr>
        <p:grpSpPr>
          <a:xfrm>
            <a:off x="911704" y="1469169"/>
            <a:ext cx="9232302" cy="5379953"/>
            <a:chOff x="396799" y="1478047"/>
            <a:chExt cx="9232302" cy="53799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2BB530-8DE7-49D1-9BD9-63651366F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201" y="1478047"/>
              <a:ext cx="5676900" cy="30099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CD30EF-F9A1-47D2-B4FD-D193B7FF1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99" y="1719262"/>
              <a:ext cx="2981325" cy="34194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293C62-3422-4BAD-B324-FD8798BF0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2201" y="4581525"/>
              <a:ext cx="4010025" cy="2276475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CFA3669-F737-4571-B49E-97AC952DEFBB}"/>
                </a:ext>
              </a:extLst>
            </p:cNvPr>
            <p:cNvSpPr/>
            <p:nvPr/>
          </p:nvSpPr>
          <p:spPr>
            <a:xfrm>
              <a:off x="3969957" y="1604331"/>
              <a:ext cx="1714226" cy="40011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09F402-C5A9-493E-B48F-AD29E8D90264}"/>
              </a:ext>
            </a:extLst>
          </p:cNvPr>
          <p:cNvCxnSpPr>
            <a:cxnSpLocks/>
          </p:cNvCxnSpPr>
          <p:nvPr/>
        </p:nvCxnSpPr>
        <p:spPr>
          <a:xfrm>
            <a:off x="6096000" y="1873188"/>
            <a:ext cx="103088" cy="9232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728F05-659D-4246-B74F-CB109D3C14EC}"/>
              </a:ext>
            </a:extLst>
          </p:cNvPr>
          <p:cNvSpPr txBox="1"/>
          <p:nvPr/>
        </p:nvSpPr>
        <p:spPr>
          <a:xfrm>
            <a:off x="6331413" y="2427134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Link</a:t>
            </a:r>
            <a:r>
              <a:rPr lang="ko-KR" altLang="en-US" sz="1400" b="1" dirty="0">
                <a:solidFill>
                  <a:srgbClr val="FFC000"/>
                </a:solidFill>
              </a:rPr>
              <a:t>와 </a:t>
            </a:r>
            <a:r>
              <a:rPr lang="en-US" altLang="ko-KR" sz="1400" b="1" dirty="0">
                <a:solidFill>
                  <a:srgbClr val="FFC000"/>
                </a:solidFill>
              </a:rPr>
              <a:t>a</a:t>
            </a:r>
            <a:r>
              <a:rPr lang="ko-KR" altLang="en-US" sz="1400" b="1" dirty="0">
                <a:solidFill>
                  <a:srgbClr val="FFC000"/>
                </a:solidFill>
              </a:rPr>
              <a:t>태그를 이용한 라우팅 체계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2286E-6F77-4013-9203-35584CFC0468}"/>
              </a:ext>
            </a:extLst>
          </p:cNvPr>
          <p:cNvSpPr txBox="1"/>
          <p:nvPr/>
        </p:nvSpPr>
        <p:spPr>
          <a:xfrm>
            <a:off x="5951758" y="3237658"/>
            <a:ext cx="42173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C000"/>
                </a:solidFill>
              </a:rPr>
              <a:t>각 라우터에 따라 코드를 분할하여 렌더링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C000"/>
                </a:solidFill>
              </a:rPr>
              <a:t>코드 </a:t>
            </a:r>
            <a:r>
              <a:rPr lang="ko-KR" altLang="en-US" sz="1400" b="1" dirty="0" err="1">
                <a:solidFill>
                  <a:srgbClr val="FFC000"/>
                </a:solidFill>
              </a:rPr>
              <a:t>스플리팅</a:t>
            </a:r>
            <a:r>
              <a:rPr lang="ko-KR" altLang="en-US" sz="1400" b="1" dirty="0">
                <a:solidFill>
                  <a:srgbClr val="FFC000"/>
                </a:solidFill>
              </a:rPr>
              <a:t> 자동 제공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C000"/>
                </a:solidFill>
              </a:rPr>
              <a:t>Params, query</a:t>
            </a:r>
            <a:r>
              <a:rPr lang="ko-KR" altLang="en-US" sz="1400" b="1" dirty="0">
                <a:solidFill>
                  <a:srgbClr val="FFC000"/>
                </a:solidFill>
              </a:rPr>
              <a:t>도 </a:t>
            </a:r>
            <a:r>
              <a:rPr lang="en-US" altLang="ko-KR" sz="1400" b="1" dirty="0">
                <a:solidFill>
                  <a:srgbClr val="FFC000"/>
                </a:solidFill>
              </a:rPr>
              <a:t>Link </a:t>
            </a:r>
            <a:r>
              <a:rPr lang="ko-KR" altLang="en-US" sz="1400" b="1" dirty="0">
                <a:solidFill>
                  <a:srgbClr val="FFC000"/>
                </a:solidFill>
              </a:rPr>
              <a:t>내 삽입하여 이용 가능</a:t>
            </a:r>
            <a:endParaRPr lang="en-US" altLang="ko-KR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7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072C75-475E-4E7A-9FC5-E3222BF7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9" y="1473277"/>
            <a:ext cx="9953625" cy="517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CC398-590A-47AC-ABA5-9DFB264EF14F}"/>
              </a:ext>
            </a:extLst>
          </p:cNvPr>
          <p:cNvSpPr txBox="1"/>
          <p:nvPr/>
        </p:nvSpPr>
        <p:spPr>
          <a:xfrm>
            <a:off x="548640" y="310718"/>
            <a:ext cx="3462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Antd</a:t>
            </a:r>
            <a:r>
              <a:rPr lang="en-US" altLang="ko-KR" sz="2400" dirty="0"/>
              <a:t> </a:t>
            </a:r>
            <a:r>
              <a:rPr lang="ko-KR" altLang="en-US" sz="2400" dirty="0"/>
              <a:t>적용 및 </a:t>
            </a:r>
            <a:r>
              <a:rPr lang="en-US" altLang="ko-KR" sz="2400" dirty="0" err="1"/>
              <a:t>jsx</a:t>
            </a:r>
            <a:r>
              <a:rPr lang="en-US" altLang="ko-KR" sz="2400" dirty="0"/>
              <a:t> props 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15E0D-0989-46BF-924C-DEA6944AD2EE}"/>
              </a:ext>
            </a:extLst>
          </p:cNvPr>
          <p:cNvSpPr txBox="1"/>
          <p:nvPr/>
        </p:nvSpPr>
        <p:spPr>
          <a:xfrm>
            <a:off x="893949" y="852282"/>
            <a:ext cx="1822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Npm</a:t>
            </a:r>
            <a:r>
              <a:rPr lang="en-US" altLang="ko-KR" sz="2000" dirty="0"/>
              <a:t> I </a:t>
            </a:r>
            <a:r>
              <a:rPr lang="en-US" altLang="ko-KR" sz="2000" dirty="0" err="1"/>
              <a:t>antd</a:t>
            </a:r>
            <a:r>
              <a:rPr lang="en-US" altLang="ko-KR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2A4C78-97FF-41E7-9BBE-ABE24ABEF286}"/>
              </a:ext>
            </a:extLst>
          </p:cNvPr>
          <p:cNvCxnSpPr/>
          <p:nvPr/>
        </p:nvCxnSpPr>
        <p:spPr>
          <a:xfrm>
            <a:off x="3320249" y="2059619"/>
            <a:ext cx="1402671" cy="159798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530463-980C-4C49-B986-9C0AA4DE89F7}"/>
              </a:ext>
            </a:extLst>
          </p:cNvPr>
          <p:cNvSpPr txBox="1"/>
          <p:nvPr/>
        </p:nvSpPr>
        <p:spPr>
          <a:xfrm>
            <a:off x="4598633" y="3089429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Next</a:t>
            </a:r>
            <a:r>
              <a:rPr lang="ko-KR" altLang="en-US" dirty="0">
                <a:solidFill>
                  <a:srgbClr val="FFC000"/>
                </a:solidFill>
              </a:rPr>
              <a:t> 에서 </a:t>
            </a:r>
            <a:r>
              <a:rPr lang="en-US" altLang="ko-KR" dirty="0">
                <a:solidFill>
                  <a:srgbClr val="FFC000"/>
                </a:solidFill>
              </a:rPr>
              <a:t>Head</a:t>
            </a:r>
            <a:r>
              <a:rPr lang="ko-KR" altLang="en-US" dirty="0">
                <a:solidFill>
                  <a:srgbClr val="FFC000"/>
                </a:solidFill>
              </a:rPr>
              <a:t>를 추가하는 방식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A38484-F69A-4AD2-A3DE-32309B1C0126}"/>
              </a:ext>
            </a:extLst>
          </p:cNvPr>
          <p:cNvCxnSpPr>
            <a:cxnSpLocks/>
          </p:cNvCxnSpPr>
          <p:nvPr/>
        </p:nvCxnSpPr>
        <p:spPr>
          <a:xfrm>
            <a:off x="5049995" y="5260019"/>
            <a:ext cx="11998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75479F-1F49-4AB0-A98B-6B1964907984}"/>
              </a:ext>
            </a:extLst>
          </p:cNvPr>
          <p:cNvSpPr txBox="1"/>
          <p:nvPr/>
        </p:nvSpPr>
        <p:spPr>
          <a:xfrm>
            <a:off x="6452666" y="5099495"/>
            <a:ext cx="3743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Const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About = ( { children }) =&gt; {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	{ children }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}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8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ECBAC-B9E4-46AB-84D5-ABF59CF83194}"/>
              </a:ext>
            </a:extLst>
          </p:cNvPr>
          <p:cNvSpPr txBox="1"/>
          <p:nvPr/>
        </p:nvSpPr>
        <p:spPr>
          <a:xfrm>
            <a:off x="548640" y="310718"/>
            <a:ext cx="397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AppLayout</a:t>
            </a:r>
            <a:r>
              <a:rPr lang="ko-KR" altLang="en-US" sz="2400" dirty="0"/>
              <a:t>과 </a:t>
            </a:r>
            <a:r>
              <a:rPr lang="en-US" altLang="ko-KR" sz="2400" dirty="0"/>
              <a:t>Head</a:t>
            </a:r>
            <a:r>
              <a:rPr lang="ko-KR" altLang="en-US" sz="2400" dirty="0"/>
              <a:t>의 중복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519A5-14EA-4E2E-A29B-F31B15D8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83" y="1142570"/>
            <a:ext cx="8537434" cy="45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1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EB70-AC44-4D1B-BC5B-7181955E7AD5}"/>
              </a:ext>
            </a:extLst>
          </p:cNvPr>
          <p:cNvSpPr txBox="1"/>
          <p:nvPr/>
        </p:nvSpPr>
        <p:spPr>
          <a:xfrm>
            <a:off x="548640" y="310718"/>
            <a:ext cx="16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Form </a:t>
            </a:r>
            <a:r>
              <a:rPr lang="ko-KR" altLang="en-US" sz="2400" dirty="0"/>
              <a:t>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C669A-6860-426D-B944-AF131E55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3895"/>
            <a:ext cx="7296150" cy="1314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9211BB-1093-4741-A222-14B935461EEC}"/>
              </a:ext>
            </a:extLst>
          </p:cNvPr>
          <p:cNvCxnSpPr>
            <a:cxnSpLocks/>
          </p:cNvCxnSpPr>
          <p:nvPr/>
        </p:nvCxnSpPr>
        <p:spPr>
          <a:xfrm>
            <a:off x="6568077" y="1645539"/>
            <a:ext cx="11998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63766A-D34B-4B57-A51E-5CDC610978C5}"/>
              </a:ext>
            </a:extLst>
          </p:cNvPr>
          <p:cNvSpPr txBox="1"/>
          <p:nvPr/>
        </p:nvSpPr>
        <p:spPr>
          <a:xfrm>
            <a:off x="7970748" y="1485015"/>
            <a:ext cx="413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Input </a:t>
            </a:r>
            <a:r>
              <a:rPr lang="ko-KR" altLang="en-US" dirty="0">
                <a:highlight>
                  <a:srgbClr val="FFFF00"/>
                </a:highlight>
              </a:rPr>
              <a:t>에는 </a:t>
            </a:r>
            <a:r>
              <a:rPr lang="en-US" altLang="ko-KR" dirty="0">
                <a:highlight>
                  <a:srgbClr val="FFFF00"/>
                </a:highlight>
              </a:rPr>
              <a:t>value</a:t>
            </a:r>
            <a:r>
              <a:rPr lang="ko-KR" altLang="en-US" dirty="0">
                <a:highlight>
                  <a:srgbClr val="FFFF00"/>
                </a:highlight>
              </a:rPr>
              <a:t>와 </a:t>
            </a:r>
            <a:r>
              <a:rPr lang="en-US" altLang="ko-KR" dirty="0" err="1">
                <a:highlight>
                  <a:srgbClr val="FFFF00"/>
                </a:highlight>
              </a:rPr>
              <a:t>onChange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는 필수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defaultValue</a:t>
            </a:r>
            <a:r>
              <a:rPr lang="en-US" altLang="ko-KR" dirty="0"/>
              <a:t> </a:t>
            </a:r>
            <a:r>
              <a:rPr lang="ko-KR" altLang="en-US" dirty="0"/>
              <a:t>일 땐 필수 </a:t>
            </a:r>
            <a:r>
              <a:rPr lang="en-US" altLang="ko-KR" dirty="0"/>
              <a:t>X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7DA343-0650-4FBC-892A-FF27FFED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566895"/>
            <a:ext cx="5282893" cy="100192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571AED-0C1E-40CD-BA97-2E3DD9936D6D}"/>
              </a:ext>
            </a:extLst>
          </p:cNvPr>
          <p:cNvCxnSpPr>
            <a:cxnSpLocks/>
          </p:cNvCxnSpPr>
          <p:nvPr/>
        </p:nvCxnSpPr>
        <p:spPr>
          <a:xfrm>
            <a:off x="5231589" y="3227243"/>
            <a:ext cx="11998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D6044F-0F63-485F-A4F9-97E19259186A}"/>
              </a:ext>
            </a:extLst>
          </p:cNvPr>
          <p:cNvSpPr txBox="1"/>
          <p:nvPr/>
        </p:nvSpPr>
        <p:spPr>
          <a:xfrm>
            <a:off x="6634260" y="3040087"/>
            <a:ext cx="513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input</a:t>
            </a:r>
            <a:r>
              <a:rPr lang="ko-KR" altLang="en-US" dirty="0"/>
              <a:t>에 해당하는 </a:t>
            </a:r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/>
              <a:t>를 설정해야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47465-14D4-4778-A784-451FEF21AD78}"/>
              </a:ext>
            </a:extLst>
          </p:cNvPr>
          <p:cNvSpPr txBox="1"/>
          <p:nvPr/>
        </p:nvSpPr>
        <p:spPr>
          <a:xfrm>
            <a:off x="548639" y="3741192"/>
            <a:ext cx="833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반복에 대해 통합이 가능한 </a:t>
            </a:r>
            <a:r>
              <a:rPr lang="en-US" altLang="ko-KR" sz="2000" dirty="0" err="1"/>
              <a:t>onChange</a:t>
            </a:r>
            <a:r>
              <a:rPr lang="ko-KR" altLang="en-US" sz="2000" dirty="0"/>
              <a:t>에 대해서는 </a:t>
            </a:r>
            <a:r>
              <a:rPr lang="ko-KR" altLang="en-US" sz="2000" dirty="0">
                <a:highlight>
                  <a:srgbClr val="FFFF00"/>
                </a:highlight>
              </a:rPr>
              <a:t>커스텀 훅</a:t>
            </a:r>
            <a:r>
              <a:rPr lang="ko-KR" altLang="en-US" sz="2000" dirty="0"/>
              <a:t> 적용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DD212B-6CC2-4ED0-843A-365F6CA88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2" y="4229171"/>
            <a:ext cx="5324640" cy="259108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1D52FF-F11E-43A8-B4CD-83A2E6427ED7}"/>
              </a:ext>
            </a:extLst>
          </p:cNvPr>
          <p:cNvCxnSpPr>
            <a:cxnSpLocks/>
          </p:cNvCxnSpPr>
          <p:nvPr/>
        </p:nvCxnSpPr>
        <p:spPr>
          <a:xfrm>
            <a:off x="4172505" y="5030285"/>
            <a:ext cx="20596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3E0CC-D7A2-4F54-B754-7FDA82579CA0}"/>
              </a:ext>
            </a:extLst>
          </p:cNvPr>
          <p:cNvSpPr txBox="1"/>
          <p:nvPr/>
        </p:nvSpPr>
        <p:spPr>
          <a:xfrm>
            <a:off x="6360470" y="4441065"/>
            <a:ext cx="558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useInput</a:t>
            </a:r>
            <a:r>
              <a:rPr lang="en-US" altLang="ko-KR" dirty="0"/>
              <a:t> (</a:t>
            </a:r>
            <a:r>
              <a:rPr lang="ko-KR" altLang="en-US" dirty="0"/>
              <a:t>사용자 지정 이름</a:t>
            </a:r>
            <a:r>
              <a:rPr lang="en-US" altLang="ko-KR" dirty="0"/>
              <a:t>)</a:t>
            </a:r>
            <a:r>
              <a:rPr lang="ko-KR" altLang="en-US" dirty="0"/>
              <a:t> 으로써 반복 작업에 대한 커스텀 훅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Handler</a:t>
            </a:r>
            <a:r>
              <a:rPr lang="ko-KR" altLang="en-US" dirty="0">
                <a:highlight>
                  <a:srgbClr val="FFFF00"/>
                </a:highlight>
              </a:rPr>
              <a:t>와 </a:t>
            </a:r>
            <a:r>
              <a:rPr lang="en-US" altLang="ko-KR" dirty="0">
                <a:highlight>
                  <a:srgbClr val="FFFF00"/>
                </a:highlight>
              </a:rPr>
              <a:t>value</a:t>
            </a:r>
            <a:r>
              <a:rPr lang="ko-KR" altLang="en-US" dirty="0">
                <a:highlight>
                  <a:srgbClr val="FFFF00"/>
                </a:highlight>
              </a:rPr>
              <a:t>를 반환</a:t>
            </a:r>
            <a:r>
              <a:rPr lang="ko-KR" altLang="en-US" dirty="0"/>
              <a:t>하는 기본 구조로 적용</a:t>
            </a:r>
            <a:r>
              <a:rPr lang="en-US" altLang="ko-KR" dirty="0"/>
              <a:t>!!! 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DB0555-DA15-4C1E-A31F-D58A114BCCCA}"/>
              </a:ext>
            </a:extLst>
          </p:cNvPr>
          <p:cNvCxnSpPr>
            <a:cxnSpLocks/>
          </p:cNvCxnSpPr>
          <p:nvPr/>
        </p:nvCxnSpPr>
        <p:spPr>
          <a:xfrm>
            <a:off x="4388208" y="6407803"/>
            <a:ext cx="20596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472150-EE25-4045-A88E-E9CDC69FA715}"/>
              </a:ext>
            </a:extLst>
          </p:cNvPr>
          <p:cNvSpPr txBox="1"/>
          <p:nvPr/>
        </p:nvSpPr>
        <p:spPr>
          <a:xfrm>
            <a:off x="6604668" y="6220647"/>
            <a:ext cx="55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Onchange</a:t>
            </a:r>
            <a:r>
              <a:rPr lang="ko-KR" altLang="en-US" dirty="0"/>
              <a:t>에 대한 함수를 따로 생성할 필요 </a:t>
            </a:r>
            <a:r>
              <a:rPr lang="en-US" altLang="ko-KR"/>
              <a:t>X 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66CE00-E458-4542-B2A4-DDA9E555BD12}"/>
              </a:ext>
            </a:extLst>
          </p:cNvPr>
          <p:cNvCxnSpPr/>
          <p:nvPr/>
        </p:nvCxnSpPr>
        <p:spPr>
          <a:xfrm>
            <a:off x="5231589" y="2006354"/>
            <a:ext cx="7075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B41785-165E-4B1A-9CEE-F6A669E71164}"/>
              </a:ext>
            </a:extLst>
          </p:cNvPr>
          <p:cNvCxnSpPr/>
          <p:nvPr/>
        </p:nvCxnSpPr>
        <p:spPr>
          <a:xfrm>
            <a:off x="3464933" y="1990079"/>
            <a:ext cx="7075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3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1</cp:revision>
  <dcterms:created xsi:type="dcterms:W3CDTF">2020-06-21T09:10:56Z</dcterms:created>
  <dcterms:modified xsi:type="dcterms:W3CDTF">2020-06-21T09:12:13Z</dcterms:modified>
</cp:coreProperties>
</file>