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58" r:id="rId4"/>
    <p:sldId id="273" r:id="rId5"/>
    <p:sldId id="274" r:id="rId6"/>
    <p:sldId id="277" r:id="rId7"/>
    <p:sldId id="278" r:id="rId8"/>
    <p:sldId id="279" r:id="rId9"/>
    <p:sldId id="275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귀은(학생-정보보안암호수학과)" initials="박정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9AD2AF"/>
    <a:srgbClr val="63327E"/>
    <a:srgbClr val="FF9999"/>
    <a:srgbClr val="FF0000"/>
    <a:srgbClr val="009999"/>
    <a:srgbClr val="6699FF"/>
    <a:srgbClr val="000000"/>
    <a:srgbClr val="FF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8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8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0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2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다른 페이지 연결선 5">
            <a:extLst>
              <a:ext uri="{FF2B5EF4-FFF2-40B4-BE49-F238E27FC236}">
                <a16:creationId xmlns="" xmlns:a16="http://schemas.microsoft.com/office/drawing/2014/main" id="{545D5367-27CC-4492-B348-EDFF94327EE0}"/>
              </a:ext>
            </a:extLst>
          </p:cNvPr>
          <p:cNvSpPr/>
          <p:nvPr/>
        </p:nvSpPr>
        <p:spPr>
          <a:xfrm rot="16200000" flipV="1">
            <a:off x="6572202" y="1238202"/>
            <a:ext cx="6858000" cy="43815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348"/>
              <a:gd name="connsiteX1" fmla="*/ 10000 w 10000"/>
              <a:gd name="connsiteY1" fmla="*/ 0 h 10348"/>
              <a:gd name="connsiteX2" fmla="*/ 10000 w 10000"/>
              <a:gd name="connsiteY2" fmla="*/ 8000 h 10348"/>
              <a:gd name="connsiteX3" fmla="*/ 4250 w 10000"/>
              <a:gd name="connsiteY3" fmla="*/ 10348 h 10348"/>
              <a:gd name="connsiteX4" fmla="*/ 0 w 10000"/>
              <a:gd name="connsiteY4" fmla="*/ 8000 h 10348"/>
              <a:gd name="connsiteX5" fmla="*/ 0 w 10000"/>
              <a:gd name="connsiteY5" fmla="*/ 0 h 10348"/>
              <a:gd name="connsiteX0" fmla="*/ 0 w 10000"/>
              <a:gd name="connsiteY0" fmla="*/ 0 h 20878"/>
              <a:gd name="connsiteX1" fmla="*/ 10000 w 10000"/>
              <a:gd name="connsiteY1" fmla="*/ 0 h 20878"/>
              <a:gd name="connsiteX2" fmla="*/ 10000 w 10000"/>
              <a:gd name="connsiteY2" fmla="*/ 8000 h 20878"/>
              <a:gd name="connsiteX3" fmla="*/ 1269 w 10000"/>
              <a:gd name="connsiteY3" fmla="*/ 20878 h 20878"/>
              <a:gd name="connsiteX4" fmla="*/ 0 w 10000"/>
              <a:gd name="connsiteY4" fmla="*/ 8000 h 20878"/>
              <a:gd name="connsiteX5" fmla="*/ 0 w 10000"/>
              <a:gd name="connsiteY5" fmla="*/ 0 h 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20878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1269" y="20878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2F4054"/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741EC158-2BBB-49F8-87A7-2D77ADA480B3}"/>
              </a:ext>
            </a:extLst>
          </p:cNvPr>
          <p:cNvSpPr/>
          <p:nvPr/>
        </p:nvSpPr>
        <p:spPr>
          <a:xfrm>
            <a:off x="0" y="3111500"/>
            <a:ext cx="12192000" cy="3746500"/>
          </a:xfrm>
          <a:prstGeom prst="rtTriangle">
            <a:avLst/>
          </a:prstGeom>
          <a:solidFill>
            <a:srgbClr val="E6CFC1"/>
          </a:solidFill>
          <a:ln>
            <a:noFill/>
          </a:ln>
          <a:effectLst>
            <a:outerShdw blurRad="127000" dist="127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98E5C1A-65D6-4F9E-8CD9-4F475B971A37}"/>
              </a:ext>
            </a:extLst>
          </p:cNvPr>
          <p:cNvSpPr/>
          <p:nvPr/>
        </p:nvSpPr>
        <p:spPr>
          <a:xfrm rot="1020000">
            <a:off x="1201705" y="999265"/>
            <a:ext cx="63309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smtClean="0">
                <a:solidFill>
                  <a:srgbClr val="2F4054"/>
                </a:solidFill>
              </a:rPr>
              <a:t>애플리케이션</a:t>
            </a:r>
            <a:endParaRPr lang="en-US" altLang="ko-KR" sz="4400" b="1" i="1" kern="0" smtClean="0">
              <a:solidFill>
                <a:srgbClr val="2F4054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smtClean="0">
                <a:solidFill>
                  <a:srgbClr val="2F4054"/>
                </a:solidFill>
              </a:rPr>
              <a:t>메모리 </a:t>
            </a:r>
            <a:r>
              <a:rPr lang="ko-KR" altLang="en-US" sz="4400" b="1" i="1" kern="0" smtClean="0">
                <a:solidFill>
                  <a:srgbClr val="2F4054"/>
                </a:solidFill>
              </a:rPr>
              <a:t>덤프 </a:t>
            </a:r>
            <a:r>
              <a:rPr lang="ko-KR" altLang="en-US" sz="4400" b="1" i="1" kern="0" smtClean="0">
                <a:solidFill>
                  <a:srgbClr val="2F4054"/>
                </a:solidFill>
              </a:rPr>
              <a:t>추출</a:t>
            </a:r>
            <a:endParaRPr lang="en-US" altLang="ko-KR" sz="4400" b="1" i="1" kern="0" smtClean="0">
              <a:solidFill>
                <a:srgbClr val="2F4054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smtClean="0">
                <a:solidFill>
                  <a:srgbClr val="2F4054"/>
                </a:solidFill>
              </a:rPr>
              <a:t>(feat. </a:t>
            </a:r>
            <a:r>
              <a:rPr lang="ko-KR" altLang="en-US" sz="4400" b="1" i="1" kern="0" smtClean="0">
                <a:solidFill>
                  <a:srgbClr val="2F4054"/>
                </a:solidFill>
              </a:rPr>
              <a:t>녹스</a:t>
            </a:r>
            <a:r>
              <a:rPr lang="en-US" altLang="ko-KR" sz="4400" b="1" i="1" kern="0" smtClean="0">
                <a:solidFill>
                  <a:srgbClr val="2F4054"/>
                </a:solidFill>
              </a:rPr>
              <a:t>)</a:t>
            </a:r>
            <a:endParaRPr lang="en-US" altLang="ko-KR" sz="4400" b="1" i="1" kern="0" dirty="0">
              <a:solidFill>
                <a:srgbClr val="2F4054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86031D4-CDED-484D-9CEB-854FC868D9D1}"/>
              </a:ext>
            </a:extLst>
          </p:cNvPr>
          <p:cNvSpPr/>
          <p:nvPr/>
        </p:nvSpPr>
        <p:spPr>
          <a:xfrm rot="1020853">
            <a:off x="8746642" y="5435871"/>
            <a:ext cx="138050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mtClean="0">
                <a:solidFill>
                  <a:prstClr val="white"/>
                </a:solidFill>
              </a:rPr>
              <a:t>20161905 </a:t>
            </a:r>
            <a:r>
              <a:rPr lang="ko-KR" altLang="en-US" sz="1200" smtClean="0">
                <a:solidFill>
                  <a:prstClr val="white"/>
                </a:solidFill>
              </a:rPr>
              <a:t>김현</a:t>
            </a:r>
            <a:r>
              <a:rPr lang="ko-KR" altLang="en-US" sz="1200">
                <a:solidFill>
                  <a:prstClr val="white"/>
                </a:solidFill>
              </a:rPr>
              <a:t>재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00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Nox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 경로에서 명령어 실행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217159"/>
            <a:ext cx="54864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97032" y="1217159"/>
            <a:ext cx="3804446" cy="220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1581840" y="5391694"/>
            <a:ext cx="450376" cy="441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73"/>
          <a:stretch/>
        </p:blipFill>
        <p:spPr bwMode="auto">
          <a:xfrm>
            <a:off x="2355261" y="5277716"/>
            <a:ext cx="9153525" cy="66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355261" y="6184650"/>
            <a:ext cx="710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frida-server-14.2.18-android-x86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 후 파일을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data/local/tmp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파일이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Nox\bin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경로 안에 있어야함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9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Nox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 경로에서 명령어 실행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217159"/>
            <a:ext cx="54864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97032" y="1217159"/>
            <a:ext cx="3804446" cy="220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66303" y="5007005"/>
            <a:ext cx="450376" cy="441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60274" y="6386400"/>
            <a:ext cx="710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adb shell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후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su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슈퍼권한 얻고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chmod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접근권한허용 명령어 입력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" t="50371" r="684" b="4588"/>
          <a:stretch/>
        </p:blipFill>
        <p:spPr bwMode="auto">
          <a:xfrm>
            <a:off x="1451762" y="4573309"/>
            <a:ext cx="9153525" cy="175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4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Local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명령어 실행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5865" y="6178922"/>
            <a:ext cx="710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Nox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 경로에서 했던 명령어 실행창을 닫으면 안됨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frida 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865" y="1437917"/>
            <a:ext cx="59912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805865" y="2092370"/>
            <a:ext cx="2047678" cy="220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fridump3-master</a:t>
            </a:r>
            <a:r>
              <a:rPr lang="ko-KR" altLang="en-US" sz="2400" b="1" i="1" kern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경로에서 명령어 실행</a:t>
            </a:r>
            <a:endParaRPr lang="en-US" altLang="ko-KR" sz="700" kern="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39699" y="1711197"/>
            <a:ext cx="710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fridump3-master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다운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979" y="3293599"/>
            <a:ext cx="64198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45900" y="3306662"/>
            <a:ext cx="3053517" cy="220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1" y="1204641"/>
            <a:ext cx="28003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H="1">
            <a:off x="2873829" y="1865085"/>
            <a:ext cx="965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화살표 8"/>
          <p:cNvSpPr/>
          <p:nvPr/>
        </p:nvSpPr>
        <p:spPr>
          <a:xfrm>
            <a:off x="1515291" y="3880117"/>
            <a:ext cx="583475" cy="456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80979" y="6278842"/>
            <a:ext cx="710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 입력하면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dump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폴더가 생김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fridump3-master</a:t>
            </a:r>
            <a:r>
              <a:rPr lang="ko-KR" altLang="en-US" sz="2400" b="1" i="1" ker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경로에서 명령어 실행</a:t>
            </a:r>
            <a:endParaRPr lang="en-US" altLang="ko-KR" sz="600" kern="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43472" y="1660397"/>
            <a:ext cx="710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원래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memdump.mem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파일도 같이 생기는데 잘못만져서 삭제됨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9" y="1239475"/>
            <a:ext cx="3300118" cy="371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25400" y="4684344"/>
            <a:ext cx="3053517" cy="220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296415" y="4789501"/>
            <a:ext cx="3425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38924" y="4635612"/>
            <a:ext cx="7369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strings.txt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안에 대화 내용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IMEI,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전화번호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Account,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시간정보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ID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모든 정보가 들어있음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355" y="4981865"/>
            <a:ext cx="2714625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오른쪽 화살표 20"/>
          <p:cNvSpPr/>
          <p:nvPr/>
        </p:nvSpPr>
        <p:spPr>
          <a:xfrm>
            <a:off x="6537668" y="5589738"/>
            <a:ext cx="583475" cy="456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0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다른 페이지 연결선 5">
            <a:extLst>
              <a:ext uri="{FF2B5EF4-FFF2-40B4-BE49-F238E27FC236}">
                <a16:creationId xmlns="" xmlns:a16="http://schemas.microsoft.com/office/drawing/2014/main" id="{545D5367-27CC-4492-B348-EDFF94327EE0}"/>
              </a:ext>
            </a:extLst>
          </p:cNvPr>
          <p:cNvSpPr/>
          <p:nvPr/>
        </p:nvSpPr>
        <p:spPr>
          <a:xfrm rot="16200000" flipV="1">
            <a:off x="6572202" y="1238202"/>
            <a:ext cx="6858000" cy="43815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348"/>
              <a:gd name="connsiteX1" fmla="*/ 10000 w 10000"/>
              <a:gd name="connsiteY1" fmla="*/ 0 h 10348"/>
              <a:gd name="connsiteX2" fmla="*/ 10000 w 10000"/>
              <a:gd name="connsiteY2" fmla="*/ 8000 h 10348"/>
              <a:gd name="connsiteX3" fmla="*/ 4250 w 10000"/>
              <a:gd name="connsiteY3" fmla="*/ 10348 h 10348"/>
              <a:gd name="connsiteX4" fmla="*/ 0 w 10000"/>
              <a:gd name="connsiteY4" fmla="*/ 8000 h 10348"/>
              <a:gd name="connsiteX5" fmla="*/ 0 w 10000"/>
              <a:gd name="connsiteY5" fmla="*/ 0 h 10348"/>
              <a:gd name="connsiteX0" fmla="*/ 0 w 10000"/>
              <a:gd name="connsiteY0" fmla="*/ 0 h 20878"/>
              <a:gd name="connsiteX1" fmla="*/ 10000 w 10000"/>
              <a:gd name="connsiteY1" fmla="*/ 0 h 20878"/>
              <a:gd name="connsiteX2" fmla="*/ 10000 w 10000"/>
              <a:gd name="connsiteY2" fmla="*/ 8000 h 20878"/>
              <a:gd name="connsiteX3" fmla="*/ 1269 w 10000"/>
              <a:gd name="connsiteY3" fmla="*/ 20878 h 20878"/>
              <a:gd name="connsiteX4" fmla="*/ 0 w 10000"/>
              <a:gd name="connsiteY4" fmla="*/ 8000 h 20878"/>
              <a:gd name="connsiteX5" fmla="*/ 0 w 10000"/>
              <a:gd name="connsiteY5" fmla="*/ 0 h 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20878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1269" y="20878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2F4054"/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741EC158-2BBB-49F8-87A7-2D77ADA480B3}"/>
              </a:ext>
            </a:extLst>
          </p:cNvPr>
          <p:cNvSpPr/>
          <p:nvPr/>
        </p:nvSpPr>
        <p:spPr>
          <a:xfrm>
            <a:off x="0" y="3111500"/>
            <a:ext cx="12192000" cy="3746500"/>
          </a:xfrm>
          <a:prstGeom prst="rtTriangle">
            <a:avLst/>
          </a:prstGeom>
          <a:solidFill>
            <a:srgbClr val="E6CFC1"/>
          </a:solidFill>
          <a:ln>
            <a:noFill/>
          </a:ln>
          <a:effectLst>
            <a:outerShdw blurRad="127000" dist="127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98E5C1A-65D6-4F9E-8CD9-4F475B971A37}"/>
              </a:ext>
            </a:extLst>
          </p:cNvPr>
          <p:cNvSpPr/>
          <p:nvPr/>
        </p:nvSpPr>
        <p:spPr>
          <a:xfrm rot="1020000">
            <a:off x="1201705" y="2080361"/>
            <a:ext cx="6330998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smtClean="0">
                <a:solidFill>
                  <a:srgbClr val="2F4054"/>
                </a:solidFill>
              </a:rPr>
              <a:t>Nox </a:t>
            </a:r>
            <a:r>
              <a:rPr lang="ko-KR" altLang="en-US" sz="4400" b="1" i="1" kern="0" smtClean="0">
                <a:solidFill>
                  <a:srgbClr val="2F4054"/>
                </a:solidFill>
              </a:rPr>
              <a:t>소개</a:t>
            </a:r>
            <a:endParaRPr lang="en-US" altLang="ko-KR" sz="4400" b="1" i="1" kern="0" dirty="0">
              <a:solidFill>
                <a:srgbClr val="2F4054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86031D4-CDED-484D-9CEB-854FC868D9D1}"/>
              </a:ext>
            </a:extLst>
          </p:cNvPr>
          <p:cNvSpPr/>
          <p:nvPr/>
        </p:nvSpPr>
        <p:spPr>
          <a:xfrm rot="1020853">
            <a:off x="8746642" y="5435871"/>
            <a:ext cx="138050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mtClean="0">
                <a:solidFill>
                  <a:prstClr val="white"/>
                </a:solidFill>
              </a:rPr>
              <a:t>20161905 </a:t>
            </a:r>
            <a:r>
              <a:rPr lang="ko-KR" altLang="en-US" sz="1200" smtClean="0">
                <a:solidFill>
                  <a:prstClr val="white"/>
                </a:solidFill>
              </a:rPr>
              <a:t>김현</a:t>
            </a:r>
            <a:r>
              <a:rPr lang="ko-KR" altLang="en-US" sz="1200">
                <a:solidFill>
                  <a:prstClr val="white"/>
                </a:solidFill>
              </a:rPr>
              <a:t>재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Nox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180" y="1243418"/>
            <a:ext cx="10743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Nox</a:t>
            </a:r>
            <a:r>
              <a:rPr lang="ko-KR" altLang="en-US"/>
              <a:t>는 </a:t>
            </a:r>
            <a:r>
              <a:rPr lang="ko-KR" altLang="en-US">
                <a:solidFill>
                  <a:srgbClr val="FF0000"/>
                </a:solidFill>
              </a:rPr>
              <a:t>안드로이드 모바일 에뮬레이터 </a:t>
            </a:r>
            <a:r>
              <a:rPr lang="ko-KR" altLang="en-US"/>
              <a:t>개발 및 </a:t>
            </a:r>
            <a:r>
              <a:rPr lang="en-US" altLang="ko-KR" smtClean="0"/>
              <a:t>APK</a:t>
            </a:r>
            <a:r>
              <a:rPr lang="ko-KR" altLang="en-US"/>
              <a:t>실행 환경을 </a:t>
            </a:r>
            <a:r>
              <a:rPr lang="ko-KR" altLang="en-US" smtClean="0"/>
              <a:t>제공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 게임을 키보드와 마우스로 이용</a:t>
            </a:r>
            <a:endParaRPr lang="en-US" altLang="ko-KR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녹스 앱 플레이어 구글플레이 [RH-01] 오류 해결하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503" y="275626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135796" y="6427763"/>
            <a:ext cx="1720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https://kr.bignox.com/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451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다른 페이지 연결선 5">
            <a:extLst>
              <a:ext uri="{FF2B5EF4-FFF2-40B4-BE49-F238E27FC236}">
                <a16:creationId xmlns="" xmlns:a16="http://schemas.microsoft.com/office/drawing/2014/main" id="{545D5367-27CC-4492-B348-EDFF94327EE0}"/>
              </a:ext>
            </a:extLst>
          </p:cNvPr>
          <p:cNvSpPr/>
          <p:nvPr/>
        </p:nvSpPr>
        <p:spPr>
          <a:xfrm rot="16200000" flipV="1">
            <a:off x="6572202" y="1238202"/>
            <a:ext cx="6858000" cy="43815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348"/>
              <a:gd name="connsiteX1" fmla="*/ 10000 w 10000"/>
              <a:gd name="connsiteY1" fmla="*/ 0 h 10348"/>
              <a:gd name="connsiteX2" fmla="*/ 10000 w 10000"/>
              <a:gd name="connsiteY2" fmla="*/ 8000 h 10348"/>
              <a:gd name="connsiteX3" fmla="*/ 4250 w 10000"/>
              <a:gd name="connsiteY3" fmla="*/ 10348 h 10348"/>
              <a:gd name="connsiteX4" fmla="*/ 0 w 10000"/>
              <a:gd name="connsiteY4" fmla="*/ 8000 h 10348"/>
              <a:gd name="connsiteX5" fmla="*/ 0 w 10000"/>
              <a:gd name="connsiteY5" fmla="*/ 0 h 10348"/>
              <a:gd name="connsiteX0" fmla="*/ 0 w 10000"/>
              <a:gd name="connsiteY0" fmla="*/ 0 h 20878"/>
              <a:gd name="connsiteX1" fmla="*/ 10000 w 10000"/>
              <a:gd name="connsiteY1" fmla="*/ 0 h 20878"/>
              <a:gd name="connsiteX2" fmla="*/ 10000 w 10000"/>
              <a:gd name="connsiteY2" fmla="*/ 8000 h 20878"/>
              <a:gd name="connsiteX3" fmla="*/ 1269 w 10000"/>
              <a:gd name="connsiteY3" fmla="*/ 20878 h 20878"/>
              <a:gd name="connsiteX4" fmla="*/ 0 w 10000"/>
              <a:gd name="connsiteY4" fmla="*/ 8000 h 20878"/>
              <a:gd name="connsiteX5" fmla="*/ 0 w 10000"/>
              <a:gd name="connsiteY5" fmla="*/ 0 h 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20878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1269" y="20878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2F4054"/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741EC158-2BBB-49F8-87A7-2D77ADA480B3}"/>
              </a:ext>
            </a:extLst>
          </p:cNvPr>
          <p:cNvSpPr/>
          <p:nvPr/>
        </p:nvSpPr>
        <p:spPr>
          <a:xfrm>
            <a:off x="0" y="3111500"/>
            <a:ext cx="12192000" cy="3746500"/>
          </a:xfrm>
          <a:prstGeom prst="rtTriangle">
            <a:avLst/>
          </a:prstGeom>
          <a:solidFill>
            <a:srgbClr val="E6CFC1"/>
          </a:solidFill>
          <a:ln>
            <a:noFill/>
          </a:ln>
          <a:effectLst>
            <a:outerShdw blurRad="127000" dist="127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98E5C1A-65D6-4F9E-8CD9-4F475B971A37}"/>
              </a:ext>
            </a:extLst>
          </p:cNvPr>
          <p:cNvSpPr/>
          <p:nvPr/>
        </p:nvSpPr>
        <p:spPr>
          <a:xfrm rot="1020000">
            <a:off x="1201705" y="1507096"/>
            <a:ext cx="633099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smtClean="0">
                <a:solidFill>
                  <a:srgbClr val="2F4054"/>
                </a:solidFill>
              </a:rPr>
              <a:t>메모리 덤프 </a:t>
            </a:r>
            <a:r>
              <a:rPr lang="ko-KR" altLang="en-US" sz="4400" b="1" i="1" kern="0" smtClean="0">
                <a:solidFill>
                  <a:srgbClr val="2F4054"/>
                </a:solidFill>
              </a:rPr>
              <a:t>추출</a:t>
            </a:r>
            <a:endParaRPr lang="en-US" altLang="ko-KR" sz="4400" b="1" i="1" kern="0" smtClean="0">
              <a:solidFill>
                <a:srgbClr val="2F4054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smtClean="0">
                <a:solidFill>
                  <a:srgbClr val="2F4054"/>
                </a:solidFill>
              </a:rPr>
              <a:t>(</a:t>
            </a:r>
            <a:r>
              <a:rPr lang="ko-KR" altLang="en-US" sz="4400" b="1" i="1" kern="0" smtClean="0">
                <a:solidFill>
                  <a:srgbClr val="2F4054"/>
                </a:solidFill>
              </a:rPr>
              <a:t>앱</a:t>
            </a:r>
            <a:r>
              <a:rPr lang="en-US" altLang="ko-KR" sz="4400" b="1" i="1" kern="0" smtClean="0">
                <a:solidFill>
                  <a:srgbClr val="2F4054"/>
                </a:solidFill>
              </a:rPr>
              <a:t>: Wechat)</a:t>
            </a:r>
            <a:endParaRPr lang="en-US" altLang="ko-KR" sz="4400" b="1" i="1" kern="0" dirty="0">
              <a:solidFill>
                <a:srgbClr val="2F4054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86031D4-CDED-484D-9CEB-854FC868D9D1}"/>
              </a:ext>
            </a:extLst>
          </p:cNvPr>
          <p:cNvSpPr/>
          <p:nvPr/>
        </p:nvSpPr>
        <p:spPr>
          <a:xfrm rot="1020853">
            <a:off x="8746642" y="5435871"/>
            <a:ext cx="138050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mtClean="0">
                <a:solidFill>
                  <a:prstClr val="white"/>
                </a:solidFill>
              </a:rPr>
              <a:t>20161905 </a:t>
            </a:r>
            <a:r>
              <a:rPr lang="ko-KR" altLang="en-US" sz="1200" smtClean="0">
                <a:solidFill>
                  <a:prstClr val="white"/>
                </a:solidFill>
              </a:rPr>
              <a:t>김현</a:t>
            </a:r>
            <a:r>
              <a:rPr lang="ko-KR" altLang="en-US" sz="1200">
                <a:solidFill>
                  <a:prstClr val="white"/>
                </a:solidFill>
              </a:rPr>
              <a:t>재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7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Wechat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</a:t>
            </a:r>
            <a:r>
              <a:rPr lang="ko-KR" altLang="en-US" sz="32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치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6584" y="2968532"/>
            <a:ext cx="710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Wechat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 설치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52" y="1018551"/>
            <a:ext cx="3239398" cy="554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3645" y="2834640"/>
            <a:ext cx="535577" cy="58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626923" y="3125288"/>
            <a:ext cx="1611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녹스 플레이어 설정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3934" y="962809"/>
            <a:ext cx="710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디바이스 설정 클릭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52" y="1018551"/>
            <a:ext cx="3239398" cy="554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91346" y="1018551"/>
            <a:ext cx="161305" cy="196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252651" y="1116698"/>
            <a:ext cx="1611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042" y="2106507"/>
            <a:ext cx="4021753" cy="336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220407" y="2966114"/>
            <a:ext cx="779614" cy="196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813844" y="2910372"/>
            <a:ext cx="710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ROOT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켜기 체크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8106840" y="3064261"/>
            <a:ext cx="1611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801478" y="3569366"/>
            <a:ext cx="450376" cy="441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디바이스 설정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9431" y="6181702"/>
            <a:ext cx="710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설정에서 태블릿 정보 클릭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7" y="1153328"/>
            <a:ext cx="3062001" cy="53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417" y="6136899"/>
            <a:ext cx="1369679" cy="397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856097" y="6335591"/>
            <a:ext cx="18424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38512" y="2573269"/>
            <a:ext cx="710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빌드번호 약 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연타</a:t>
            </a:r>
            <a:endParaRPr lang="en-US" altLang="ko-KR" sz="140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그러면 개발자 옵션이 생김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65" y="1664387"/>
            <a:ext cx="35909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32019" y="2506400"/>
            <a:ext cx="2773748" cy="441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922048" y="2727158"/>
            <a:ext cx="1611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3323230" y="2506399"/>
            <a:ext cx="450376" cy="441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디바이스 설정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9430" y="5742639"/>
            <a:ext cx="710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 옵션 클릭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7" y="1153328"/>
            <a:ext cx="3062001" cy="538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416" y="5742639"/>
            <a:ext cx="1369679" cy="397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856097" y="5903418"/>
            <a:ext cx="18424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3323230" y="2506399"/>
            <a:ext cx="450376" cy="441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01" y="2176828"/>
            <a:ext cx="35814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267224" y="2539816"/>
            <a:ext cx="5632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USB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디버깅 켜기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301" y="2506399"/>
            <a:ext cx="2773748" cy="441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7543701" y="2727158"/>
            <a:ext cx="1611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=""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=""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Wechat </a:t>
            </a:r>
            <a:r>
              <a:rPr lang="ko-KR" altLang="en-US" sz="3200" b="1" i="1" kern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</a:t>
            </a:r>
            <a:r>
              <a:rPr lang="ko-KR" altLang="en-US" sz="3200" b="1" i="1" ker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용</a:t>
            </a:r>
            <a:endParaRPr lang="en-US" altLang="ko-KR" sz="900" kern="0" dirty="0">
              <a:solidFill>
                <a:srgbClr val="2F405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8366" y="2008435"/>
            <a:ext cx="710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Wechat 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 사용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724203" y="2162324"/>
            <a:ext cx="1611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39" y="1612596"/>
            <a:ext cx="35147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7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9224</TotalTime>
  <Words>178</Words>
  <Application>Microsoft Office PowerPoint</Application>
  <PresentationFormat>사용자 지정</PresentationFormat>
  <Paragraphs>42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김현재</cp:lastModifiedBy>
  <cp:revision>111</cp:revision>
  <dcterms:created xsi:type="dcterms:W3CDTF">2020-08-12T03:41:46Z</dcterms:created>
  <dcterms:modified xsi:type="dcterms:W3CDTF">2021-06-01T20:43:58Z</dcterms:modified>
</cp:coreProperties>
</file>